
<file path=[Content_Types].xml><?xml version="1.0" encoding="utf-8"?>
<Types xmlns="http://schemas.openxmlformats.org/package/2006/content-types">
  <Default Extension="bin" ContentType="image/png"/>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3" r:id="rId12"/>
  </p:sldMasterIdLst>
  <p:notesMasterIdLst>
    <p:notesMasterId r:id="rId49"/>
  </p:notesMasterIdLst>
  <p:handoutMasterIdLst>
    <p:handoutMasterId r:id="rId50"/>
  </p:handoutMasterIdLst>
  <p:sldIdLst>
    <p:sldId id="402" r:id="rId13"/>
    <p:sldId id="2147472541" r:id="rId14"/>
    <p:sldId id="451" r:id="rId15"/>
    <p:sldId id="652" r:id="rId16"/>
    <p:sldId id="2147472542" r:id="rId17"/>
    <p:sldId id="649" r:id="rId18"/>
    <p:sldId id="2147472540" r:id="rId19"/>
    <p:sldId id="2147472539" r:id="rId20"/>
    <p:sldId id="444" r:id="rId21"/>
    <p:sldId id="592" r:id="rId22"/>
    <p:sldId id="533" r:id="rId23"/>
    <p:sldId id="534" r:id="rId24"/>
    <p:sldId id="505" r:id="rId25"/>
    <p:sldId id="640" r:id="rId26"/>
    <p:sldId id="457" r:id="rId27"/>
    <p:sldId id="458" r:id="rId28"/>
    <p:sldId id="459" r:id="rId29"/>
    <p:sldId id="460" r:id="rId30"/>
    <p:sldId id="461" r:id="rId31"/>
    <p:sldId id="462" r:id="rId32"/>
    <p:sldId id="647" r:id="rId33"/>
    <p:sldId id="506" r:id="rId34"/>
    <p:sldId id="574" r:id="rId35"/>
    <p:sldId id="612" r:id="rId36"/>
    <p:sldId id="613" r:id="rId37"/>
    <p:sldId id="615" r:id="rId38"/>
    <p:sldId id="481" r:id="rId39"/>
    <p:sldId id="579" r:id="rId40"/>
    <p:sldId id="580" r:id="rId41"/>
    <p:sldId id="485" r:id="rId42"/>
    <p:sldId id="582" r:id="rId43"/>
    <p:sldId id="487" r:id="rId44"/>
    <p:sldId id="490" r:id="rId45"/>
    <p:sldId id="598" r:id="rId46"/>
    <p:sldId id="2147472543" r:id="rId47"/>
    <p:sldId id="504" r:id="rId48"/>
  </p:sldIdLst>
  <p:sldSz cx="12195175" cy="6858000"/>
  <p:notesSz cx="6858000" cy="9144000"/>
  <p:embeddedFontLst>
    <p:embeddedFont>
      <p:font typeface="72 Brand" panose="020B0504030603020204" pitchFamily="34" charset="0"/>
      <p:regular r:id="rId51"/>
      <p:bold r:id="rId52"/>
      <p:italic r:id="rId53"/>
      <p:boldItalic r:id="rId54"/>
    </p:embeddedFont>
    <p:embeddedFont>
      <p:font typeface="72 Brand Medium" panose="020B0604030603020204" pitchFamily="34" charset="0"/>
      <p:regular r:id="rId55"/>
      <p:italic r:id="rId56"/>
    </p:embeddedFont>
    <p:embeddedFont>
      <p:font typeface="Roboto" panose="02000000000000000000" pitchFamily="2" charset="0"/>
      <p:regular r:id="rId57"/>
      <p:bold r:id="rId58"/>
      <p:italic r:id="rId59"/>
      <p:boldItalic r:id="rId60"/>
    </p:embeddedFont>
  </p:embeddedFontLst>
  <p:custDataLst>
    <p:tags r:id="rId61"/>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97F3A39-C74A-4416-8697-E4EADED30E28}">
          <p14:sldIdLst>
            <p14:sldId id="402"/>
            <p14:sldId id="2147472541"/>
          </p14:sldIdLst>
        </p14:section>
        <p14:section name="The Catalog Upload Process" id="{2E4280B1-64C6-446C-978E-CC6337C6B73D}">
          <p14:sldIdLst>
            <p14:sldId id="451"/>
            <p14:sldId id="652"/>
            <p14:sldId id="2147472542"/>
            <p14:sldId id="649"/>
            <p14:sldId id="2147472540"/>
            <p14:sldId id="2147472539"/>
          </p14:sldIdLst>
        </p14:section>
        <p14:section name="CIF Catalog Template Example" id="{62D0F914-A02F-48B8-83C0-2F67571190A8}">
          <p14:sldIdLst>
            <p14:sldId id="444"/>
            <p14:sldId id="592"/>
          </p14:sldIdLst>
        </p14:section>
        <p14:section name="Creating a CIF Catalog" id="{7A355910-6A10-4ECA-B29A-9B081AF35660}">
          <p14:sldIdLst>
            <p14:sldId id="533"/>
            <p14:sldId id="534"/>
            <p14:sldId id="505"/>
            <p14:sldId id="640"/>
            <p14:sldId id="457"/>
            <p14:sldId id="458"/>
            <p14:sldId id="459"/>
            <p14:sldId id="460"/>
            <p14:sldId id="461"/>
            <p14:sldId id="462"/>
            <p14:sldId id="647"/>
            <p14:sldId id="506"/>
          </p14:sldIdLst>
        </p14:section>
        <p14:section name="Uploading and Publishing CIF Catalogs" id="{40CFF663-D07D-483D-8D48-DB3BD7CB6EBE}">
          <p14:sldIdLst>
            <p14:sldId id="574"/>
            <p14:sldId id="612"/>
            <p14:sldId id="613"/>
            <p14:sldId id="615"/>
            <p14:sldId id="481"/>
            <p14:sldId id="579"/>
            <p14:sldId id="580"/>
            <p14:sldId id="485"/>
            <p14:sldId id="582"/>
            <p14:sldId id="487"/>
            <p14:sldId id="490"/>
          </p14:sldIdLst>
        </p14:section>
        <p14:section name="Additional Resources" id="{62ACDBFA-38A3-4276-845E-5547438E384C}">
          <p14:sldIdLst>
            <p14:sldId id="598"/>
            <p14:sldId id="2147472543"/>
            <p14:sldId id="504"/>
          </p14:sldIdLst>
        </p14:section>
      </p14:sectionLst>
    </p:ext>
    <p:ext uri="{EFAFB233-063F-42B5-8137-9DF3F51BA10A}">
      <p15:sldGuideLst xmlns:p15="http://schemas.microsoft.com/office/powerpoint/2012/main">
        <p15:guide id="1" pos="3841" userDrawn="1">
          <p15:clr>
            <a:srgbClr val="A4A3A4"/>
          </p15:clr>
        </p15:guide>
        <p15:guide id="2" orient="horz" pos="331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B80B"/>
    <a:srgbClr val="F79646"/>
    <a:srgbClr val="F09924"/>
    <a:srgbClr val="FED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CF71AA-9660-4639-B3D1-E60021985943}" v="2" dt="2024-08-01T19:34:38.222"/>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89526" autoAdjust="0"/>
  </p:normalViewPr>
  <p:slideViewPr>
    <p:cSldViewPr snapToGrid="0" showGuides="1">
      <p:cViewPr varScale="1">
        <p:scale>
          <a:sx n="144" d="100"/>
          <a:sy n="144" d="100"/>
        </p:scale>
        <p:origin x="792" y="126"/>
      </p:cViewPr>
      <p:guideLst>
        <p:guide pos="3841"/>
        <p:guide orient="horz" pos="33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2" d="100"/>
          <a:sy n="92" d="100"/>
        </p:scale>
        <p:origin x="4008"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openxmlformats.org/officeDocument/2006/relationships/viewProps" Target="view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font" Target="fonts/font3.fntdata"/><Relationship Id="rId58" Type="http://schemas.openxmlformats.org/officeDocument/2006/relationships/font" Target="fonts/font8.fntdata"/><Relationship Id="rId66" Type="http://schemas.microsoft.com/office/2016/11/relationships/changesInfo" Target="changesInfos/changesInfo1.xml"/><Relationship Id="rId5" Type="http://schemas.openxmlformats.org/officeDocument/2006/relationships/customXml" Target="../customXml/item5.xml"/><Relationship Id="rId61" Type="http://schemas.openxmlformats.org/officeDocument/2006/relationships/tags" Target="tags/tag1.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font" Target="fonts/font6.fntdata"/><Relationship Id="rId64"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font" Target="fonts/font9.fntdata"/><Relationship Id="rId67" Type="http://schemas.microsoft.com/office/2015/10/relationships/revisionInfo" Target="revisionInfo.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font" Target="fonts/font4.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notesMaster" Target="notesMasters/notesMaster1.xml"/><Relationship Id="rId57" Type="http://schemas.openxmlformats.org/officeDocument/2006/relationships/font" Target="fonts/font7.fntdata"/><Relationship Id="rId10" Type="http://schemas.openxmlformats.org/officeDocument/2006/relationships/customXml" Target="../customXml/item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don, Ernesto" userId="S::ernesto.rondon@sap.com::47717c12-b5b0-4b0f-a861-66141ddb48be" providerId="AD" clId="Web-{184DF4DB-6FAC-697C-C067-DCAE7874F3F1}"/>
    <pc:docChg chg="modSld">
      <pc:chgData name="Rondon, Ernesto" userId="S::ernesto.rondon@sap.com::47717c12-b5b0-4b0f-a861-66141ddb48be" providerId="AD" clId="Web-{184DF4DB-6FAC-697C-C067-DCAE7874F3F1}" dt="2024-04-22T00:34:08.534" v="7"/>
      <pc:docMkLst>
        <pc:docMk/>
      </pc:docMkLst>
      <pc:sldChg chg="modSp">
        <pc:chgData name="Rondon, Ernesto" userId="S::ernesto.rondon@sap.com::47717c12-b5b0-4b0f-a861-66141ddb48be" providerId="AD" clId="Web-{184DF4DB-6FAC-697C-C067-DCAE7874F3F1}" dt="2024-04-22T00:34:08.534" v="7"/>
        <pc:sldMkLst>
          <pc:docMk/>
          <pc:sldMk cId="1019906737" sldId="460"/>
        </pc:sldMkLst>
        <pc:graphicFrameChg chg="mod modGraphic">
          <ac:chgData name="Rondon, Ernesto" userId="S::ernesto.rondon@sap.com::47717c12-b5b0-4b0f-a861-66141ddb48be" providerId="AD" clId="Web-{184DF4DB-6FAC-697C-C067-DCAE7874F3F1}" dt="2024-04-22T00:34:08.534" v="7"/>
          <ac:graphicFrameMkLst>
            <pc:docMk/>
            <pc:sldMk cId="1019906737" sldId="460"/>
            <ac:graphicFrameMk id="6" creationId="{00000000-0000-0000-0000-000000000000}"/>
          </ac:graphicFrameMkLst>
        </pc:graphicFrameChg>
      </pc:sldChg>
    </pc:docChg>
  </pc:docChgLst>
  <pc:docChgLst>
    <pc:chgData name="Cardillo, Maria" userId="80af843a-4c1e-4bed-86a9-4b7e912686d6" providerId="ADAL" clId="{DED08E77-7BC0-470A-9769-4D5003563787}"/>
    <pc:docChg chg="undo custSel delSld modSld modSection">
      <pc:chgData name="Cardillo, Maria" userId="80af843a-4c1e-4bed-86a9-4b7e912686d6" providerId="ADAL" clId="{DED08E77-7BC0-470A-9769-4D5003563787}" dt="2024-03-20T04:57:13.721" v="108" actId="14100"/>
      <pc:docMkLst>
        <pc:docMk/>
      </pc:docMkLst>
      <pc:sldChg chg="delSp mod">
        <pc:chgData name="Cardillo, Maria" userId="80af843a-4c1e-4bed-86a9-4b7e912686d6" providerId="ADAL" clId="{DED08E77-7BC0-470A-9769-4D5003563787}" dt="2024-03-20T04:55:50.233" v="102" actId="478"/>
        <pc:sldMkLst>
          <pc:docMk/>
          <pc:sldMk cId="4067183836" sldId="505"/>
        </pc:sldMkLst>
        <pc:spChg chg="del">
          <ac:chgData name="Cardillo, Maria" userId="80af843a-4c1e-4bed-86a9-4b7e912686d6" providerId="ADAL" clId="{DED08E77-7BC0-470A-9769-4D5003563787}" dt="2024-03-20T04:55:50.233" v="102" actId="478"/>
          <ac:spMkLst>
            <pc:docMk/>
            <pc:sldMk cId="4067183836" sldId="505"/>
            <ac:spMk id="4" creationId="{C592375A-C7D0-6732-5577-E093693BBAAC}"/>
          </ac:spMkLst>
        </pc:spChg>
      </pc:sldChg>
      <pc:sldChg chg="modSp del mod">
        <pc:chgData name="Cardillo, Maria" userId="80af843a-4c1e-4bed-86a9-4b7e912686d6" providerId="ADAL" clId="{DED08E77-7BC0-470A-9769-4D5003563787}" dt="2024-03-20T04:54:31.193" v="91" actId="47"/>
        <pc:sldMkLst>
          <pc:docMk/>
          <pc:sldMk cId="794058615" sldId="532"/>
        </pc:sldMkLst>
        <pc:spChg chg="mod">
          <ac:chgData name="Cardillo, Maria" userId="80af843a-4c1e-4bed-86a9-4b7e912686d6" providerId="ADAL" clId="{DED08E77-7BC0-470A-9769-4D5003563787}" dt="2024-03-20T04:53:22.231" v="71" actId="21"/>
          <ac:spMkLst>
            <pc:docMk/>
            <pc:sldMk cId="794058615" sldId="532"/>
            <ac:spMk id="5" creationId="{00000000-0000-0000-0000-000000000000}"/>
          </ac:spMkLst>
        </pc:spChg>
      </pc:sldChg>
      <pc:sldChg chg="modSp mod">
        <pc:chgData name="Cardillo, Maria" userId="80af843a-4c1e-4bed-86a9-4b7e912686d6" providerId="ADAL" clId="{DED08E77-7BC0-470A-9769-4D5003563787}" dt="2024-03-20T04:55:44.010" v="101" actId="404"/>
        <pc:sldMkLst>
          <pc:docMk/>
          <pc:sldMk cId="2566123882" sldId="534"/>
        </pc:sldMkLst>
        <pc:spChg chg="mod">
          <ac:chgData name="Cardillo, Maria" userId="80af843a-4c1e-4bed-86a9-4b7e912686d6" providerId="ADAL" clId="{DED08E77-7BC0-470A-9769-4D5003563787}" dt="2024-03-20T04:55:44.010" v="101" actId="404"/>
          <ac:spMkLst>
            <pc:docMk/>
            <pc:sldMk cId="2566123882" sldId="534"/>
            <ac:spMk id="8" creationId="{00000000-0000-0000-0000-000000000000}"/>
          </ac:spMkLst>
        </pc:spChg>
      </pc:sldChg>
      <pc:sldChg chg="modSp mod">
        <pc:chgData name="Cardillo, Maria" userId="80af843a-4c1e-4bed-86a9-4b7e912686d6" providerId="ADAL" clId="{DED08E77-7BC0-470A-9769-4D5003563787}" dt="2024-03-20T04:52:34.246" v="70" actId="1076"/>
        <pc:sldMkLst>
          <pc:docMk/>
          <pc:sldMk cId="2717679622" sldId="592"/>
        </pc:sldMkLst>
        <pc:spChg chg="mod">
          <ac:chgData name="Cardillo, Maria" userId="80af843a-4c1e-4bed-86a9-4b7e912686d6" providerId="ADAL" clId="{DED08E77-7BC0-470A-9769-4D5003563787}" dt="2024-03-20T04:50:04.255" v="39" actId="6549"/>
          <ac:spMkLst>
            <pc:docMk/>
            <pc:sldMk cId="2717679622" sldId="592"/>
            <ac:spMk id="6" creationId="{7F861663-C3F6-4ED9-9905-5D62AC144A34}"/>
          </ac:spMkLst>
        </pc:spChg>
        <pc:spChg chg="mod">
          <ac:chgData name="Cardillo, Maria" userId="80af843a-4c1e-4bed-86a9-4b7e912686d6" providerId="ADAL" clId="{DED08E77-7BC0-470A-9769-4D5003563787}" dt="2024-03-20T04:52:34.246" v="70" actId="1076"/>
          <ac:spMkLst>
            <pc:docMk/>
            <pc:sldMk cId="2717679622" sldId="592"/>
            <ac:spMk id="13" creationId="{E5A74E17-3D8F-D6C5-9580-5C7104E1C4DE}"/>
          </ac:spMkLst>
        </pc:spChg>
        <pc:spChg chg="mod">
          <ac:chgData name="Cardillo, Maria" userId="80af843a-4c1e-4bed-86a9-4b7e912686d6" providerId="ADAL" clId="{DED08E77-7BC0-470A-9769-4D5003563787}" dt="2024-03-20T04:50:11.089" v="46" actId="1036"/>
          <ac:spMkLst>
            <pc:docMk/>
            <pc:sldMk cId="2717679622" sldId="592"/>
            <ac:spMk id="15" creationId="{150FE190-A64B-14AB-79A9-140D6DC263DE}"/>
          </ac:spMkLst>
        </pc:spChg>
        <pc:spChg chg="mod">
          <ac:chgData name="Cardillo, Maria" userId="80af843a-4c1e-4bed-86a9-4b7e912686d6" providerId="ADAL" clId="{DED08E77-7BC0-470A-9769-4D5003563787}" dt="2024-03-20T04:50:11.089" v="46" actId="1036"/>
          <ac:spMkLst>
            <pc:docMk/>
            <pc:sldMk cId="2717679622" sldId="592"/>
            <ac:spMk id="16" creationId="{F0A9FE08-3BAD-C85C-43B5-6006DDD4F4A9}"/>
          </ac:spMkLst>
        </pc:spChg>
        <pc:picChg chg="mod">
          <ac:chgData name="Cardillo, Maria" userId="80af843a-4c1e-4bed-86a9-4b7e912686d6" providerId="ADAL" clId="{DED08E77-7BC0-470A-9769-4D5003563787}" dt="2024-03-20T04:50:11.089" v="46" actId="1036"/>
          <ac:picMkLst>
            <pc:docMk/>
            <pc:sldMk cId="2717679622" sldId="592"/>
            <ac:picMk id="2" creationId="{5CF0020D-6D23-7980-95CA-CB77D33011EB}"/>
          </ac:picMkLst>
        </pc:picChg>
        <pc:picChg chg="mod">
          <ac:chgData name="Cardillo, Maria" userId="80af843a-4c1e-4bed-86a9-4b7e912686d6" providerId="ADAL" clId="{DED08E77-7BC0-470A-9769-4D5003563787}" dt="2024-03-20T04:52:19.124" v="66" actId="14100"/>
          <ac:picMkLst>
            <pc:docMk/>
            <pc:sldMk cId="2717679622" sldId="592"/>
            <ac:picMk id="17" creationId="{160158C3-2FD4-A2EA-6EE9-1572B78A2E05}"/>
          </ac:picMkLst>
        </pc:picChg>
      </pc:sldChg>
      <pc:sldChg chg="modSp mod">
        <pc:chgData name="Cardillo, Maria" userId="80af843a-4c1e-4bed-86a9-4b7e912686d6" providerId="ADAL" clId="{DED08E77-7BC0-470A-9769-4D5003563787}" dt="2024-03-20T04:57:13.721" v="108" actId="14100"/>
        <pc:sldMkLst>
          <pc:docMk/>
          <pc:sldMk cId="3243099342" sldId="649"/>
        </pc:sldMkLst>
        <pc:spChg chg="mod">
          <ac:chgData name="Cardillo, Maria" userId="80af843a-4c1e-4bed-86a9-4b7e912686d6" providerId="ADAL" clId="{DED08E77-7BC0-470A-9769-4D5003563787}" dt="2024-03-20T04:57:13.721" v="108" actId="14100"/>
          <ac:spMkLst>
            <pc:docMk/>
            <pc:sldMk cId="3243099342" sldId="649"/>
            <ac:spMk id="3" creationId="{00000000-0000-0000-0000-000000000000}"/>
          </ac:spMkLst>
        </pc:spChg>
      </pc:sldChg>
      <pc:sldChg chg="modSp mod">
        <pc:chgData name="Cardillo, Maria" userId="80af843a-4c1e-4bed-86a9-4b7e912686d6" providerId="ADAL" clId="{DED08E77-7BC0-470A-9769-4D5003563787}" dt="2024-03-20T04:48:46.354" v="24" actId="108"/>
        <pc:sldMkLst>
          <pc:docMk/>
          <pc:sldMk cId="999811586" sldId="652"/>
        </pc:sldMkLst>
        <pc:spChg chg="mod">
          <ac:chgData name="Cardillo, Maria" userId="80af843a-4c1e-4bed-86a9-4b7e912686d6" providerId="ADAL" clId="{DED08E77-7BC0-470A-9769-4D5003563787}" dt="2024-03-20T04:48:46.354" v="24" actId="108"/>
          <ac:spMkLst>
            <pc:docMk/>
            <pc:sldMk cId="999811586" sldId="652"/>
            <ac:spMk id="3" creationId="{1D5602B1-325B-C984-4036-9674A8C39EA7}"/>
          </ac:spMkLst>
        </pc:spChg>
      </pc:sldChg>
      <pc:sldChg chg="modSp mod">
        <pc:chgData name="Cardillo, Maria" userId="80af843a-4c1e-4bed-86a9-4b7e912686d6" providerId="ADAL" clId="{DED08E77-7BC0-470A-9769-4D5003563787}" dt="2024-03-20T04:49:41.704" v="37" actId="404"/>
        <pc:sldMkLst>
          <pc:docMk/>
          <pc:sldMk cId="1380045783" sldId="2147472539"/>
        </pc:sldMkLst>
        <pc:spChg chg="mod">
          <ac:chgData name="Cardillo, Maria" userId="80af843a-4c1e-4bed-86a9-4b7e912686d6" providerId="ADAL" clId="{DED08E77-7BC0-470A-9769-4D5003563787}" dt="2024-03-20T04:49:41.704" v="37" actId="404"/>
          <ac:spMkLst>
            <pc:docMk/>
            <pc:sldMk cId="1380045783" sldId="2147472539"/>
            <ac:spMk id="3" creationId="{00000000-0000-0000-0000-000000000000}"/>
          </ac:spMkLst>
        </pc:spChg>
        <pc:picChg chg="mod">
          <ac:chgData name="Cardillo, Maria" userId="80af843a-4c1e-4bed-86a9-4b7e912686d6" providerId="ADAL" clId="{DED08E77-7BC0-470A-9769-4D5003563787}" dt="2024-03-20T04:47:42.739" v="19" actId="1076"/>
          <ac:picMkLst>
            <pc:docMk/>
            <pc:sldMk cId="1380045783" sldId="2147472539"/>
            <ac:picMk id="5" creationId="{7CDCCE04-0459-69CE-4CD2-11E3FDB6D91C}"/>
          </ac:picMkLst>
        </pc:picChg>
      </pc:sldChg>
      <pc:sldChg chg="modSp mod">
        <pc:chgData name="Cardillo, Maria" userId="80af843a-4c1e-4bed-86a9-4b7e912686d6" providerId="ADAL" clId="{DED08E77-7BC0-470A-9769-4D5003563787}" dt="2024-03-20T04:49:33.613" v="36" actId="404"/>
        <pc:sldMkLst>
          <pc:docMk/>
          <pc:sldMk cId="1609716966" sldId="2147472540"/>
        </pc:sldMkLst>
        <pc:spChg chg="mod">
          <ac:chgData name="Cardillo, Maria" userId="80af843a-4c1e-4bed-86a9-4b7e912686d6" providerId="ADAL" clId="{DED08E77-7BC0-470A-9769-4D5003563787}" dt="2024-03-20T04:49:33.613" v="36" actId="404"/>
          <ac:spMkLst>
            <pc:docMk/>
            <pc:sldMk cId="1609716966" sldId="2147472540"/>
            <ac:spMk id="3" creationId="{00000000-0000-0000-0000-000000000000}"/>
          </ac:spMkLst>
        </pc:spChg>
      </pc:sldChg>
      <pc:sldChg chg="delSp mod">
        <pc:chgData name="Cardillo, Maria" userId="80af843a-4c1e-4bed-86a9-4b7e912686d6" providerId="ADAL" clId="{DED08E77-7BC0-470A-9769-4D5003563787}" dt="2024-03-20T04:39:18.509" v="0" actId="478"/>
        <pc:sldMkLst>
          <pc:docMk/>
          <pc:sldMk cId="570090583" sldId="2147472541"/>
        </pc:sldMkLst>
        <pc:spChg chg="del">
          <ac:chgData name="Cardillo, Maria" userId="80af843a-4c1e-4bed-86a9-4b7e912686d6" providerId="ADAL" clId="{DED08E77-7BC0-470A-9769-4D5003563787}" dt="2024-03-20T04:39:18.509" v="0" actId="478"/>
          <ac:spMkLst>
            <pc:docMk/>
            <pc:sldMk cId="570090583" sldId="2147472541"/>
            <ac:spMk id="7" creationId="{772D4987-2AC9-26F5-D736-ADEB1FA6E83A}"/>
          </ac:spMkLst>
        </pc:spChg>
      </pc:sldChg>
    </pc:docChg>
  </pc:docChgLst>
  <pc:docChgLst>
    <pc:chgData name="Burrell, Brad" userId="S::brad.burrell@sap.com::514fc64c-41b8-423a-abba-d7e542df199d" providerId="AD" clId="Web-{A19CE699-B5EE-0906-01A9-906E94D10606}"/>
    <pc:docChg chg="modSld">
      <pc:chgData name="Burrell, Brad" userId="S::brad.burrell@sap.com::514fc64c-41b8-423a-abba-d7e542df199d" providerId="AD" clId="Web-{A19CE699-B5EE-0906-01A9-906E94D10606}" dt="2024-04-22T13:54:40.079" v="102" actId="20577"/>
      <pc:docMkLst>
        <pc:docMk/>
      </pc:docMkLst>
      <pc:sldChg chg="modSp">
        <pc:chgData name="Burrell, Brad" userId="S::brad.burrell@sap.com::514fc64c-41b8-423a-abba-d7e542df199d" providerId="AD" clId="Web-{A19CE699-B5EE-0906-01A9-906E94D10606}" dt="2024-04-22T13:53:29.983" v="93" actId="20577"/>
        <pc:sldMkLst>
          <pc:docMk/>
          <pc:sldMk cId="4067183836" sldId="505"/>
        </pc:sldMkLst>
        <pc:spChg chg="mod">
          <ac:chgData name="Burrell, Brad" userId="S::brad.burrell@sap.com::514fc64c-41b8-423a-abba-d7e542df199d" providerId="AD" clId="Web-{A19CE699-B5EE-0906-01A9-906E94D10606}" dt="2024-04-22T13:53:29.983" v="93" actId="20577"/>
          <ac:spMkLst>
            <pc:docMk/>
            <pc:sldMk cId="4067183836" sldId="505"/>
            <ac:spMk id="2" creationId="{0D2BEE02-F0E0-435F-915F-BB110238483E}"/>
          </ac:spMkLst>
        </pc:spChg>
      </pc:sldChg>
      <pc:sldChg chg="modSp">
        <pc:chgData name="Burrell, Brad" userId="S::brad.burrell@sap.com::514fc64c-41b8-423a-abba-d7e542df199d" providerId="AD" clId="Web-{A19CE699-B5EE-0906-01A9-906E94D10606}" dt="2024-04-22T13:44:44.245" v="82" actId="20577"/>
        <pc:sldMkLst>
          <pc:docMk/>
          <pc:sldMk cId="2717679622" sldId="592"/>
        </pc:sldMkLst>
        <pc:spChg chg="mod">
          <ac:chgData name="Burrell, Brad" userId="S::brad.burrell@sap.com::514fc64c-41b8-423a-abba-d7e542df199d" providerId="AD" clId="Web-{A19CE699-B5EE-0906-01A9-906E94D10606}" dt="2024-04-22T13:44:44.245" v="82" actId="20577"/>
          <ac:spMkLst>
            <pc:docMk/>
            <pc:sldMk cId="2717679622" sldId="592"/>
            <ac:spMk id="13" creationId="{E5A74E17-3D8F-D6C5-9580-5C7104E1C4DE}"/>
          </ac:spMkLst>
        </pc:spChg>
      </pc:sldChg>
      <pc:sldChg chg="modSp">
        <pc:chgData name="Burrell, Brad" userId="S::brad.burrell@sap.com::514fc64c-41b8-423a-abba-d7e542df199d" providerId="AD" clId="Web-{A19CE699-B5EE-0906-01A9-906E94D10606}" dt="2024-04-22T13:54:40.079" v="102" actId="20577"/>
        <pc:sldMkLst>
          <pc:docMk/>
          <pc:sldMk cId="2327155099" sldId="640"/>
        </pc:sldMkLst>
        <pc:spChg chg="mod">
          <ac:chgData name="Burrell, Brad" userId="S::brad.burrell@sap.com::514fc64c-41b8-423a-abba-d7e542df199d" providerId="AD" clId="Web-{A19CE699-B5EE-0906-01A9-906E94D10606}" dt="2024-04-22T13:54:40.079" v="102" actId="20577"/>
          <ac:spMkLst>
            <pc:docMk/>
            <pc:sldMk cId="2327155099" sldId="640"/>
            <ac:spMk id="9" creationId="{94D2CD3A-9799-42DC-962F-FF10654FCD14}"/>
          </ac:spMkLst>
        </pc:spChg>
      </pc:sldChg>
      <pc:sldChg chg="modSp">
        <pc:chgData name="Burrell, Brad" userId="S::brad.burrell@sap.com::514fc64c-41b8-423a-abba-d7e542df199d" providerId="AD" clId="Web-{A19CE699-B5EE-0906-01A9-906E94D10606}" dt="2024-04-22T13:38:00.606" v="68" actId="1076"/>
        <pc:sldMkLst>
          <pc:docMk/>
          <pc:sldMk cId="3243099342" sldId="649"/>
        </pc:sldMkLst>
        <pc:spChg chg="mod">
          <ac:chgData name="Burrell, Brad" userId="S::brad.burrell@sap.com::514fc64c-41b8-423a-abba-d7e542df199d" providerId="AD" clId="Web-{A19CE699-B5EE-0906-01A9-906E94D10606}" dt="2024-04-22T13:38:00.606" v="68" actId="1076"/>
          <ac:spMkLst>
            <pc:docMk/>
            <pc:sldMk cId="3243099342" sldId="649"/>
            <ac:spMk id="3" creationId="{00000000-0000-0000-0000-000000000000}"/>
          </ac:spMkLst>
        </pc:spChg>
      </pc:sldChg>
      <pc:sldChg chg="delSp modSp">
        <pc:chgData name="Burrell, Brad" userId="S::brad.burrell@sap.com::514fc64c-41b8-423a-abba-d7e542df199d" providerId="AD" clId="Web-{A19CE699-B5EE-0906-01A9-906E94D10606}" dt="2024-04-22T13:32:01.452" v="27" actId="20577"/>
        <pc:sldMkLst>
          <pc:docMk/>
          <pc:sldMk cId="2847436275" sldId="2147472542"/>
        </pc:sldMkLst>
        <pc:spChg chg="mod">
          <ac:chgData name="Burrell, Brad" userId="S::brad.burrell@sap.com::514fc64c-41b8-423a-abba-d7e542df199d" providerId="AD" clId="Web-{A19CE699-B5EE-0906-01A9-906E94D10606}" dt="2024-04-22T13:32:01.452" v="27" actId="20577"/>
          <ac:spMkLst>
            <pc:docMk/>
            <pc:sldMk cId="2847436275" sldId="2147472542"/>
            <ac:spMk id="4" creationId="{56D42E6A-1C4D-6430-2DD0-81AE63563964}"/>
          </ac:spMkLst>
        </pc:spChg>
        <pc:spChg chg="mod">
          <ac:chgData name="Burrell, Brad" userId="S::brad.burrell@sap.com::514fc64c-41b8-423a-abba-d7e542df199d" providerId="AD" clId="Web-{A19CE699-B5EE-0906-01A9-906E94D10606}" dt="2024-04-22T13:23:14.292" v="9" actId="1076"/>
          <ac:spMkLst>
            <pc:docMk/>
            <pc:sldMk cId="2847436275" sldId="2147472542"/>
            <ac:spMk id="10" creationId="{8CDFD2FC-26DB-759D-E31F-4D53CAC835FF}"/>
          </ac:spMkLst>
        </pc:spChg>
        <pc:spChg chg="mod">
          <ac:chgData name="Burrell, Brad" userId="S::brad.burrell@sap.com::514fc64c-41b8-423a-abba-d7e542df199d" providerId="AD" clId="Web-{A19CE699-B5EE-0906-01A9-906E94D10606}" dt="2024-04-22T13:20:00.410" v="1" actId="20577"/>
          <ac:spMkLst>
            <pc:docMk/>
            <pc:sldMk cId="2847436275" sldId="2147472542"/>
            <ac:spMk id="17" creationId="{FA071E16-DEB2-4238-8764-6B7F8E7A2D8E}"/>
          </ac:spMkLst>
        </pc:spChg>
        <pc:spChg chg="mod">
          <ac:chgData name="Burrell, Brad" userId="S::brad.burrell@sap.com::514fc64c-41b8-423a-abba-d7e542df199d" providerId="AD" clId="Web-{A19CE699-B5EE-0906-01A9-906E94D10606}" dt="2024-04-22T13:30:11.823" v="24" actId="20577"/>
          <ac:spMkLst>
            <pc:docMk/>
            <pc:sldMk cId="2847436275" sldId="2147472542"/>
            <ac:spMk id="24" creationId="{3742369D-EBB6-458D-95D0-6A7365571551}"/>
          </ac:spMkLst>
        </pc:spChg>
        <pc:spChg chg="del mod topLvl">
          <ac:chgData name="Burrell, Brad" userId="S::brad.burrell@sap.com::514fc64c-41b8-423a-abba-d7e542df199d" providerId="AD" clId="Web-{A19CE699-B5EE-0906-01A9-906E94D10606}" dt="2024-04-22T13:22:35.556" v="3"/>
          <ac:spMkLst>
            <pc:docMk/>
            <pc:sldMk cId="2847436275" sldId="2147472542"/>
            <ac:spMk id="39" creationId="{437ED81E-7CC5-41DB-ABB9-777294129833}"/>
          </ac:spMkLst>
        </pc:spChg>
        <pc:spChg chg="mod">
          <ac:chgData name="Burrell, Brad" userId="S::brad.burrell@sap.com::514fc64c-41b8-423a-abba-d7e542df199d" providerId="AD" clId="Web-{A19CE699-B5EE-0906-01A9-906E94D10606}" dt="2024-04-22T13:28:25.553" v="19" actId="20577"/>
          <ac:spMkLst>
            <pc:docMk/>
            <pc:sldMk cId="2847436275" sldId="2147472542"/>
            <ac:spMk id="94" creationId="{5359B3CA-7691-4139-B4DD-05EF54D25F90}"/>
          </ac:spMkLst>
        </pc:spChg>
        <pc:grpChg chg="del">
          <ac:chgData name="Burrell, Brad" userId="S::brad.burrell@sap.com::514fc64c-41b8-423a-abba-d7e542df199d" providerId="AD" clId="Web-{A19CE699-B5EE-0906-01A9-906E94D10606}" dt="2024-04-22T13:22:49.213" v="5"/>
          <ac:grpSpMkLst>
            <pc:docMk/>
            <pc:sldMk cId="2847436275" sldId="2147472542"/>
            <ac:grpSpMk id="3" creationId="{E1D43A98-C099-E404-9CDC-E57459485F5B}"/>
          </ac:grpSpMkLst>
        </pc:grpChg>
        <pc:grpChg chg="del">
          <ac:chgData name="Burrell, Brad" userId="S::brad.burrell@sap.com::514fc64c-41b8-423a-abba-d7e542df199d" providerId="AD" clId="Web-{A19CE699-B5EE-0906-01A9-906E94D10606}" dt="2024-04-22T13:22:35.556" v="3"/>
          <ac:grpSpMkLst>
            <pc:docMk/>
            <pc:sldMk cId="2847436275" sldId="2147472542"/>
            <ac:grpSpMk id="30" creationId="{9A7B7EA5-B38B-4870-9E40-9E1A58250443}"/>
          </ac:grpSpMkLst>
        </pc:grpChg>
        <pc:picChg chg="mod topLvl">
          <ac:chgData name="Burrell, Brad" userId="S::brad.burrell@sap.com::514fc64c-41b8-423a-abba-d7e542df199d" providerId="AD" clId="Web-{A19CE699-B5EE-0906-01A9-906E94D10606}" dt="2024-04-22T13:23:17.073" v="10" actId="1076"/>
          <ac:picMkLst>
            <pc:docMk/>
            <pc:sldMk cId="2847436275" sldId="2147472542"/>
            <ac:picMk id="40" creationId="{7D34B12D-FC61-41C4-9EA5-28BC23FC5BFC}"/>
          </ac:picMkLst>
        </pc:picChg>
        <pc:cxnChg chg="mod">
          <ac:chgData name="Burrell, Brad" userId="S::brad.burrell@sap.com::514fc64c-41b8-423a-abba-d7e542df199d" providerId="AD" clId="Web-{A19CE699-B5EE-0906-01A9-906E94D10606}" dt="2024-04-22T13:24:03.356" v="15" actId="14100"/>
          <ac:cxnSpMkLst>
            <pc:docMk/>
            <pc:sldMk cId="2847436275" sldId="2147472542"/>
            <ac:cxnSpMk id="21" creationId="{72462024-24F9-4C8D-88F5-099252C5AE00}"/>
          </ac:cxnSpMkLst>
        </pc:cxnChg>
        <pc:cxnChg chg="mod">
          <ac:chgData name="Burrell, Brad" userId="S::brad.burrell@sap.com::514fc64c-41b8-423a-abba-d7e542df199d" providerId="AD" clId="Web-{A19CE699-B5EE-0906-01A9-906E94D10606}" dt="2024-04-22T13:23:47.434" v="14" actId="1076"/>
          <ac:cxnSpMkLst>
            <pc:docMk/>
            <pc:sldMk cId="2847436275" sldId="2147472542"/>
            <ac:cxnSpMk id="25" creationId="{4F842D19-8086-470A-B47E-A96E1581A851}"/>
          </ac:cxnSpMkLst>
        </pc:cxnChg>
      </pc:sldChg>
    </pc:docChg>
  </pc:docChgLst>
  <pc:docChgLst>
    <pc:chgData name="Cardillo, Maria" userId="80af843a-4c1e-4bed-86a9-4b7e912686d6" providerId="ADAL" clId="{3B1C2706-646A-4CB0-B1DF-D2344ED4E97F}"/>
    <pc:docChg chg="undo custSel modSld">
      <pc:chgData name="Cardillo, Maria" userId="80af843a-4c1e-4bed-86a9-4b7e912686d6" providerId="ADAL" clId="{3B1C2706-646A-4CB0-B1DF-D2344ED4E97F}" dt="2024-04-18T04:13:11.585" v="39" actId="20577"/>
      <pc:docMkLst>
        <pc:docMk/>
      </pc:docMkLst>
      <pc:sldChg chg="addSp modSp mod">
        <pc:chgData name="Cardillo, Maria" userId="80af843a-4c1e-4bed-86a9-4b7e912686d6" providerId="ADAL" clId="{3B1C2706-646A-4CB0-B1DF-D2344ED4E97F}" dt="2024-04-18T04:13:11.585" v="39" actId="20577"/>
        <pc:sldMkLst>
          <pc:docMk/>
          <pc:sldMk cId="3550449294" sldId="580"/>
        </pc:sldMkLst>
        <pc:spChg chg="mod">
          <ac:chgData name="Cardillo, Maria" userId="80af843a-4c1e-4bed-86a9-4b7e912686d6" providerId="ADAL" clId="{3B1C2706-646A-4CB0-B1DF-D2344ED4E97F}" dt="2024-04-18T04:13:11.585" v="39" actId="20577"/>
          <ac:spMkLst>
            <pc:docMk/>
            <pc:sldMk cId="3550449294" sldId="580"/>
            <ac:spMk id="3" creationId="{00000000-0000-0000-0000-000000000000}"/>
          </ac:spMkLst>
        </pc:spChg>
        <pc:spChg chg="add mod">
          <ac:chgData name="Cardillo, Maria" userId="80af843a-4c1e-4bed-86a9-4b7e912686d6" providerId="ADAL" clId="{3B1C2706-646A-4CB0-B1DF-D2344ED4E97F}" dt="2024-04-18T04:12:43.283" v="28"/>
          <ac:spMkLst>
            <pc:docMk/>
            <pc:sldMk cId="3550449294" sldId="580"/>
            <ac:spMk id="4" creationId="{161F3B71-B57F-F51D-134E-9F190080ADB6}"/>
          </ac:spMkLst>
        </pc:spChg>
        <pc:picChg chg="mod modCrop">
          <ac:chgData name="Cardillo, Maria" userId="80af843a-4c1e-4bed-86a9-4b7e912686d6" providerId="ADAL" clId="{3B1C2706-646A-4CB0-B1DF-D2344ED4E97F}" dt="2024-04-10T22:57:49.817" v="13" actId="732"/>
          <ac:picMkLst>
            <pc:docMk/>
            <pc:sldMk cId="3550449294" sldId="580"/>
            <ac:picMk id="10" creationId="{3ED3AF46-8699-5B30-74D3-CFC394774420}"/>
          </ac:picMkLst>
        </pc:picChg>
      </pc:sldChg>
      <pc:sldChg chg="delSp mod">
        <pc:chgData name="Cardillo, Maria" userId="80af843a-4c1e-4bed-86a9-4b7e912686d6" providerId="ADAL" clId="{3B1C2706-646A-4CB0-B1DF-D2344ED4E97F}" dt="2024-04-18T03:23:38.699" v="15" actId="478"/>
        <pc:sldMkLst>
          <pc:docMk/>
          <pc:sldMk cId="3055945535" sldId="582"/>
        </pc:sldMkLst>
        <pc:spChg chg="del">
          <ac:chgData name="Cardillo, Maria" userId="80af843a-4c1e-4bed-86a9-4b7e912686d6" providerId="ADAL" clId="{3B1C2706-646A-4CB0-B1DF-D2344ED4E97F}" dt="2024-04-18T03:23:38.699" v="15" actId="478"/>
          <ac:spMkLst>
            <pc:docMk/>
            <pc:sldMk cId="3055945535" sldId="582"/>
            <ac:spMk id="4" creationId="{9039F999-CE06-1318-0FE5-1D3A65B33AC6}"/>
          </ac:spMkLst>
        </pc:spChg>
      </pc:sldChg>
      <pc:sldChg chg="addSp delSp modSp mod">
        <pc:chgData name="Cardillo, Maria" userId="80af843a-4c1e-4bed-86a9-4b7e912686d6" providerId="ADAL" clId="{3B1C2706-646A-4CB0-B1DF-D2344ED4E97F}" dt="2024-04-10T22:56:19.628" v="5" actId="1440"/>
        <pc:sldMkLst>
          <pc:docMk/>
          <pc:sldMk cId="3951133419" sldId="612"/>
        </pc:sldMkLst>
        <pc:picChg chg="add mod">
          <ac:chgData name="Cardillo, Maria" userId="80af843a-4c1e-4bed-86a9-4b7e912686d6" providerId="ADAL" clId="{3B1C2706-646A-4CB0-B1DF-D2344ED4E97F}" dt="2024-04-10T22:56:19.628" v="5" actId="1440"/>
          <ac:picMkLst>
            <pc:docMk/>
            <pc:sldMk cId="3951133419" sldId="612"/>
            <ac:picMk id="6" creationId="{6462CCA9-2815-2B4E-CBF0-DD57262DEE3A}"/>
          </ac:picMkLst>
        </pc:picChg>
        <pc:picChg chg="del">
          <ac:chgData name="Cardillo, Maria" userId="80af843a-4c1e-4bed-86a9-4b7e912686d6" providerId="ADAL" clId="{3B1C2706-646A-4CB0-B1DF-D2344ED4E97F}" dt="2024-04-10T22:56:03.228" v="0" actId="478"/>
          <ac:picMkLst>
            <pc:docMk/>
            <pc:sldMk cId="3951133419" sldId="612"/>
            <ac:picMk id="7" creationId="{27BA4330-DA80-44DF-A1F7-A2FFCA4EC4D7}"/>
          </ac:picMkLst>
        </pc:picChg>
      </pc:sldChg>
      <pc:sldChg chg="addSp delSp modSp mod">
        <pc:chgData name="Cardillo, Maria" userId="80af843a-4c1e-4bed-86a9-4b7e912686d6" providerId="ADAL" clId="{3B1C2706-646A-4CB0-B1DF-D2344ED4E97F}" dt="2024-04-18T04:06:45.156" v="27" actId="478"/>
        <pc:sldMkLst>
          <pc:docMk/>
          <pc:sldMk cId="2319330978" sldId="615"/>
        </pc:sldMkLst>
        <pc:picChg chg="add del">
          <ac:chgData name="Cardillo, Maria" userId="80af843a-4c1e-4bed-86a9-4b7e912686d6" providerId="ADAL" clId="{3B1C2706-646A-4CB0-B1DF-D2344ED4E97F}" dt="2024-04-18T04:06:45.156" v="27" actId="478"/>
          <ac:picMkLst>
            <pc:docMk/>
            <pc:sldMk cId="2319330978" sldId="615"/>
            <ac:picMk id="4" creationId="{3110B6E9-5AFC-7A4B-20BC-FE08BF6C73D7}"/>
          </ac:picMkLst>
        </pc:picChg>
        <pc:picChg chg="add mod">
          <ac:chgData name="Cardillo, Maria" userId="80af843a-4c1e-4bed-86a9-4b7e912686d6" providerId="ADAL" clId="{3B1C2706-646A-4CB0-B1DF-D2344ED4E97F}" dt="2024-04-10T22:57:12.917" v="10" actId="1076"/>
          <ac:picMkLst>
            <pc:docMk/>
            <pc:sldMk cId="2319330978" sldId="615"/>
            <ac:picMk id="5" creationId="{7F8F04EE-F192-FD91-AB39-53CACAE4DCB6}"/>
          </ac:picMkLst>
        </pc:picChg>
        <pc:picChg chg="add del mod">
          <ac:chgData name="Cardillo, Maria" userId="80af843a-4c1e-4bed-86a9-4b7e912686d6" providerId="ADAL" clId="{3B1C2706-646A-4CB0-B1DF-D2344ED4E97F}" dt="2024-04-18T04:06:44.628" v="26" actId="22"/>
          <ac:picMkLst>
            <pc:docMk/>
            <pc:sldMk cId="2319330978" sldId="615"/>
            <ac:picMk id="7" creationId="{B121B955-C870-74B7-A44D-1058BB2B4C97}"/>
          </ac:picMkLst>
        </pc:picChg>
        <pc:picChg chg="del">
          <ac:chgData name="Cardillo, Maria" userId="80af843a-4c1e-4bed-86a9-4b7e912686d6" providerId="ADAL" clId="{3B1C2706-646A-4CB0-B1DF-D2344ED4E97F}" dt="2024-04-10T22:57:04.578" v="6" actId="478"/>
          <ac:picMkLst>
            <pc:docMk/>
            <pc:sldMk cId="2319330978" sldId="615"/>
            <ac:picMk id="9" creationId="{39B1C2A5-F346-87E9-5FFD-55FAF9AD11EE}"/>
          </ac:picMkLst>
        </pc:picChg>
      </pc:sldChg>
      <pc:sldChg chg="modSp mod">
        <pc:chgData name="Cardillo, Maria" userId="80af843a-4c1e-4bed-86a9-4b7e912686d6" providerId="ADAL" clId="{3B1C2706-646A-4CB0-B1DF-D2344ED4E97F}" dt="2024-04-18T03:12:53.215" v="14"/>
        <pc:sldMkLst>
          <pc:docMk/>
          <pc:sldMk cId="4120804790" sldId="647"/>
        </pc:sldMkLst>
        <pc:spChg chg="mod">
          <ac:chgData name="Cardillo, Maria" userId="80af843a-4c1e-4bed-86a9-4b7e912686d6" providerId="ADAL" clId="{3B1C2706-646A-4CB0-B1DF-D2344ED4E97F}" dt="2024-04-18T03:12:53.215" v="14"/>
          <ac:spMkLst>
            <pc:docMk/>
            <pc:sldMk cId="4120804790" sldId="647"/>
            <ac:spMk id="8" creationId="{00000000-0000-0000-0000-000000000000}"/>
          </ac:spMkLst>
        </pc:spChg>
      </pc:sldChg>
    </pc:docChg>
  </pc:docChgLst>
  <pc:docChgLst>
    <pc:chgData name="Strouse, Kristen" userId="928388fb-72db-4d50-8f26-28a80b6218cb" providerId="ADAL" clId="{E7CF71AA-9660-4639-B3D1-E60021985943}"/>
    <pc:docChg chg="undo redo custSel delSld modSld modMainMaster modSection">
      <pc:chgData name="Strouse, Kristen" userId="928388fb-72db-4d50-8f26-28a80b6218cb" providerId="ADAL" clId="{E7CF71AA-9660-4639-B3D1-E60021985943}" dt="2024-08-01T19:39:20.282" v="916" actId="20577"/>
      <pc:docMkLst>
        <pc:docMk/>
      </pc:docMkLst>
      <pc:sldChg chg="delSp mod">
        <pc:chgData name="Strouse, Kristen" userId="928388fb-72db-4d50-8f26-28a80b6218cb" providerId="ADAL" clId="{E7CF71AA-9660-4639-B3D1-E60021985943}" dt="2024-07-29T17:14:44.072" v="96" actId="478"/>
        <pc:sldMkLst>
          <pc:docMk/>
          <pc:sldMk cId="3316874168" sldId="402"/>
        </pc:sldMkLst>
        <pc:spChg chg="del">
          <ac:chgData name="Strouse, Kristen" userId="928388fb-72db-4d50-8f26-28a80b6218cb" providerId="ADAL" clId="{E7CF71AA-9660-4639-B3D1-E60021985943}" dt="2024-07-29T17:14:44.072" v="96" actId="478"/>
          <ac:spMkLst>
            <pc:docMk/>
            <pc:sldMk cId="3316874168" sldId="402"/>
            <ac:spMk id="8" creationId="{80DF230B-0E63-B973-49FD-136265D25CED}"/>
          </ac:spMkLst>
        </pc:spChg>
      </pc:sldChg>
      <pc:sldChg chg="modSp mod">
        <pc:chgData name="Strouse, Kristen" userId="928388fb-72db-4d50-8f26-28a80b6218cb" providerId="ADAL" clId="{E7CF71AA-9660-4639-B3D1-E60021985943}" dt="2024-07-29T17:23:37.530" v="136" actId="207"/>
        <pc:sldMkLst>
          <pc:docMk/>
          <pc:sldMk cId="1238740233" sldId="457"/>
        </pc:sldMkLst>
        <pc:spChg chg="mod">
          <ac:chgData name="Strouse, Kristen" userId="928388fb-72db-4d50-8f26-28a80b6218cb" providerId="ADAL" clId="{E7CF71AA-9660-4639-B3D1-E60021985943}" dt="2024-07-29T17:23:23.599" v="133"/>
          <ac:spMkLst>
            <pc:docMk/>
            <pc:sldMk cId="1238740233" sldId="457"/>
            <ac:spMk id="9" creationId="{00000000-0000-0000-0000-000000000000}"/>
          </ac:spMkLst>
        </pc:spChg>
        <pc:graphicFrameChg chg="modGraphic">
          <ac:chgData name="Strouse, Kristen" userId="928388fb-72db-4d50-8f26-28a80b6218cb" providerId="ADAL" clId="{E7CF71AA-9660-4639-B3D1-E60021985943}" dt="2024-07-29T17:23:37.530" v="136" actId="207"/>
          <ac:graphicFrameMkLst>
            <pc:docMk/>
            <pc:sldMk cId="1238740233" sldId="457"/>
            <ac:graphicFrameMk id="8" creationId="{00000000-0000-0000-0000-000000000000}"/>
          </ac:graphicFrameMkLst>
        </pc:graphicFrameChg>
      </pc:sldChg>
      <pc:sldChg chg="modSp mod">
        <pc:chgData name="Strouse, Kristen" userId="928388fb-72db-4d50-8f26-28a80b6218cb" providerId="ADAL" clId="{E7CF71AA-9660-4639-B3D1-E60021985943}" dt="2024-07-29T17:23:17.226" v="132" actId="207"/>
        <pc:sldMkLst>
          <pc:docMk/>
          <pc:sldMk cId="1961896160" sldId="459"/>
        </pc:sldMkLst>
        <pc:spChg chg="mod">
          <ac:chgData name="Strouse, Kristen" userId="928388fb-72db-4d50-8f26-28a80b6218cb" providerId="ADAL" clId="{E7CF71AA-9660-4639-B3D1-E60021985943}" dt="2024-07-29T17:23:05.991" v="131" actId="207"/>
          <ac:spMkLst>
            <pc:docMk/>
            <pc:sldMk cId="1961896160" sldId="459"/>
            <ac:spMk id="9" creationId="{00000000-0000-0000-0000-000000000000}"/>
          </ac:spMkLst>
        </pc:spChg>
        <pc:graphicFrameChg chg="modGraphic">
          <ac:chgData name="Strouse, Kristen" userId="928388fb-72db-4d50-8f26-28a80b6218cb" providerId="ADAL" clId="{E7CF71AA-9660-4639-B3D1-E60021985943}" dt="2024-07-29T17:23:17.226" v="132" actId="207"/>
          <ac:graphicFrameMkLst>
            <pc:docMk/>
            <pc:sldMk cId="1961896160" sldId="459"/>
            <ac:graphicFrameMk id="6" creationId="{00000000-0000-0000-0000-000000000000}"/>
          </ac:graphicFrameMkLst>
        </pc:graphicFrameChg>
      </pc:sldChg>
      <pc:sldChg chg="delSp modSp mod">
        <pc:chgData name="Strouse, Kristen" userId="928388fb-72db-4d50-8f26-28a80b6218cb" providerId="ADAL" clId="{E7CF71AA-9660-4639-B3D1-E60021985943}" dt="2024-08-01T19:35:22.886" v="760" actId="14100"/>
        <pc:sldMkLst>
          <pc:docMk/>
          <pc:sldMk cId="776020073" sldId="462"/>
        </pc:sldMkLst>
        <pc:spChg chg="mod">
          <ac:chgData name="Strouse, Kristen" userId="928388fb-72db-4d50-8f26-28a80b6218cb" providerId="ADAL" clId="{E7CF71AA-9660-4639-B3D1-E60021985943}" dt="2024-07-29T17:22:32.293" v="125"/>
          <ac:spMkLst>
            <pc:docMk/>
            <pc:sldMk cId="776020073" sldId="462"/>
            <ac:spMk id="3" creationId="{6B90250A-5570-A18D-B739-126744954A86}"/>
          </ac:spMkLst>
        </pc:spChg>
        <pc:spChg chg="mod">
          <ac:chgData name="Strouse, Kristen" userId="928388fb-72db-4d50-8f26-28a80b6218cb" providerId="ADAL" clId="{E7CF71AA-9660-4639-B3D1-E60021985943}" dt="2024-07-29T17:32:33.616" v="690" actId="20577"/>
          <ac:spMkLst>
            <pc:docMk/>
            <pc:sldMk cId="776020073" sldId="462"/>
            <ac:spMk id="9" creationId="{00000000-0000-0000-0000-000000000000}"/>
          </ac:spMkLst>
        </pc:spChg>
        <pc:graphicFrameChg chg="del mod modGraphic">
          <ac:chgData name="Strouse, Kristen" userId="928388fb-72db-4d50-8f26-28a80b6218cb" providerId="ADAL" clId="{E7CF71AA-9660-4639-B3D1-E60021985943}" dt="2024-08-01T19:35:18.752" v="759" actId="478"/>
          <ac:graphicFrameMkLst>
            <pc:docMk/>
            <pc:sldMk cId="776020073" sldId="462"/>
            <ac:graphicFrameMk id="5" creationId="{AEF16A63-7D3E-EADE-F30C-DD1431A17F3C}"/>
          </ac:graphicFrameMkLst>
        </pc:graphicFrameChg>
        <pc:graphicFrameChg chg="mod modGraphic">
          <ac:chgData name="Strouse, Kristen" userId="928388fb-72db-4d50-8f26-28a80b6218cb" providerId="ADAL" clId="{E7CF71AA-9660-4639-B3D1-E60021985943}" dt="2024-08-01T19:35:22.886" v="760" actId="14100"/>
          <ac:graphicFrameMkLst>
            <pc:docMk/>
            <pc:sldMk cId="776020073" sldId="462"/>
            <ac:graphicFrameMk id="8" creationId="{00000000-0000-0000-0000-000000000000}"/>
          </ac:graphicFrameMkLst>
        </pc:graphicFrameChg>
      </pc:sldChg>
      <pc:sldChg chg="modNotesTx">
        <pc:chgData name="Strouse, Kristen" userId="928388fb-72db-4d50-8f26-28a80b6218cb" providerId="ADAL" clId="{E7CF71AA-9660-4639-B3D1-E60021985943}" dt="2024-08-01T19:27:55.243" v="727" actId="6549"/>
        <pc:sldMkLst>
          <pc:docMk/>
          <pc:sldMk cId="4067183836" sldId="505"/>
        </pc:sldMkLst>
      </pc:sldChg>
      <pc:sldChg chg="delSp modSp del mod">
        <pc:chgData name="Strouse, Kristen" userId="928388fb-72db-4d50-8f26-28a80b6218cb" providerId="ADAL" clId="{E7CF71AA-9660-4639-B3D1-E60021985943}" dt="2024-08-01T19:37:08.994" v="884" actId="20577"/>
        <pc:sldMkLst>
          <pc:docMk/>
          <pc:sldMk cId="3589511468" sldId="506"/>
        </pc:sldMkLst>
        <pc:spChg chg="mod">
          <ac:chgData name="Strouse, Kristen" userId="928388fb-72db-4d50-8f26-28a80b6218cb" providerId="ADAL" clId="{E7CF71AA-9660-4639-B3D1-E60021985943}" dt="2024-08-01T19:35:51.368" v="763"/>
          <ac:spMkLst>
            <pc:docMk/>
            <pc:sldMk cId="3589511468" sldId="506"/>
            <ac:spMk id="3" creationId="{A4CEAF87-0D49-F25F-DC79-7BA21413AA4A}"/>
          </ac:spMkLst>
        </pc:spChg>
        <pc:spChg chg="del">
          <ac:chgData name="Strouse, Kristen" userId="928388fb-72db-4d50-8f26-28a80b6218cb" providerId="ADAL" clId="{E7CF71AA-9660-4639-B3D1-E60021985943}" dt="2024-08-01T19:35:54.902" v="764" actId="478"/>
          <ac:spMkLst>
            <pc:docMk/>
            <pc:sldMk cId="3589511468" sldId="506"/>
            <ac:spMk id="7" creationId="{F28D23DC-4606-D0CC-83F5-C9D22872FBF7}"/>
          </ac:spMkLst>
        </pc:spChg>
        <pc:spChg chg="mod">
          <ac:chgData name="Strouse, Kristen" userId="928388fb-72db-4d50-8f26-28a80b6218cb" providerId="ADAL" clId="{E7CF71AA-9660-4639-B3D1-E60021985943}" dt="2024-08-01T19:37:08.994" v="884" actId="20577"/>
          <ac:spMkLst>
            <pc:docMk/>
            <pc:sldMk cId="3589511468" sldId="506"/>
            <ac:spMk id="9" creationId="{00000000-0000-0000-0000-000000000000}"/>
          </ac:spMkLst>
        </pc:spChg>
        <pc:graphicFrameChg chg="mod modGraphic">
          <ac:chgData name="Strouse, Kristen" userId="928388fb-72db-4d50-8f26-28a80b6218cb" providerId="ADAL" clId="{E7CF71AA-9660-4639-B3D1-E60021985943}" dt="2024-08-01T19:35:10.174" v="758" actId="20577"/>
          <ac:graphicFrameMkLst>
            <pc:docMk/>
            <pc:sldMk cId="3589511468" sldId="506"/>
            <ac:graphicFrameMk id="5" creationId="{00000000-0000-0000-0000-000000000000}"/>
          </ac:graphicFrameMkLst>
        </pc:graphicFrameChg>
      </pc:sldChg>
      <pc:sldChg chg="delSp modSp mod">
        <pc:chgData name="Strouse, Kristen" userId="928388fb-72db-4d50-8f26-28a80b6218cb" providerId="ADAL" clId="{E7CF71AA-9660-4639-B3D1-E60021985943}" dt="2024-08-01T19:39:20.282" v="916" actId="20577"/>
        <pc:sldMkLst>
          <pc:docMk/>
          <pc:sldMk cId="3550449294" sldId="580"/>
        </pc:sldMkLst>
        <pc:spChg chg="mod">
          <ac:chgData name="Strouse, Kristen" userId="928388fb-72db-4d50-8f26-28a80b6218cb" providerId="ADAL" clId="{E7CF71AA-9660-4639-B3D1-E60021985943}" dt="2024-08-01T19:39:20.282" v="916" actId="20577"/>
          <ac:spMkLst>
            <pc:docMk/>
            <pc:sldMk cId="3550449294" sldId="580"/>
            <ac:spMk id="3" creationId="{00000000-0000-0000-0000-000000000000}"/>
          </ac:spMkLst>
        </pc:spChg>
        <pc:spChg chg="del">
          <ac:chgData name="Strouse, Kristen" userId="928388fb-72db-4d50-8f26-28a80b6218cb" providerId="ADAL" clId="{E7CF71AA-9660-4639-B3D1-E60021985943}" dt="2024-08-01T19:38:23.586" v="885" actId="478"/>
          <ac:spMkLst>
            <pc:docMk/>
            <pc:sldMk cId="3550449294" sldId="580"/>
            <ac:spMk id="4" creationId="{161F3B71-B57F-F51D-134E-9F190080ADB6}"/>
          </ac:spMkLst>
        </pc:spChg>
      </pc:sldChg>
      <pc:sldChg chg="modNotesTx">
        <pc:chgData name="Strouse, Kristen" userId="928388fb-72db-4d50-8f26-28a80b6218cb" providerId="ADAL" clId="{E7CF71AA-9660-4639-B3D1-E60021985943}" dt="2024-08-01T19:28:06.685" v="728" actId="6549"/>
        <pc:sldMkLst>
          <pc:docMk/>
          <pc:sldMk cId="3055945535" sldId="582"/>
        </pc:sldMkLst>
      </pc:sldChg>
      <pc:sldChg chg="modNotesTx">
        <pc:chgData name="Strouse, Kristen" userId="928388fb-72db-4d50-8f26-28a80b6218cb" providerId="ADAL" clId="{E7CF71AA-9660-4639-B3D1-E60021985943}" dt="2024-08-01T19:27:50.705" v="726" actId="6549"/>
        <pc:sldMkLst>
          <pc:docMk/>
          <pc:sldMk cId="2717679622" sldId="592"/>
        </pc:sldMkLst>
      </pc:sldChg>
      <pc:sldChg chg="modNotesTx">
        <pc:chgData name="Strouse, Kristen" userId="928388fb-72db-4d50-8f26-28a80b6218cb" providerId="ADAL" clId="{E7CF71AA-9660-4639-B3D1-E60021985943}" dt="2024-08-01T19:27:42.358" v="724" actId="6549"/>
        <pc:sldMkLst>
          <pc:docMk/>
          <pc:sldMk cId="570090583" sldId="2147472541"/>
        </pc:sldMkLst>
      </pc:sldChg>
      <pc:sldChg chg="modNotesTx">
        <pc:chgData name="Strouse, Kristen" userId="928388fb-72db-4d50-8f26-28a80b6218cb" providerId="ADAL" clId="{E7CF71AA-9660-4639-B3D1-E60021985943}" dt="2024-08-01T19:27:45.974" v="725" actId="6549"/>
        <pc:sldMkLst>
          <pc:docMk/>
          <pc:sldMk cId="2847436275" sldId="2147472542"/>
        </pc:sldMkLst>
      </pc:sldChg>
      <pc:sldMasterChg chg="modSp mod modSldLayout">
        <pc:chgData name="Strouse, Kristen" userId="928388fb-72db-4d50-8f26-28a80b6218cb" providerId="ADAL" clId="{E7CF71AA-9660-4639-B3D1-E60021985943}" dt="2024-07-29T17:14:34.437" v="95"/>
        <pc:sldMasterMkLst>
          <pc:docMk/>
          <pc:sldMasterMk cId="3408294523" sldId="2147483733"/>
        </pc:sldMasterMkLst>
        <pc:spChg chg="mod">
          <ac:chgData name="Strouse, Kristen" userId="928388fb-72db-4d50-8f26-28a80b6218cb" providerId="ADAL" clId="{E7CF71AA-9660-4639-B3D1-E60021985943}" dt="2024-07-29T17:14:20.501" v="68" actId="1076"/>
          <ac:spMkLst>
            <pc:docMk/>
            <pc:sldMasterMk cId="3408294523" sldId="2147483733"/>
            <ac:spMk id="4" creationId="{57293E41-954C-9E9C-7DE2-32FEDBD5A1C6}"/>
          </ac:spMkLst>
        </pc:spChg>
        <pc:spChg chg="mod">
          <ac:chgData name="Strouse, Kristen" userId="928388fb-72db-4d50-8f26-28a80b6218cb" providerId="ADAL" clId="{E7CF71AA-9660-4639-B3D1-E60021985943}" dt="2024-07-29T17:14:34.437" v="95"/>
          <ac:spMkLst>
            <pc:docMk/>
            <pc:sldMasterMk cId="3408294523" sldId="2147483733"/>
            <ac:spMk id="12" creationId="{539D88F9-B48F-F143-B90F-EDFB85A350E8}"/>
          </ac:spMkLst>
        </pc:spChg>
        <pc:sldLayoutChg chg="modSp mod">
          <pc:chgData name="Strouse, Kristen" userId="928388fb-72db-4d50-8f26-28a80b6218cb" providerId="ADAL" clId="{E7CF71AA-9660-4639-B3D1-E60021985943}" dt="2024-07-29T17:14:12.780" v="67" actId="1076"/>
          <pc:sldLayoutMkLst>
            <pc:docMk/>
            <pc:sldMasterMk cId="3408294523" sldId="2147483733"/>
            <pc:sldLayoutMk cId="1982410628" sldId="2147483773"/>
          </pc:sldLayoutMkLst>
          <pc:spChg chg="mod">
            <ac:chgData name="Strouse, Kristen" userId="928388fb-72db-4d50-8f26-28a80b6218cb" providerId="ADAL" clId="{E7CF71AA-9660-4639-B3D1-E60021985943}" dt="2024-07-29T17:14:12.780" v="67" actId="1076"/>
            <ac:spMkLst>
              <pc:docMk/>
              <pc:sldMasterMk cId="3408294523" sldId="2147483733"/>
              <pc:sldLayoutMk cId="1982410628" sldId="2147483773"/>
              <ac:spMk id="6" creationId="{870EB466-B92B-9D4D-974E-A49C0F42415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latin typeface="Arial" panose="020B0604020202020204" pitchFamily="34" charset="0"/>
              </a:rPr>
              <a:pPr algn="ctr"/>
              <a:t>‹#›</a:t>
            </a:fld>
            <a:endParaRPr lang="de-DE" sz="1000" dirty="0">
              <a:latin typeface="Arial" panose="020B0604020202020204" pitchFamily="34" charset="0"/>
            </a:endParaRPr>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b="0" i="0">
                <a:latin typeface="Arial" panose="020B0604020202020204" pitchFamily="34" charset="0"/>
              </a:defRPr>
            </a:lvl1pPr>
          </a:lstStyle>
          <a:p>
            <a:fld id="{7D8C2C35-2B8A-446E-BEC0-FD36716C29AC}" type="slidenum">
              <a:rPr lang="en-DE" smtClean="0"/>
              <a:pPr/>
              <a:t>‹#›</a:t>
            </a:fld>
            <a:endParaRPr lang="en-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b="0" i="0" kern="1200">
        <a:solidFill>
          <a:schemeClr val="tx1"/>
        </a:solidFill>
        <a:latin typeface="Arial" panose="020B0604020202020204" pitchFamily="34" charset="0"/>
        <a:ea typeface="+mn-ea"/>
        <a:cs typeface="+mn-cs"/>
      </a:defRPr>
    </a:lvl1pPr>
    <a:lvl2pPr marL="180000" indent="-180000" algn="l" defTabSz="1088776" rtl="0" eaLnBrk="1" latinLnBrk="0" hangingPunct="1">
      <a:buClr>
        <a:schemeClr val="accent1"/>
      </a:buClr>
      <a:buSzPct val="100000"/>
      <a:buFont typeface="Wingdings" pitchFamily="2" charset="2"/>
      <a:buChar char=""/>
      <a:defRPr sz="1400" b="0" i="0" kern="1200">
        <a:solidFill>
          <a:schemeClr val="tx1"/>
        </a:solidFill>
        <a:latin typeface="Arial" panose="020B0604020202020204" pitchFamily="34" charset="0"/>
        <a:ea typeface="+mn-ea"/>
        <a:cs typeface="+mn-cs"/>
      </a:defRPr>
    </a:lvl2pPr>
    <a:lvl3pPr marL="360000" indent="-180000" algn="l" defTabSz="1088776" rtl="0" eaLnBrk="1" latinLnBrk="0" hangingPunct="1">
      <a:buClr>
        <a:schemeClr val="accent2"/>
      </a:buClr>
      <a:buSzPct val="80000"/>
      <a:buFont typeface="Symbol" pitchFamily="18" charset="2"/>
      <a:buChar char="-"/>
      <a:defRPr sz="1200" b="0" i="0" kern="1200">
        <a:solidFill>
          <a:schemeClr val="tx1"/>
        </a:solidFill>
        <a:latin typeface="Arial" panose="020B0604020202020204" pitchFamily="34" charset="0"/>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en-DE" smtClean="0"/>
              <a:pPr/>
              <a:t>1</a:t>
            </a:fld>
            <a:endParaRPr lang="en-DE" dirty="0"/>
          </a:p>
        </p:txBody>
      </p:sp>
    </p:spTree>
    <p:extLst>
      <p:ext uri="{BB962C8B-B14F-4D97-AF65-F5344CB8AC3E}">
        <p14:creationId xmlns:p14="http://schemas.microsoft.com/office/powerpoint/2010/main" val="2363613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10</a:t>
            </a:fld>
            <a:endParaRPr lang="de-DE"/>
          </a:p>
        </p:txBody>
      </p:sp>
    </p:spTree>
    <p:extLst>
      <p:ext uri="{BB962C8B-B14F-4D97-AF65-F5344CB8AC3E}">
        <p14:creationId xmlns:p14="http://schemas.microsoft.com/office/powerpoint/2010/main" val="180968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11</a:t>
            </a:fld>
            <a:endParaRPr lang="en-US"/>
          </a:p>
        </p:txBody>
      </p:sp>
    </p:spTree>
    <p:extLst>
      <p:ext uri="{BB962C8B-B14F-4D97-AF65-F5344CB8AC3E}">
        <p14:creationId xmlns:p14="http://schemas.microsoft.com/office/powerpoint/2010/main" val="4281549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843176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13</a:t>
            </a:fld>
            <a:endParaRPr lang="de-DE" dirty="0"/>
          </a:p>
        </p:txBody>
      </p:sp>
    </p:spTree>
    <p:extLst>
      <p:ext uri="{BB962C8B-B14F-4D97-AF65-F5344CB8AC3E}">
        <p14:creationId xmlns:p14="http://schemas.microsoft.com/office/powerpoint/2010/main" val="3422860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14</a:t>
            </a:fld>
            <a:endParaRPr lang="en-US"/>
          </a:p>
        </p:txBody>
      </p:sp>
    </p:spTree>
    <p:extLst>
      <p:ext uri="{BB962C8B-B14F-4D97-AF65-F5344CB8AC3E}">
        <p14:creationId xmlns:p14="http://schemas.microsoft.com/office/powerpoint/2010/main" val="1358289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15</a:t>
            </a:fld>
            <a:endParaRPr lang="en-US"/>
          </a:p>
        </p:txBody>
      </p:sp>
    </p:spTree>
    <p:extLst>
      <p:ext uri="{BB962C8B-B14F-4D97-AF65-F5344CB8AC3E}">
        <p14:creationId xmlns:p14="http://schemas.microsoft.com/office/powerpoint/2010/main" val="2367528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16</a:t>
            </a:fld>
            <a:endParaRPr lang="en-US"/>
          </a:p>
        </p:txBody>
      </p:sp>
    </p:spTree>
    <p:extLst>
      <p:ext uri="{BB962C8B-B14F-4D97-AF65-F5344CB8AC3E}">
        <p14:creationId xmlns:p14="http://schemas.microsoft.com/office/powerpoint/2010/main" val="14682953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17</a:t>
            </a:fld>
            <a:endParaRPr lang="en-US"/>
          </a:p>
        </p:txBody>
      </p:sp>
    </p:spTree>
    <p:extLst>
      <p:ext uri="{BB962C8B-B14F-4D97-AF65-F5344CB8AC3E}">
        <p14:creationId xmlns:p14="http://schemas.microsoft.com/office/powerpoint/2010/main" val="4021622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18</a:t>
            </a:fld>
            <a:endParaRPr lang="en-US"/>
          </a:p>
        </p:txBody>
      </p:sp>
    </p:spTree>
    <p:extLst>
      <p:ext uri="{BB962C8B-B14F-4D97-AF65-F5344CB8AC3E}">
        <p14:creationId xmlns:p14="http://schemas.microsoft.com/office/powerpoint/2010/main" val="2169980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19</a:t>
            </a:fld>
            <a:endParaRPr lang="en-US"/>
          </a:p>
        </p:txBody>
      </p:sp>
    </p:spTree>
    <p:extLst>
      <p:ext uri="{BB962C8B-B14F-4D97-AF65-F5344CB8AC3E}">
        <p14:creationId xmlns:p14="http://schemas.microsoft.com/office/powerpoint/2010/main" val="3992836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D8C2C35-2B8A-446E-BEC0-FD36716C29AC}" type="slidenum">
              <a:rPr lang="de-DE" smtClean="0"/>
              <a:pPr/>
              <a:t>2</a:t>
            </a:fld>
            <a:endParaRPr lang="de-DE" dirty="0"/>
          </a:p>
        </p:txBody>
      </p:sp>
    </p:spTree>
    <p:extLst>
      <p:ext uri="{BB962C8B-B14F-4D97-AF65-F5344CB8AC3E}">
        <p14:creationId xmlns:p14="http://schemas.microsoft.com/office/powerpoint/2010/main" val="28905650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EEB53E66-CA09-4306-A2ED-94C6F7DB3B54}" type="slidenum">
              <a:rPr lang="en-US" smtClean="0"/>
              <a:pPr/>
              <a:t>20</a:t>
            </a:fld>
            <a:endParaRPr lang="en-US"/>
          </a:p>
        </p:txBody>
      </p:sp>
    </p:spTree>
    <p:extLst>
      <p:ext uri="{BB962C8B-B14F-4D97-AF65-F5344CB8AC3E}">
        <p14:creationId xmlns:p14="http://schemas.microsoft.com/office/powerpoint/2010/main" val="3398044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2302918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22</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720644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23</a:t>
            </a:fld>
            <a:endParaRPr lang="en-US"/>
          </a:p>
        </p:txBody>
      </p:sp>
    </p:spTree>
    <p:extLst>
      <p:ext uri="{BB962C8B-B14F-4D97-AF65-F5344CB8AC3E}">
        <p14:creationId xmlns:p14="http://schemas.microsoft.com/office/powerpoint/2010/main" val="16228977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24</a:t>
            </a:fld>
            <a:endParaRPr lang="en-US"/>
          </a:p>
        </p:txBody>
      </p:sp>
    </p:spTree>
    <p:extLst>
      <p:ext uri="{BB962C8B-B14F-4D97-AF65-F5344CB8AC3E}">
        <p14:creationId xmlns:p14="http://schemas.microsoft.com/office/powerpoint/2010/main" val="33589724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dirty="0">
              <a:cs typeface="Arial"/>
            </a:endParaRPr>
          </a:p>
        </p:txBody>
      </p:sp>
      <p:sp>
        <p:nvSpPr>
          <p:cNvPr id="4" name="Slide Number Placeholder 3"/>
          <p:cNvSpPr>
            <a:spLocks noGrp="1"/>
          </p:cNvSpPr>
          <p:nvPr>
            <p:ph type="sldNum" sz="quarter" idx="10"/>
          </p:nvPr>
        </p:nvSpPr>
        <p:spPr/>
        <p:txBody>
          <a:bodyPr/>
          <a:lstStyle/>
          <a:p>
            <a:fld id="{EEB53E66-CA09-4306-A2ED-94C6F7DB3B54}" type="slidenum">
              <a:rPr lang="en-US" smtClean="0"/>
              <a:pPr/>
              <a:t>25</a:t>
            </a:fld>
            <a:endParaRPr lang="en-US"/>
          </a:p>
        </p:txBody>
      </p:sp>
    </p:spTree>
    <p:extLst>
      <p:ext uri="{BB962C8B-B14F-4D97-AF65-F5344CB8AC3E}">
        <p14:creationId xmlns:p14="http://schemas.microsoft.com/office/powerpoint/2010/main" val="16441236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26</a:t>
            </a:fld>
            <a:endParaRPr lang="en-US"/>
          </a:p>
        </p:txBody>
      </p:sp>
    </p:spTree>
    <p:extLst>
      <p:ext uri="{BB962C8B-B14F-4D97-AF65-F5344CB8AC3E}">
        <p14:creationId xmlns:p14="http://schemas.microsoft.com/office/powerpoint/2010/main" val="17768680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27</a:t>
            </a:fld>
            <a:endParaRPr lang="en-US"/>
          </a:p>
        </p:txBody>
      </p:sp>
    </p:spTree>
    <p:extLst>
      <p:ext uri="{BB962C8B-B14F-4D97-AF65-F5344CB8AC3E}">
        <p14:creationId xmlns:p14="http://schemas.microsoft.com/office/powerpoint/2010/main" val="18520504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28</a:t>
            </a:fld>
            <a:endParaRPr lang="en-US"/>
          </a:p>
        </p:txBody>
      </p:sp>
    </p:spTree>
    <p:extLst>
      <p:ext uri="{BB962C8B-B14F-4D97-AF65-F5344CB8AC3E}">
        <p14:creationId xmlns:p14="http://schemas.microsoft.com/office/powerpoint/2010/main" val="9683442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71430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a:t>
            </a:fld>
            <a:endParaRPr lang="en-US"/>
          </a:p>
        </p:txBody>
      </p:sp>
    </p:spTree>
    <p:extLst>
      <p:ext uri="{BB962C8B-B14F-4D97-AF65-F5344CB8AC3E}">
        <p14:creationId xmlns:p14="http://schemas.microsoft.com/office/powerpoint/2010/main" val="1707746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EEB53E66-CA09-4306-A2ED-94C6F7DB3B5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440362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31</a:t>
            </a:fld>
            <a:endParaRPr lang="en-US"/>
          </a:p>
        </p:txBody>
      </p:sp>
    </p:spTree>
    <p:extLst>
      <p:ext uri="{BB962C8B-B14F-4D97-AF65-F5344CB8AC3E}">
        <p14:creationId xmlns:p14="http://schemas.microsoft.com/office/powerpoint/2010/main" val="19030108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32</a:t>
            </a:fld>
            <a:endParaRPr lang="en-US"/>
          </a:p>
        </p:txBody>
      </p:sp>
    </p:spTree>
    <p:extLst>
      <p:ext uri="{BB962C8B-B14F-4D97-AF65-F5344CB8AC3E}">
        <p14:creationId xmlns:p14="http://schemas.microsoft.com/office/powerpoint/2010/main" val="5531746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33</a:t>
            </a:fld>
            <a:endParaRPr lang="en-US"/>
          </a:p>
        </p:txBody>
      </p:sp>
    </p:spTree>
    <p:extLst>
      <p:ext uri="{BB962C8B-B14F-4D97-AF65-F5344CB8AC3E}">
        <p14:creationId xmlns:p14="http://schemas.microsoft.com/office/powerpoint/2010/main" val="10370231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34</a:t>
            </a:fld>
            <a:endParaRPr lang="de-DE" dirty="0"/>
          </a:p>
        </p:txBody>
      </p:sp>
    </p:spTree>
    <p:extLst>
      <p:ext uri="{BB962C8B-B14F-4D97-AF65-F5344CB8AC3E}">
        <p14:creationId xmlns:p14="http://schemas.microsoft.com/office/powerpoint/2010/main" val="2952836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AU" dirty="0">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4</a:t>
            </a:fld>
            <a:endParaRPr lang="de-DE"/>
          </a:p>
        </p:txBody>
      </p:sp>
    </p:spTree>
    <p:extLst>
      <p:ext uri="{BB962C8B-B14F-4D97-AF65-F5344CB8AC3E}">
        <p14:creationId xmlns:p14="http://schemas.microsoft.com/office/powerpoint/2010/main" val="4281147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5</a:t>
            </a:fld>
            <a:endParaRPr kumimoji="0" lang="de-DE" sz="8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7894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6</a:t>
            </a:fld>
            <a:endParaRPr lang="en-US"/>
          </a:p>
        </p:txBody>
      </p:sp>
    </p:spTree>
    <p:extLst>
      <p:ext uri="{BB962C8B-B14F-4D97-AF65-F5344CB8AC3E}">
        <p14:creationId xmlns:p14="http://schemas.microsoft.com/office/powerpoint/2010/main" val="3243774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7</a:t>
            </a:fld>
            <a:endParaRPr lang="en-US"/>
          </a:p>
        </p:txBody>
      </p:sp>
    </p:spTree>
    <p:extLst>
      <p:ext uri="{BB962C8B-B14F-4D97-AF65-F5344CB8AC3E}">
        <p14:creationId xmlns:p14="http://schemas.microsoft.com/office/powerpoint/2010/main" val="3311126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B53E66-CA09-4306-A2ED-94C6F7DB3B54}" type="slidenum">
              <a:rPr lang="en-US" smtClean="0"/>
              <a:pPr/>
              <a:t>8</a:t>
            </a:fld>
            <a:endParaRPr lang="en-US"/>
          </a:p>
        </p:txBody>
      </p:sp>
    </p:spTree>
    <p:extLst>
      <p:ext uri="{BB962C8B-B14F-4D97-AF65-F5344CB8AC3E}">
        <p14:creationId xmlns:p14="http://schemas.microsoft.com/office/powerpoint/2010/main" val="3453011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47688" y="612775"/>
            <a:ext cx="5762625" cy="32416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9</a:t>
            </a:fld>
            <a:endParaRPr lang="en-US"/>
          </a:p>
        </p:txBody>
      </p:sp>
    </p:spTree>
    <p:extLst>
      <p:ext uri="{BB962C8B-B14F-4D97-AF65-F5344CB8AC3E}">
        <p14:creationId xmlns:p14="http://schemas.microsoft.com/office/powerpoint/2010/main" val="1133570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bin"/><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 cover with blue pattern">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69E6551-269A-D225-4CF8-EC6D532E4902}"/>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5441288" cy="997196"/>
          </a:xfrm>
        </p:spPr>
        <p:txBody>
          <a:bodyPr anchor="b" anchorCtr="0">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sp>
        <p:nvSpPr>
          <p:cNvPr id="3" name="Picture Placeholder 2">
            <a:extLst>
              <a:ext uri="{FF2B5EF4-FFF2-40B4-BE49-F238E27FC236}">
                <a16:creationId xmlns:a16="http://schemas.microsoft.com/office/drawing/2014/main" id="{DE73D104-EF7E-A0AB-2243-882D65E686E2}"/>
              </a:ext>
            </a:extLst>
          </p:cNvPr>
          <p:cNvSpPr>
            <a:spLocks noGrp="1"/>
          </p:cNvSpPr>
          <p:nvPr>
            <p:ph type="pic" sz="quarter" idx="15" hasCustomPrompt="1"/>
          </p:nvPr>
        </p:nvSpPr>
        <p:spPr>
          <a:xfrm>
            <a:off x="6075363" y="0"/>
            <a:ext cx="6119812" cy="6858000"/>
          </a:xfrm>
        </p:spPr>
        <p:txBody>
          <a:bodyPr anchor="ctr" anchorCtr="0"/>
          <a:lstStyle>
            <a:lvl1pPr algn="ctr">
              <a:defRPr/>
            </a:lvl1pPr>
          </a:lstStyle>
          <a:p>
            <a:r>
              <a:rPr lang="en-US" dirty="0"/>
              <a:t>Click to insert picture</a:t>
            </a:r>
          </a:p>
        </p:txBody>
      </p:sp>
      <p:pic>
        <p:nvPicPr>
          <p:cNvPr id="1533652702" name="LogoBlue-Dynamic" descr="{&quot;templafy&quot;:{&quot;id&quot;:&quot;6c7bdae5-f4a4-41ef-bce1-a9de047427a3&quot;}}"/>
          <p:cNvPicPr>
            <a:picLocks noChangeAspect="1"/>
          </p:cNvPicPr>
          <p:nvPr/>
        </p:nvPicPr>
        <p:blipFill>
          <a:blip r:embed="rId2"/>
          <a:stretch>
            <a:fillRect/>
          </a:stretch>
        </p:blipFill>
        <p:spPr>
          <a:xfrm>
            <a:off x="288006" y="360000"/>
            <a:ext cx="727192" cy="360000"/>
          </a:xfrm>
          <a:prstGeom prst="rect">
            <a:avLst/>
          </a:prstGeom>
        </p:spPr>
      </p:pic>
      <p:sp>
        <p:nvSpPr>
          <p:cNvPr id="6" name="Classification-Dynamic" descr="{&quot;templafy&quot;:{&quot;id&quot;:&quot;31826e07-6bd8-46cf-99a6-aba87324adbb&quot;}}">
            <a:extLst>
              <a:ext uri="{FF2B5EF4-FFF2-40B4-BE49-F238E27FC236}">
                <a16:creationId xmlns:a16="http://schemas.microsoft.com/office/drawing/2014/main" id="{870EB466-B92B-9D4D-974E-A49C0F424152}"/>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704"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ith cover with image">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3FFCA81-9D1B-7BE9-9F97-BEDB3E67519A}"/>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Picture Placeholder 5">
            <a:extLst>
              <a:ext uri="{FF2B5EF4-FFF2-40B4-BE49-F238E27FC236}">
                <a16:creationId xmlns:a16="http://schemas.microsoft.com/office/drawing/2014/main" id="{28860E7D-5DEB-5F1B-5AAF-4C41BD1A7778}"/>
              </a:ext>
            </a:extLst>
          </p:cNvPr>
          <p:cNvSpPr>
            <a:spLocks noGrp="1"/>
          </p:cNvSpPr>
          <p:nvPr>
            <p:ph type="pic" sz="quarter" idx="15" hasCustomPrompt="1"/>
          </p:nvPr>
        </p:nvSpPr>
        <p:spPr>
          <a:xfrm>
            <a:off x="6108700" y="0"/>
            <a:ext cx="6086475" cy="6858000"/>
          </a:xfrm>
        </p:spPr>
        <p:txBody>
          <a:bodyPr anchor="ctr" anchorCtr="0"/>
          <a:lstStyle>
            <a:lvl1pPr algn="ctr">
              <a:defRPr/>
            </a:lvl1pPr>
          </a:lstStyle>
          <a:p>
            <a:r>
              <a:rPr lang="en-US" dirty="0"/>
              <a:t>Click to insert picture</a:t>
            </a:r>
          </a:p>
        </p:txBody>
      </p:sp>
      <p:pic>
        <p:nvPicPr>
          <p:cNvPr id="28936725" name="Acquired Company Logo Placeholder" descr="{&quot;templafy&quot;:{&quot;id&quot;:&quot;e24a6e43-600a-4c6b-89de-bcf3787a4fa8&quot;}}" hidden="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575" y="2141327"/>
            <a:ext cx="4125924" cy="266010"/>
          </a:xfrm>
          <a:prstGeom prst="rect">
            <a:avLst/>
          </a:prstGeom>
        </p:spPr>
      </p:pic>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608403681" name="LogoBlue-Dynamic" descr="{&quot;templafy&quot;:{&quot;id&quot;:&quot;4730df89-118a-4dac-850a-22582fba25ef&quot;}}"/>
          <p:cNvPicPr>
            <a:picLocks noChangeAspect="1"/>
          </p:cNvPicPr>
          <p:nvPr/>
        </p:nvPicPr>
        <p:blipFill>
          <a:blip r:embed="rId3"/>
          <a:stretch>
            <a:fillRect/>
          </a:stretch>
        </p:blipFill>
        <p:spPr>
          <a:xfrm>
            <a:off x="288006" y="360000"/>
            <a:ext cx="727192" cy="360000"/>
          </a:xfrm>
          <a:prstGeom prst="rect">
            <a:avLst/>
          </a:prstGeom>
        </p:spPr>
      </p:pic>
      <p:sp>
        <p:nvSpPr>
          <p:cNvPr id="3" name="Classification-Dynamic" descr="{&quot;templafy&quot;:{&quot;id&quot;:&quot;3b3005ec-996c-4d76-a358-795127b0f977&quot;}}">
            <a:extLst>
              <a:ext uri="{FF2B5EF4-FFF2-40B4-BE49-F238E27FC236}">
                <a16:creationId xmlns:a16="http://schemas.microsoft.com/office/drawing/2014/main" id="{4A078429-99DD-7555-B0F4-FEF46FD297B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0436557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and image">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9DE307C8-D1C3-00E2-C5B0-2A7EBB981384}"/>
              </a:ext>
            </a:extLst>
          </p:cNvPr>
          <p:cNvSpPr/>
          <p:nvPr/>
        </p:nvSpPr>
        <p:spPr>
          <a:xfrm>
            <a:off x="0" y="0"/>
            <a:ext cx="12195175" cy="6861495"/>
          </a:xfrm>
          <a:custGeom>
            <a:avLst/>
            <a:gdLst>
              <a:gd name="connsiteX0" fmla="*/ 0 w 12195175"/>
              <a:gd name="connsiteY0" fmla="*/ 0 h 6861495"/>
              <a:gd name="connsiteX1" fmla="*/ 12195175 w 12195175"/>
              <a:gd name="connsiteY1" fmla="*/ 0 h 6861495"/>
              <a:gd name="connsiteX2" fmla="*/ 12195175 w 12195175"/>
              <a:gd name="connsiteY2" fmla="*/ 6861496 h 6861495"/>
              <a:gd name="connsiteX3" fmla="*/ 0 w 12195175"/>
              <a:gd name="connsiteY3" fmla="*/ 6861496 h 6861495"/>
            </a:gdLst>
            <a:ahLst/>
            <a:cxnLst>
              <a:cxn ang="0">
                <a:pos x="connsiteX0" y="connsiteY0"/>
              </a:cxn>
              <a:cxn ang="0">
                <a:pos x="connsiteX1" y="connsiteY1"/>
              </a:cxn>
              <a:cxn ang="0">
                <a:pos x="connsiteX2" y="connsiteY2"/>
              </a:cxn>
              <a:cxn ang="0">
                <a:pos x="connsiteX3" y="connsiteY3"/>
              </a:cxn>
            </a:cxnLst>
            <a:rect l="l" t="t" r="r" b="b"/>
            <a:pathLst>
              <a:path w="12195175" h="6861495">
                <a:moveTo>
                  <a:pt x="0" y="0"/>
                </a:moveTo>
                <a:lnTo>
                  <a:pt x="12195175" y="0"/>
                </a:lnTo>
                <a:lnTo>
                  <a:pt x="12195175" y="6861496"/>
                </a:lnTo>
                <a:lnTo>
                  <a:pt x="0" y="6861496"/>
                </a:lnTo>
                <a:close/>
              </a:path>
            </a:pathLst>
          </a:custGeom>
          <a:solidFill>
            <a:srgbClr val="0057D2"/>
          </a:solidFill>
          <a:ln w="10160"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6C575B3E-49FD-8450-F2CB-84C6E7A1153D}"/>
              </a:ext>
            </a:extLst>
          </p:cNvPr>
          <p:cNvSpPr/>
          <p:nvPr/>
        </p:nvSpPr>
        <p:spPr>
          <a:xfrm>
            <a:off x="752355" y="1156532"/>
            <a:ext cx="5613722" cy="2756252"/>
          </a:xfrm>
          <a:custGeom>
            <a:avLst/>
            <a:gdLst>
              <a:gd name="connsiteX0" fmla="*/ 0 w 5613722"/>
              <a:gd name="connsiteY0" fmla="*/ 0 h 2756252"/>
              <a:gd name="connsiteX1" fmla="*/ 0 w 5613722"/>
              <a:gd name="connsiteY1" fmla="*/ 2756252 h 2756252"/>
              <a:gd name="connsiteX2" fmla="*/ 2852875 w 5613722"/>
              <a:gd name="connsiteY2" fmla="*/ 2756252 h 2756252"/>
              <a:gd name="connsiteX3" fmla="*/ 5613722 w 5613722"/>
              <a:gd name="connsiteY3" fmla="*/ 0 h 2756252"/>
              <a:gd name="connsiteX4" fmla="*/ 0 w 5613722"/>
              <a:gd name="connsiteY4" fmla="*/ 0 h 2756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722" h="2756252">
                <a:moveTo>
                  <a:pt x="0" y="0"/>
                </a:moveTo>
                <a:lnTo>
                  <a:pt x="0" y="2756252"/>
                </a:lnTo>
                <a:lnTo>
                  <a:pt x="2852875" y="2756252"/>
                </a:lnTo>
                <a:lnTo>
                  <a:pt x="5613722" y="0"/>
                </a:lnTo>
                <a:lnTo>
                  <a:pt x="0" y="0"/>
                </a:lnTo>
                <a:close/>
              </a:path>
            </a:pathLst>
          </a:custGeom>
          <a:solidFill>
            <a:srgbClr val="1B90FF"/>
          </a:solidFill>
          <a:ln w="9273" cap="flat">
            <a:noFill/>
            <a:prstDash val="solid"/>
            <a:miter/>
          </a:ln>
        </p:spPr>
        <p:txBody>
          <a:bodyPr rtlCol="0" anchor="ctr"/>
          <a:lstStyle/>
          <a:p>
            <a:endParaRPr lang="en-US"/>
          </a:p>
        </p:txBody>
      </p:sp>
      <p:sp>
        <p:nvSpPr>
          <p:cNvPr id="13" name="Picture Placeholder 12">
            <a:extLst>
              <a:ext uri="{FF2B5EF4-FFF2-40B4-BE49-F238E27FC236}">
                <a16:creationId xmlns:a16="http://schemas.microsoft.com/office/drawing/2014/main" id="{FF6D8674-EA25-0C87-7F7A-4B6FFA7F1F14}"/>
              </a:ext>
            </a:extLst>
          </p:cNvPr>
          <p:cNvSpPr>
            <a:spLocks noGrp="1"/>
          </p:cNvSpPr>
          <p:nvPr>
            <p:ph type="pic" sz="quarter" idx="10" hasCustomPrompt="1"/>
          </p:nvPr>
        </p:nvSpPr>
        <p:spPr>
          <a:xfrm>
            <a:off x="7836062" y="0"/>
            <a:ext cx="4359114" cy="6858000"/>
          </a:xfrm>
        </p:spPr>
        <p:txBody>
          <a:bodyPr anchor="ctr" anchorCtr="0"/>
          <a:lstStyle>
            <a:lvl1pPr algn="ctr">
              <a:defRPr>
                <a:solidFill>
                  <a:schemeClr val="bg1"/>
                </a:solidFill>
              </a:defRPr>
            </a:lvl1pPr>
          </a:lstStyle>
          <a:p>
            <a:r>
              <a:rPr lang="en-US" dirty="0"/>
              <a:t>Click to insert picture</a:t>
            </a:r>
          </a:p>
        </p:txBody>
      </p:sp>
      <p:sp>
        <p:nvSpPr>
          <p:cNvPr id="4" name="Title">
            <a:extLst>
              <a:ext uri="{FF2B5EF4-FFF2-40B4-BE49-F238E27FC236}">
                <a16:creationId xmlns:a16="http://schemas.microsoft.com/office/drawing/2014/main" id="{A222ABC1-A03E-5EDE-02E2-6F3794850CC1}"/>
              </a:ext>
            </a:extLst>
          </p:cNvPr>
          <p:cNvSpPr>
            <a:spLocks noGrp="1"/>
          </p:cNvSpPr>
          <p:nvPr>
            <p:ph type="title" hasCustomPrompt="1"/>
          </p:nvPr>
        </p:nvSpPr>
        <p:spPr>
          <a:xfrm>
            <a:off x="440401" y="2206502"/>
            <a:ext cx="5529704" cy="997196"/>
          </a:xfrm>
        </p:spPr>
        <p:txBody>
          <a:bodyPr>
            <a:noAutofit/>
          </a:bodyPr>
          <a:lstStyle>
            <a:lvl1pPr>
              <a:lnSpc>
                <a:spcPct val="90000"/>
              </a:lnSpc>
              <a:defRPr sz="3600" b="0" i="0">
                <a:solidFill>
                  <a:schemeClr val="bg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743685208" name="LogoWhite-Dynamic" descr="{&quot;templafy&quot;:{&quot;id&quot;:&quot;c91d4f96-eb02-4c57-a0e1-338790f88ede&quot;}}"/>
          <p:cNvPicPr>
            <a:picLocks noChangeAspect="1"/>
          </p:cNvPicPr>
          <p:nvPr/>
        </p:nvPicPr>
        <p:blipFill>
          <a:blip r:embed="rId2"/>
          <a:stretch>
            <a:fillRect/>
          </a:stretch>
        </p:blipFill>
        <p:spPr>
          <a:xfrm>
            <a:off x="288006" y="360000"/>
            <a:ext cx="727192" cy="360000"/>
          </a:xfrm>
          <a:prstGeom prst="rect">
            <a:avLst/>
          </a:prstGeom>
        </p:spPr>
      </p:pic>
      <p:sp>
        <p:nvSpPr>
          <p:cNvPr id="5" name="Classification-Dynamic" descr="{&quot;templafy&quot;:{&quot;id&quot;:&quot;54a69f23-ff76-4f65-96bb-a6bf00e9647f&quot;}}">
            <a:extLst>
              <a:ext uri="{FF2B5EF4-FFF2-40B4-BE49-F238E27FC236}">
                <a16:creationId xmlns:a16="http://schemas.microsoft.com/office/drawing/2014/main" id="{7A6CB977-D711-D436-9DC2-AAFCC56F9CAA}"/>
              </a:ext>
            </a:extLst>
          </p:cNvPr>
          <p:cNvSpPr txBox="1"/>
          <p:nvPr userDrawn="1"/>
        </p:nvSpPr>
        <p:spPr>
          <a:xfrm>
            <a:off x="440401"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979749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238" y="1580844"/>
            <a:ext cx="11185200" cy="4764394"/>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tx1"/>
              </a:buClr>
              <a:buSzPct val="100000"/>
              <a:buFont typeface="Arial" panose="020B0604020202020204" pitchFamily="34" charset="0"/>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b="0" i="0">
                <a:latin typeface="72 Brand Medium" panose="020B0504030603020204" pitchFamily="34" charset="0"/>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03" userDrawn="1">
          <p15:clr>
            <a:srgbClr val="FBAE40"/>
          </p15:clr>
        </p15:guide>
        <p15:guide id="2" orient="horz" pos="981"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pos="303"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03"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Divider Page with Im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351453302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03"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4001" y="504000"/>
            <a:ext cx="10420673" cy="412770"/>
          </a:xfrm>
        </p:spPr>
        <p:txBody>
          <a:bodyPr/>
          <a:lstStyle>
            <a:lvl1pPr>
              <a:defRPr b="0" i="0">
                <a:latin typeface="72 Brand Medium" panose="020B0504030603020204" pitchFamily="34" charset="0"/>
              </a:defRPr>
            </a:lvl1pPr>
          </a:lstStyle>
          <a:p>
            <a:r>
              <a:rPr lang="en-US" noProof="0"/>
              <a:t>Insert page title (sentence case)</a:t>
            </a:r>
            <a:endParaRPr lang="en-US"/>
          </a:p>
        </p:txBody>
      </p:sp>
      <p:grpSp>
        <p:nvGrpSpPr>
          <p:cNvPr id="6" name="Group 5">
            <a:extLst>
              <a:ext uri="{FF2B5EF4-FFF2-40B4-BE49-F238E27FC236}">
                <a16:creationId xmlns:a16="http://schemas.microsoft.com/office/drawing/2014/main" id="{A2AD51F6-70DF-2197-4BAF-165C25399AFB}"/>
              </a:ext>
            </a:extLst>
          </p:cNvPr>
          <p:cNvGrpSpPr/>
          <p:nvPr userDrawn="1"/>
        </p:nvGrpSpPr>
        <p:grpSpPr>
          <a:xfrm>
            <a:off x="11051510" y="406436"/>
            <a:ext cx="855949" cy="499448"/>
            <a:chOff x="11030739" y="466217"/>
            <a:chExt cx="855949" cy="499448"/>
          </a:xfrm>
        </p:grpSpPr>
        <p:pic>
          <p:nvPicPr>
            <p:cNvPr id="7" name="Graphic 3" descr="Home outline">
              <a:hlinkClick r:id="rId2" action="ppaction://hlinksldjump"/>
              <a:extLst>
                <a:ext uri="{FF2B5EF4-FFF2-40B4-BE49-F238E27FC236}">
                  <a16:creationId xmlns:a16="http://schemas.microsoft.com/office/drawing/2014/main" id="{AE066F17-00C4-80DB-CF68-04F66BA00C2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8" name="TextBox 4">
              <a:extLst>
                <a:ext uri="{FF2B5EF4-FFF2-40B4-BE49-F238E27FC236}">
                  <a16:creationId xmlns:a16="http://schemas.microsoft.com/office/drawing/2014/main" id="{8198E22E-AAEC-1589-D2CE-16B2EBE41B59}"/>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03"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1650" y="1557338"/>
            <a:ext cx="11186477"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3999"/>
            <a:ext cx="10526738" cy="412769"/>
          </a:xfrm>
        </p:spPr>
        <p:txBody>
          <a:bodyPr/>
          <a:lstStyle>
            <a:lvl1pPr>
              <a:defRPr b="0"/>
            </a:lvl1pPr>
          </a:lstStyle>
          <a:p>
            <a:r>
              <a:rPr lang="en-US" noProof="0"/>
              <a:t>Insert page title (sentence case)</a:t>
            </a:r>
            <a:endParaRPr lang="en-US"/>
          </a:p>
        </p:txBody>
      </p:sp>
      <p:grpSp>
        <p:nvGrpSpPr>
          <p:cNvPr id="7" name="Group 6">
            <a:extLst>
              <a:ext uri="{FF2B5EF4-FFF2-40B4-BE49-F238E27FC236}">
                <a16:creationId xmlns:a16="http://schemas.microsoft.com/office/drawing/2014/main" id="{E3CC6319-58EC-1CD3-8F68-C39509EA27BF}"/>
              </a:ext>
            </a:extLst>
          </p:cNvPr>
          <p:cNvGrpSpPr/>
          <p:nvPr userDrawn="1"/>
        </p:nvGrpSpPr>
        <p:grpSpPr>
          <a:xfrm>
            <a:off x="11051510" y="406436"/>
            <a:ext cx="855949" cy="499448"/>
            <a:chOff x="11030739" y="466217"/>
            <a:chExt cx="855949" cy="499448"/>
          </a:xfrm>
        </p:grpSpPr>
        <p:pic>
          <p:nvPicPr>
            <p:cNvPr id="8" name="Graphic 3" descr="Home outline">
              <a:hlinkClick r:id="rId2" action="ppaction://hlinksldjump"/>
              <a:extLst>
                <a:ext uri="{FF2B5EF4-FFF2-40B4-BE49-F238E27FC236}">
                  <a16:creationId xmlns:a16="http://schemas.microsoft.com/office/drawing/2014/main" id="{40401394-3782-97F9-3891-C6D6BAA72DC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9" name="TextBox 4">
              <a:extLst>
                <a:ext uri="{FF2B5EF4-FFF2-40B4-BE49-F238E27FC236}">
                  <a16:creationId xmlns:a16="http://schemas.microsoft.com/office/drawing/2014/main" id="{61424FD5-3DE9-4B04-4E06-879029A96972}"/>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7"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9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557338"/>
            <a:ext cx="5328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557338"/>
            <a:ext cx="5328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3999"/>
            <a:ext cx="10122290" cy="429651"/>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48C3F0C5-B775-6F63-54F0-CBC795E701FF}"/>
              </a:ext>
            </a:extLst>
          </p:cNvPr>
          <p:cNvGrpSpPr/>
          <p:nvPr userDrawn="1"/>
        </p:nvGrpSpPr>
        <p:grpSpPr>
          <a:xfrm>
            <a:off x="11051510" y="406436"/>
            <a:ext cx="855949" cy="499448"/>
            <a:chOff x="11030739" y="466217"/>
            <a:chExt cx="855949" cy="499448"/>
          </a:xfrm>
        </p:grpSpPr>
        <p:pic>
          <p:nvPicPr>
            <p:cNvPr id="9" name="Graphic 3" descr="Home outline">
              <a:hlinkClick r:id="rId2" action="ppaction://hlinksldjump"/>
              <a:extLst>
                <a:ext uri="{FF2B5EF4-FFF2-40B4-BE49-F238E27FC236}">
                  <a16:creationId xmlns:a16="http://schemas.microsoft.com/office/drawing/2014/main" id="{2D817F34-5E88-F79D-66A3-BB222E9F4D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4">
              <a:extLst>
                <a:ext uri="{FF2B5EF4-FFF2-40B4-BE49-F238E27FC236}">
                  <a16:creationId xmlns:a16="http://schemas.microsoft.com/office/drawing/2014/main" id="{92BAD501-58EF-46AD-FC7E-BB2C6844AD4F}"/>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7"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98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557338"/>
            <a:ext cx="3564000" cy="47879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0417999" cy="369760"/>
          </a:xfrm>
        </p:spPr>
        <p:txBody>
          <a:bodyPr/>
          <a:lstStyle/>
          <a:p>
            <a:r>
              <a:rPr lang="en-US" noProof="0"/>
              <a:t>Insert page title (sentence case)</a:t>
            </a:r>
            <a:endParaRPr lang="en-US"/>
          </a:p>
        </p:txBody>
      </p:sp>
      <p:grpSp>
        <p:nvGrpSpPr>
          <p:cNvPr id="9" name="Group 8">
            <a:extLst>
              <a:ext uri="{FF2B5EF4-FFF2-40B4-BE49-F238E27FC236}">
                <a16:creationId xmlns:a16="http://schemas.microsoft.com/office/drawing/2014/main" id="{40802626-5603-CB07-954B-3CC98FEF2728}"/>
              </a:ext>
            </a:extLst>
          </p:cNvPr>
          <p:cNvGrpSpPr/>
          <p:nvPr userDrawn="1"/>
        </p:nvGrpSpPr>
        <p:grpSpPr>
          <a:xfrm>
            <a:off x="11051510" y="406436"/>
            <a:ext cx="855949" cy="499448"/>
            <a:chOff x="11030739" y="466217"/>
            <a:chExt cx="855949" cy="499448"/>
          </a:xfrm>
        </p:grpSpPr>
        <p:pic>
          <p:nvPicPr>
            <p:cNvPr id="10" name="Graphic 3" descr="Home outline">
              <a:hlinkClick r:id="rId2" action="ppaction://hlinksldjump"/>
              <a:extLst>
                <a:ext uri="{FF2B5EF4-FFF2-40B4-BE49-F238E27FC236}">
                  <a16:creationId xmlns:a16="http://schemas.microsoft.com/office/drawing/2014/main" id="{E72AC089-6C21-E3DD-EB59-E2E8BDA4229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1" name="TextBox 4">
              <a:extLst>
                <a:ext uri="{FF2B5EF4-FFF2-40B4-BE49-F238E27FC236}">
                  <a16:creationId xmlns:a16="http://schemas.microsoft.com/office/drawing/2014/main" id="{EC3C029F-4FE0-1742-42E7-05BD7BCCE8A1}"/>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981" userDrawn="1">
          <p15:clr>
            <a:srgbClr val="FBAE40"/>
          </p15:clr>
        </p15:guide>
        <p15:guide id="10" orient="horz" pos="399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ink cover with anvil">
    <p:bg>
      <p:bgPr>
        <a:solidFill>
          <a:srgbClr val="28004A"/>
        </a:solidFill>
        <a:effectLst/>
      </p:bgPr>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37E79459-E5C5-5E87-E38B-80855D38E462}"/>
              </a:ext>
            </a:extLst>
          </p:cNvPr>
          <p:cNvSpPr/>
          <p:nvPr userDrawn="1"/>
        </p:nvSpPr>
        <p:spPr bwMode="gray">
          <a:xfrm>
            <a:off x="-1" y="0"/>
            <a:ext cx="12195175" cy="6858000"/>
          </a:xfrm>
          <a:prstGeom prst="rect">
            <a:avLst/>
          </a:prstGeom>
          <a:solidFill>
            <a:srgbClr val="28004A"/>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id="{1846E736-979F-0D4B-6D59-D0EA5D367E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99111" y="1216759"/>
            <a:ext cx="8887864" cy="4424483"/>
          </a:xfrm>
          <a:prstGeom prst="rect">
            <a:avLst/>
          </a:prstGeom>
        </p:spPr>
      </p:pic>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787688874" name="LogoWhite-Dynamic" descr="{&quot;templafy&quot;:{&quot;id&quot;:&quot;2de5be2a-d3c3-4ddf-bfce-d8d47df28dbb&quot;}}"/>
          <p:cNvPicPr>
            <a:picLocks noChangeAspect="1"/>
          </p:cNvPicPr>
          <p:nvPr/>
        </p:nvPicPr>
        <p:blipFill>
          <a:blip r:embed="rId3"/>
          <a:stretch>
            <a:fillRect/>
          </a:stretch>
        </p:blipFill>
        <p:spPr>
          <a:xfrm>
            <a:off x="288006" y="360000"/>
            <a:ext cx="727192" cy="360000"/>
          </a:xfrm>
          <a:prstGeom prst="rect">
            <a:avLst/>
          </a:prstGeom>
        </p:spPr>
      </p:pic>
      <p:sp>
        <p:nvSpPr>
          <p:cNvPr id="7" name="Classification-Dynamic" descr="{&quot;templafy&quot;:{&quot;id&quot;:&quot;ae7c7b96-b70f-4e7a-b733-583422dd9c67&quot;}}">
            <a:extLst>
              <a:ext uri="{FF2B5EF4-FFF2-40B4-BE49-F238E27FC236}">
                <a16:creationId xmlns:a16="http://schemas.microsoft.com/office/drawing/2014/main" id="{1D05DC80-84C9-9ECA-3B84-3577D8D8165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66725725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75238"/>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75238"/>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557337"/>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0133519" cy="35960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BFBDE221-FE10-2E7D-17F7-0F3F9304AEBB}"/>
              </a:ext>
            </a:extLst>
          </p:cNvPr>
          <p:cNvGrpSpPr/>
          <p:nvPr userDrawn="1"/>
        </p:nvGrpSpPr>
        <p:grpSpPr>
          <a:xfrm>
            <a:off x="11051510" y="406436"/>
            <a:ext cx="855949" cy="499448"/>
            <a:chOff x="11030739" y="466217"/>
            <a:chExt cx="855949" cy="499448"/>
          </a:xfrm>
        </p:grpSpPr>
        <p:pic>
          <p:nvPicPr>
            <p:cNvPr id="9" name="Graphic 3" descr="Home outline">
              <a:hlinkClick r:id="rId2" action="ppaction://hlinksldjump"/>
              <a:extLst>
                <a:ext uri="{FF2B5EF4-FFF2-40B4-BE49-F238E27FC236}">
                  <a16:creationId xmlns:a16="http://schemas.microsoft.com/office/drawing/2014/main" id="{B165DB47-F410-4147-9086-4A2176205CE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4">
              <a:extLst>
                <a:ext uri="{FF2B5EF4-FFF2-40B4-BE49-F238E27FC236}">
                  <a16:creationId xmlns:a16="http://schemas.microsoft.com/office/drawing/2014/main" id="{1459C821-27F1-ED1A-3F45-FAC60578F36E}"/>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2750" userDrawn="1">
          <p15:clr>
            <a:srgbClr val="FBAE40"/>
          </p15:clr>
        </p15:guide>
        <p15:guide id="6" orient="horz" pos="3004" userDrawn="1">
          <p15:clr>
            <a:srgbClr val="FBAE40"/>
          </p15:clr>
        </p15:guide>
        <p15:guide id="7" orient="horz" pos="3997"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557338"/>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9747439" cy="39008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B5DF8B64-F1AA-37B3-DCFE-7F2CDF048D51}"/>
              </a:ext>
            </a:extLst>
          </p:cNvPr>
          <p:cNvGrpSpPr/>
          <p:nvPr userDrawn="1"/>
        </p:nvGrpSpPr>
        <p:grpSpPr>
          <a:xfrm>
            <a:off x="11051510" y="406436"/>
            <a:ext cx="855949" cy="499448"/>
            <a:chOff x="11030739" y="466217"/>
            <a:chExt cx="855949" cy="499448"/>
          </a:xfrm>
        </p:grpSpPr>
        <p:pic>
          <p:nvPicPr>
            <p:cNvPr id="11" name="Graphic 3" descr="Home outline">
              <a:hlinkClick r:id="rId2" action="ppaction://hlinksldjump"/>
              <a:extLst>
                <a:ext uri="{FF2B5EF4-FFF2-40B4-BE49-F238E27FC236}">
                  <a16:creationId xmlns:a16="http://schemas.microsoft.com/office/drawing/2014/main" id="{D48014CA-9951-B70E-6F75-F4905C85547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2" name="TextBox 4">
              <a:extLst>
                <a:ext uri="{FF2B5EF4-FFF2-40B4-BE49-F238E27FC236}">
                  <a16:creationId xmlns:a16="http://schemas.microsoft.com/office/drawing/2014/main" id="{3552F6F4-6934-9679-B0C4-165C0CDEE567}"/>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981" userDrawn="1">
          <p15:clr>
            <a:srgbClr val="FBAE40"/>
          </p15:clr>
        </p15:guide>
        <p15:guide id="10" orient="horz" pos="2428" userDrawn="1">
          <p15:clr>
            <a:srgbClr val="FBAE40"/>
          </p15:clr>
        </p15:guide>
        <p15:guide id="11" orient="horz" pos="2743" userDrawn="1">
          <p15:clr>
            <a:srgbClr val="FBAE40"/>
          </p15:clr>
        </p15:guide>
        <p15:guide id="12" orient="horz" pos="399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557337"/>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9788079" cy="39008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058BB22F-D7D9-EC3E-A005-3C1DE72C6EB6}"/>
              </a:ext>
            </a:extLst>
          </p:cNvPr>
          <p:cNvGrpSpPr/>
          <p:nvPr userDrawn="1"/>
        </p:nvGrpSpPr>
        <p:grpSpPr>
          <a:xfrm>
            <a:off x="11051510" y="406436"/>
            <a:ext cx="855949" cy="499448"/>
            <a:chOff x="11030739" y="466217"/>
            <a:chExt cx="855949" cy="499448"/>
          </a:xfrm>
        </p:grpSpPr>
        <p:pic>
          <p:nvPicPr>
            <p:cNvPr id="11" name="Graphic 3" descr="Home outline">
              <a:hlinkClick r:id="rId2" action="ppaction://hlinksldjump"/>
              <a:extLst>
                <a:ext uri="{FF2B5EF4-FFF2-40B4-BE49-F238E27FC236}">
                  <a16:creationId xmlns:a16="http://schemas.microsoft.com/office/drawing/2014/main" id="{087A092C-BE0B-83C7-4367-CA3BEE70107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2" name="TextBox 4">
              <a:extLst>
                <a:ext uri="{FF2B5EF4-FFF2-40B4-BE49-F238E27FC236}">
                  <a16:creationId xmlns:a16="http://schemas.microsoft.com/office/drawing/2014/main" id="{A0290BE3-57D8-7852-241A-BD1085748F4D}"/>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216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0" i="0">
                <a:latin typeface="72 Brand Medium" panose="020B0504030603020204" pitchFamily="34" charset="0"/>
              </a:defRPr>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557338"/>
            <a:ext cx="7092000" cy="477866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2BE9A8A0-0648-929F-DFBC-985533775EFB}"/>
              </a:ext>
            </a:extLst>
          </p:cNvPr>
          <p:cNvGrpSpPr/>
          <p:nvPr userDrawn="1"/>
        </p:nvGrpSpPr>
        <p:grpSpPr>
          <a:xfrm>
            <a:off x="11051510" y="406436"/>
            <a:ext cx="855949" cy="499448"/>
            <a:chOff x="11030739" y="466217"/>
            <a:chExt cx="855949" cy="499448"/>
          </a:xfrm>
        </p:grpSpPr>
        <p:pic>
          <p:nvPicPr>
            <p:cNvPr id="9" name="Graphic 3" descr="Home outline">
              <a:hlinkClick r:id="rId2" action="ppaction://hlinksldjump"/>
              <a:extLst>
                <a:ext uri="{FF2B5EF4-FFF2-40B4-BE49-F238E27FC236}">
                  <a16:creationId xmlns:a16="http://schemas.microsoft.com/office/drawing/2014/main" id="{CA4F0312-8810-E558-D03B-91BB5A78558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4">
              <a:extLst>
                <a:ext uri="{FF2B5EF4-FFF2-40B4-BE49-F238E27FC236}">
                  <a16:creationId xmlns:a16="http://schemas.microsoft.com/office/drawing/2014/main" id="{1E7CD252-2AD7-2921-2C1C-C0D303A97E27}"/>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1" userDrawn="1">
          <p15:clr>
            <a:srgbClr val="FBAE40"/>
          </p15:clr>
        </p15:guide>
        <p15:guide id="5" orient="horz" pos="317" userDrawn="1">
          <p15:clr>
            <a:srgbClr val="FBAE40"/>
          </p15:clr>
        </p15:guide>
        <p15:guide id="6" orient="horz" pos="551" userDrawn="1">
          <p15:clr>
            <a:srgbClr val="FBAE40"/>
          </p15:clr>
        </p15:guide>
        <p15:guide id="7" orient="horz" pos="98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557338"/>
            <a:ext cx="5328000" cy="4778662"/>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Arial" panose="020B0604020202020204" pitchFamily="34" charset="0"/>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557338"/>
            <a:ext cx="5328000" cy="4778662"/>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0011599" cy="379920"/>
          </a:xfrm>
        </p:spPr>
        <p:txBody>
          <a:bodyPr/>
          <a:lstStyle/>
          <a:p>
            <a:r>
              <a:rPr lang="en-US" noProof="0"/>
              <a:t>Insert page title (sentence case)</a:t>
            </a:r>
            <a:endParaRPr lang="en-US"/>
          </a:p>
        </p:txBody>
      </p:sp>
      <p:grpSp>
        <p:nvGrpSpPr>
          <p:cNvPr id="8" name="Group 7">
            <a:extLst>
              <a:ext uri="{FF2B5EF4-FFF2-40B4-BE49-F238E27FC236}">
                <a16:creationId xmlns:a16="http://schemas.microsoft.com/office/drawing/2014/main" id="{9E0DE8EA-D9D9-9DC4-6A8A-E835F720C14E}"/>
              </a:ext>
            </a:extLst>
          </p:cNvPr>
          <p:cNvGrpSpPr/>
          <p:nvPr userDrawn="1"/>
        </p:nvGrpSpPr>
        <p:grpSpPr>
          <a:xfrm>
            <a:off x="11051510" y="406436"/>
            <a:ext cx="855949" cy="499448"/>
            <a:chOff x="11030739" y="466217"/>
            <a:chExt cx="855949" cy="499448"/>
          </a:xfrm>
        </p:grpSpPr>
        <p:pic>
          <p:nvPicPr>
            <p:cNvPr id="9" name="Graphic 3" descr="Home outline">
              <a:hlinkClick r:id="rId2" action="ppaction://hlinksldjump"/>
              <a:extLst>
                <a:ext uri="{FF2B5EF4-FFF2-40B4-BE49-F238E27FC236}">
                  <a16:creationId xmlns:a16="http://schemas.microsoft.com/office/drawing/2014/main" id="{A1ED874D-F8B2-B7E0-328F-8A015C7745C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10" name="TextBox 4">
              <a:extLst>
                <a:ext uri="{FF2B5EF4-FFF2-40B4-BE49-F238E27FC236}">
                  <a16:creationId xmlns:a16="http://schemas.microsoft.com/office/drawing/2014/main" id="{76AD5968-D9B9-219D-9249-B7FECB9A872B}"/>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981"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557338"/>
            <a:ext cx="11185200" cy="4778662"/>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a:xfrm>
            <a:off x="504001" y="504000"/>
            <a:ext cx="10255439" cy="400240"/>
          </a:xfrm>
        </p:spPr>
        <p:txBody>
          <a:bodyPr/>
          <a:lstStyle/>
          <a:p>
            <a:r>
              <a:rPr lang="en-US" noProof="0"/>
              <a:t>Insert page title (sentence case)</a:t>
            </a:r>
            <a:endParaRPr lang="en-US"/>
          </a:p>
        </p:txBody>
      </p:sp>
      <p:grpSp>
        <p:nvGrpSpPr>
          <p:cNvPr id="6" name="Group 5">
            <a:extLst>
              <a:ext uri="{FF2B5EF4-FFF2-40B4-BE49-F238E27FC236}">
                <a16:creationId xmlns:a16="http://schemas.microsoft.com/office/drawing/2014/main" id="{7F96834C-6DE0-D059-A74A-67C9B89EB221}"/>
              </a:ext>
            </a:extLst>
          </p:cNvPr>
          <p:cNvGrpSpPr/>
          <p:nvPr userDrawn="1"/>
        </p:nvGrpSpPr>
        <p:grpSpPr>
          <a:xfrm>
            <a:off x="11051510" y="406436"/>
            <a:ext cx="855949" cy="499448"/>
            <a:chOff x="11030739" y="466217"/>
            <a:chExt cx="855949" cy="499448"/>
          </a:xfrm>
        </p:grpSpPr>
        <p:pic>
          <p:nvPicPr>
            <p:cNvPr id="8" name="Graphic 3" descr="Home outline">
              <a:hlinkClick r:id="rId2" action="ppaction://hlinksldjump"/>
              <a:extLst>
                <a:ext uri="{FF2B5EF4-FFF2-40B4-BE49-F238E27FC236}">
                  <a16:creationId xmlns:a16="http://schemas.microsoft.com/office/drawing/2014/main" id="{40B1BA36-A70A-8774-DE3E-C38D61327EC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260118" y="466217"/>
              <a:ext cx="412770" cy="412770"/>
            </a:xfrm>
            <a:prstGeom prst="rect">
              <a:avLst/>
            </a:prstGeom>
          </p:spPr>
        </p:pic>
        <p:sp>
          <p:nvSpPr>
            <p:cNvPr id="9" name="TextBox 4">
              <a:extLst>
                <a:ext uri="{FF2B5EF4-FFF2-40B4-BE49-F238E27FC236}">
                  <a16:creationId xmlns:a16="http://schemas.microsoft.com/office/drawing/2014/main" id="{50931936-A275-2593-7F1F-481E6781491A}"/>
                </a:ext>
              </a:extLst>
            </p:cNvPr>
            <p:cNvSpPr txBox="1"/>
            <p:nvPr userDrawn="1"/>
          </p:nvSpPr>
          <p:spPr>
            <a:xfrm>
              <a:off x="11030739" y="873332"/>
              <a:ext cx="855949" cy="92333"/>
            </a:xfrm>
            <a:prstGeom prst="rect">
              <a:avLst/>
            </a:prstGeom>
            <a:noFill/>
          </p:spPr>
          <p:txBody>
            <a:bodyPr wrap="square" lIns="0" tIns="0" rIns="0" bIns="0" rtlCol="0">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algn="ctr" fontAlgn="base">
                <a:spcBef>
                  <a:spcPct val="50000"/>
                </a:spcBef>
                <a:spcAft>
                  <a:spcPct val="0"/>
                </a:spcAft>
                <a:buClr>
                  <a:srgbClr val="F0AB00"/>
                </a:buClr>
                <a:buSzPct val="80000"/>
              </a:pPr>
              <a:r>
                <a:rPr lang="en-AU" sz="600" kern="0">
                  <a:solidFill>
                    <a:schemeClr val="tx1"/>
                  </a:solidFill>
                  <a:ea typeface="Arial Unicode MS" pitchFamily="34" charset="-128"/>
                  <a:cs typeface="Arial Unicode MS" pitchFamily="34" charset="-128"/>
                  <a:hlinkClick r:id="rId2" action="ppaction://hlinksldjump">
                    <a:extLst>
                      <a:ext uri="{A12FA001-AC4F-418D-AE19-62706E023703}">
                        <ahyp:hlinkClr xmlns:ahyp="http://schemas.microsoft.com/office/drawing/2018/hyperlinkcolor" val="tx"/>
                      </a:ext>
                    </a:extLst>
                  </a:hlinkClick>
                </a:rPr>
                <a:t>Return To Contents</a:t>
              </a:r>
              <a:endParaRPr lang="en-AU" sz="600" kern="0">
                <a:solidFill>
                  <a:schemeClr val="tx1"/>
                </a:solidFill>
                <a:ea typeface="Arial Unicode MS" pitchFamily="34" charset="-128"/>
                <a:cs typeface="Arial Unicode MS" pitchFamily="34" charset="-128"/>
              </a:endParaRPr>
            </a:p>
          </p:txBody>
        </p:sp>
      </p:gr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981"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ank You, Contact and Copyright">
    <p:spTree>
      <p:nvGrpSpPr>
        <p:cNvPr id="1" name=""/>
        <p:cNvGrpSpPr/>
        <p:nvPr/>
      </p:nvGrpSpPr>
      <p:grpSpPr>
        <a:xfrm>
          <a:off x="0" y="0"/>
          <a:ext cx="0" cy="0"/>
          <a:chOff x="0" y="0"/>
          <a:chExt cx="0" cy="0"/>
        </a:xfrm>
      </p:grpSpPr>
      <p:sp>
        <p:nvSpPr>
          <p:cNvPr id="9" name="Copyright - Dynamic" descr="{&quot;templafy&quot;:{&quot;id&quot;:&quot;eb9adf6b-a999-43b4-87a5-c81e58f16e94&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
        <p:nvSpPr>
          <p:cNvPr id="3" name="Title 2">
            <a:extLst>
              <a:ext uri="{FF2B5EF4-FFF2-40B4-BE49-F238E27FC236}">
                <a16:creationId xmlns:a16="http://schemas.microsoft.com/office/drawing/2014/main" id="{5692DE12-4084-77D2-FD2A-8E63F6FBE7C5}"/>
              </a:ext>
            </a:extLst>
          </p:cNvPr>
          <p:cNvSpPr>
            <a:spLocks noGrp="1"/>
          </p:cNvSpPr>
          <p:nvPr>
            <p:ph type="title" hasCustomPrompt="1"/>
          </p:nvPr>
        </p:nvSpPr>
        <p:spPr>
          <a:xfrm>
            <a:off x="684110" y="2922905"/>
            <a:ext cx="5413477" cy="846386"/>
          </a:xfrm>
        </p:spPr>
        <p:txBody>
          <a:bodyPr/>
          <a:lstStyle>
            <a:lvl1pPr>
              <a:defRPr sz="5500" b="0" i="0">
                <a:solidFill>
                  <a:schemeClr val="accent1"/>
                </a:solidFill>
                <a:latin typeface="72 Brand Medium" panose="020B0504030603020204" pitchFamily="34" charset="0"/>
              </a:defRPr>
            </a:lvl1pPr>
          </a:lstStyle>
          <a:p>
            <a:r>
              <a:rPr lang="en-GB" dirty="0"/>
              <a:t>Thank you.</a:t>
            </a:r>
            <a:endParaRPr lang="en-US" dirty="0"/>
          </a:p>
        </p:txBody>
      </p:sp>
      <p:pic>
        <p:nvPicPr>
          <p:cNvPr id="2" name="Picture 1">
            <a:extLst>
              <a:ext uri="{FF2B5EF4-FFF2-40B4-BE49-F238E27FC236}">
                <a16:creationId xmlns:a16="http://schemas.microsoft.com/office/drawing/2014/main" id="{2A23274F-1EBD-A73A-AC54-963A234E9EB2}"/>
              </a:ext>
            </a:extLst>
          </p:cNvPr>
          <p:cNvPicPr>
            <a:picLocks noChangeAspect="1"/>
          </p:cNvPicPr>
          <p:nvPr userDrawn="1"/>
        </p:nvPicPr>
        <p:blipFill>
          <a:blip r:embed="rId2"/>
          <a:stretch>
            <a:fillRect/>
          </a:stretch>
        </p:blipFill>
        <p:spPr>
          <a:xfrm>
            <a:off x="10963291" y="5990000"/>
            <a:ext cx="727059"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p:ext uri="{DCECCB84-F9BA-43D5-87BE-67443E8EF086}">
      <p15:sldGuideLst xmlns:p15="http://schemas.microsoft.com/office/powerpoint/2012/main">
        <p15:guide id="1" pos="7364" userDrawn="1">
          <p15:clr>
            <a:srgbClr val="FBAE40"/>
          </p15:clr>
        </p15:guide>
        <p15:guide id="2" orient="horz" pos="958"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ngo cover with anvil and image">
    <p:bg>
      <p:bgPr>
        <a:solidFill>
          <a:schemeClr val="bg1"/>
        </a:solidFill>
        <a:effectLst/>
      </p:bgPr>
    </p:bg>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3F9D113E-DB39-0CF2-578D-9B5D35C92F55}"/>
              </a:ext>
            </a:extLst>
          </p:cNvPr>
          <p:cNvSpPr/>
          <p:nvPr userDrawn="1"/>
        </p:nvSpPr>
        <p:spPr bwMode="gray">
          <a:xfrm>
            <a:off x="7102258" y="0"/>
            <a:ext cx="5092917" cy="6858000"/>
          </a:xfrm>
          <a:prstGeom prst="rect">
            <a:avLst/>
          </a:prstGeom>
          <a:solidFill>
            <a:srgbClr val="FFC932"/>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6" name="Graphic 5">
            <a:extLst>
              <a:ext uri="{FF2B5EF4-FFF2-40B4-BE49-F238E27FC236}">
                <a16:creationId xmlns:a16="http://schemas.microsoft.com/office/drawing/2014/main" id="{F9CF98F2-AE93-6F6D-B5F5-C2F74E0787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67600" y="250521"/>
            <a:ext cx="4538091" cy="6328079"/>
          </a:xfrm>
          <a:prstGeom prst="rect">
            <a:avLst/>
          </a:prstGeom>
        </p:spPr>
      </p:pic>
      <p:sp>
        <p:nvSpPr>
          <p:cNvPr id="2" name="Rectangle 1">
            <a:extLst>
              <a:ext uri="{FF2B5EF4-FFF2-40B4-BE49-F238E27FC236}">
                <a16:creationId xmlns:a16="http://schemas.microsoft.com/office/drawing/2014/main" id="{FDD06AF2-2141-CEFD-4797-A6E50CC267FE}"/>
              </a:ext>
            </a:extLst>
          </p:cNvPr>
          <p:cNvSpPr/>
          <p:nvPr userDrawn="1"/>
        </p:nvSpPr>
        <p:spPr bwMode="gray">
          <a:xfrm>
            <a:off x="1" y="0"/>
            <a:ext cx="7226300" cy="6858000"/>
          </a:xfrm>
          <a:prstGeom prst="rect">
            <a:avLst/>
          </a:prstGeom>
          <a:solidFill>
            <a:schemeClr val="accent1"/>
          </a:solidFill>
          <a:ln w="1342"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4" name="Title"/>
          <p:cNvSpPr>
            <a:spLocks noGrp="1"/>
          </p:cNvSpPr>
          <p:nvPr>
            <p:ph type="title" hasCustomPrompt="1"/>
          </p:nvPr>
        </p:nvSpPr>
        <p:spPr>
          <a:xfrm>
            <a:off x="288000" y="2706317"/>
            <a:ext cx="6633305" cy="997196"/>
          </a:xfrm>
        </p:spPr>
        <p:txBody>
          <a:bodyPr anchor="b" anchorCtr="0">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a:t>Title Goes Here</a:t>
            </a:r>
            <a:br>
              <a:rPr lang="en-US"/>
            </a:br>
            <a:r>
              <a:rPr lang="en-US"/>
              <a:t>and Here and Here</a:t>
            </a:r>
            <a:endParaRPr lang="de-DE" sz="3600" kern="0" err="1">
              <a:ea typeface="Arial Unicode MS" pitchFamily="34" charset="-128"/>
              <a:cs typeface="Arial Unicode MS" pitchFamily="34" charset="-128"/>
            </a:endParaRPr>
          </a:p>
        </p:txBody>
      </p:sp>
      <p:pic>
        <p:nvPicPr>
          <p:cNvPr id="432919900" name="LogoWhite-Dynamic" descr="{&quot;templafy&quot;:{&quot;id&quot;:&quot;2fc7f057-0369-4ed6-8a09-948d28d95ffb&quot;}}"/>
          <p:cNvPicPr>
            <a:picLocks noChangeAspect="1"/>
          </p:cNvPicPr>
          <p:nvPr/>
        </p:nvPicPr>
        <p:blipFill>
          <a:blip r:embed="rId4"/>
          <a:stretch>
            <a:fillRect/>
          </a:stretch>
        </p:blipFill>
        <p:spPr>
          <a:xfrm>
            <a:off x="288006" y="360000"/>
            <a:ext cx="727192" cy="360000"/>
          </a:xfrm>
          <a:prstGeom prst="rect">
            <a:avLst/>
          </a:prstGeom>
        </p:spPr>
      </p:pic>
      <p:sp>
        <p:nvSpPr>
          <p:cNvPr id="8" name="Classification-Dynamic" descr="{&quot;templafy&quot;:{&quot;id&quot;:&quot;9c26c798-5a7f-4e71-a771-0737e45e4efe&quot;}}">
            <a:extLst>
              <a:ext uri="{FF2B5EF4-FFF2-40B4-BE49-F238E27FC236}">
                <a16:creationId xmlns:a16="http://schemas.microsoft.com/office/drawing/2014/main" id="{F1333C1B-AD40-D53A-5A1E-EFB8C6390D4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7784583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41"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sp>
        <p:nvSpPr>
          <p:cNvPr id="3" name="Copyright">
            <a:extLst>
              <a:ext uri="{FF2B5EF4-FFF2-40B4-BE49-F238E27FC236}">
                <a16:creationId xmlns:a16="http://schemas.microsoft.com/office/drawing/2014/main" id="{6BB57286-6269-4BA3-103E-C8F97435DA89}"/>
              </a:ext>
            </a:extLst>
          </p:cNvPr>
          <p:cNvSpPr txBox="1"/>
          <p:nvPr userDrawn="1"/>
        </p:nvSpPr>
        <p:spPr bwMode="black">
          <a:xfrm>
            <a:off x="504001" y="6559834"/>
            <a:ext cx="5257607" cy="92333"/>
          </a:xfrm>
          <a:prstGeom prst="rect">
            <a:avLst/>
          </a:prstGeom>
          <a:noFill/>
        </p:spPr>
        <p:txBody>
          <a:bodyPr wrap="square" lIns="0" tIns="0" rIns="0" bIns="0" rtlCol="0">
            <a:spAutoFit/>
          </a:body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INTERNAL - SAP Buyers, Suppliers and Partners</a:t>
            </a:r>
          </a:p>
        </p:txBody>
      </p:sp>
    </p:spTree>
    <p:extLst>
      <p:ext uri="{BB962C8B-B14F-4D97-AF65-F5344CB8AC3E}">
        <p14:creationId xmlns:p14="http://schemas.microsoft.com/office/powerpoint/2010/main" val="2023127956"/>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5">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een cover with image in anvil shape">
    <p:bg>
      <p:bgPr>
        <a:solidFill>
          <a:srgbClr val="97DD40"/>
        </a:solidFill>
        <a:effectLst/>
      </p:bgPr>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F15634C-E3A9-CDE6-5F8E-35B41DFE2B5D}"/>
              </a:ext>
            </a:extLst>
          </p:cNvPr>
          <p:cNvSpPr/>
          <p:nvPr userDrawn="1"/>
        </p:nvSpPr>
        <p:spPr bwMode="gray">
          <a:xfrm>
            <a:off x="0" y="0"/>
            <a:ext cx="12195175" cy="6858000"/>
          </a:xfrm>
          <a:prstGeom prst="rect">
            <a:avLst/>
          </a:prstGeom>
          <a:solidFill>
            <a:srgbClr val="97DD40"/>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6" name="Title">
            <a:extLst>
              <a:ext uri="{FF2B5EF4-FFF2-40B4-BE49-F238E27FC236}">
                <a16:creationId xmlns:a16="http://schemas.microsoft.com/office/drawing/2014/main" id="{729E6C33-847C-5792-E2BD-5963C662ECED}"/>
              </a:ext>
            </a:extLst>
          </p:cNvPr>
          <p:cNvSpPr>
            <a:spLocks noGrp="1"/>
          </p:cNvSpPr>
          <p:nvPr>
            <p:ph type="title" hasCustomPrompt="1"/>
          </p:nvPr>
        </p:nvSpPr>
        <p:spPr>
          <a:xfrm>
            <a:off x="288001" y="2706317"/>
            <a:ext cx="5529704" cy="997196"/>
          </a:xfrm>
        </p:spPr>
        <p:txBody>
          <a:bodyPr anchor="b" anchorCtr="0">
            <a:noAutofit/>
          </a:bodyPr>
          <a:lstStyle>
            <a:lvl1pPr>
              <a:lnSpc>
                <a:spcPct val="90000"/>
              </a:lnSpc>
              <a:defRPr sz="3600" b="0" i="0">
                <a:solidFill>
                  <a:schemeClr val="tx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sp>
        <p:nvSpPr>
          <p:cNvPr id="14" name="Picture Placeholder 5">
            <a:extLst>
              <a:ext uri="{FF2B5EF4-FFF2-40B4-BE49-F238E27FC236}">
                <a16:creationId xmlns:a16="http://schemas.microsoft.com/office/drawing/2014/main" id="{D2BFABF1-DD81-F2D4-FD65-DBCD6636029A}"/>
              </a:ext>
            </a:extLst>
          </p:cNvPr>
          <p:cNvSpPr>
            <a:spLocks noGrp="1"/>
          </p:cNvSpPr>
          <p:nvPr>
            <p:ph type="pic" sz="quarter" idx="10" hasCustomPrompt="1"/>
          </p:nvPr>
        </p:nvSpPr>
        <p:spPr>
          <a:xfrm>
            <a:off x="6069496" y="2029240"/>
            <a:ext cx="5711687" cy="2828844"/>
          </a:xfrm>
          <a:custGeom>
            <a:avLst/>
            <a:gdLst>
              <a:gd name="connsiteX0" fmla="*/ 0 w 5453062"/>
              <a:gd name="connsiteY0" fmla="*/ 0 h 2700337"/>
              <a:gd name="connsiteX1" fmla="*/ 5453062 w 5453062"/>
              <a:gd name="connsiteY1" fmla="*/ 0 h 2700337"/>
              <a:gd name="connsiteX2" fmla="*/ 5453062 w 5453062"/>
              <a:gd name="connsiteY2" fmla="*/ 2700337 h 2700337"/>
              <a:gd name="connsiteX3" fmla="*/ 0 w 5453062"/>
              <a:gd name="connsiteY3" fmla="*/ 2700337 h 2700337"/>
              <a:gd name="connsiteX4" fmla="*/ 0 w 5453062"/>
              <a:gd name="connsiteY4" fmla="*/ 0 h 2700337"/>
              <a:gd name="connsiteX0" fmla="*/ 0 w 5453062"/>
              <a:gd name="connsiteY0" fmla="*/ 0 h 2758526"/>
              <a:gd name="connsiteX1" fmla="*/ 5453062 w 5453062"/>
              <a:gd name="connsiteY1" fmla="*/ 0 h 2758526"/>
              <a:gd name="connsiteX2" fmla="*/ 2751426 w 5453062"/>
              <a:gd name="connsiteY2" fmla="*/ 2758526 h 2758526"/>
              <a:gd name="connsiteX3" fmla="*/ 0 w 5453062"/>
              <a:gd name="connsiteY3" fmla="*/ 2700337 h 2758526"/>
              <a:gd name="connsiteX4" fmla="*/ 0 w 5453062"/>
              <a:gd name="connsiteY4" fmla="*/ 0 h 2758526"/>
              <a:gd name="connsiteX0" fmla="*/ 0 w 5453062"/>
              <a:gd name="connsiteY0" fmla="*/ 0 h 2700337"/>
              <a:gd name="connsiteX1" fmla="*/ 5453062 w 5453062"/>
              <a:gd name="connsiteY1" fmla="*/ 0 h 2700337"/>
              <a:gd name="connsiteX2" fmla="*/ 2726487 w 5453062"/>
              <a:gd name="connsiteY2" fmla="*/ 2700336 h 2700337"/>
              <a:gd name="connsiteX3" fmla="*/ 0 w 5453062"/>
              <a:gd name="connsiteY3" fmla="*/ 2700337 h 2700337"/>
              <a:gd name="connsiteX4" fmla="*/ 0 w 5453062"/>
              <a:gd name="connsiteY4" fmla="*/ 0 h 270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062" h="2700337">
                <a:moveTo>
                  <a:pt x="0" y="0"/>
                </a:moveTo>
                <a:lnTo>
                  <a:pt x="5453062" y="0"/>
                </a:lnTo>
                <a:lnTo>
                  <a:pt x="2726487" y="2700336"/>
                </a:lnTo>
                <a:lnTo>
                  <a:pt x="0" y="2700337"/>
                </a:lnTo>
                <a:lnTo>
                  <a:pt x="0" y="0"/>
                </a:lnTo>
                <a:close/>
              </a:path>
            </a:pathLst>
          </a:custGeom>
        </p:spPr>
        <p:txBody>
          <a:bodyPr anchor="ctr" anchorCtr="0"/>
          <a:lstStyle>
            <a:lvl1pPr algn="l">
              <a:defRPr>
                <a:solidFill>
                  <a:schemeClr val="tx1"/>
                </a:solidFill>
              </a:defRPr>
            </a:lvl1pPr>
          </a:lstStyle>
          <a:p>
            <a:r>
              <a:rPr lang="en-US" dirty="0"/>
              <a:t>         Click to add image</a:t>
            </a:r>
          </a:p>
        </p:txBody>
      </p:sp>
      <p:sp>
        <p:nvSpPr>
          <p:cNvPr id="4" name="Classification-Dynamic" descr="{&quot;templafy&quot;:{&quot;id&quot;:&quot;4fb6f5d1-82cd-4ab1-ae44-7e64d037ef1d&quot;}}">
            <a:extLst>
              <a:ext uri="{FF2B5EF4-FFF2-40B4-BE49-F238E27FC236}">
                <a16:creationId xmlns:a16="http://schemas.microsoft.com/office/drawing/2014/main" id="{13EDB9F6-FBDA-8ED8-A84B-244CC53CFF9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pic>
        <p:nvPicPr>
          <p:cNvPr id="316767171" name="LogoBlack-Dynamic" descr="{&quot;templafy&quot;:{&quot;id&quot;:&quot;6e8f8d3c-486c-440f-9e89-010c51d1337f&quot;}}"/>
          <p:cNvPicPr>
            <a:picLocks noChangeAspect="1"/>
          </p:cNvPicPr>
          <p:nvPr/>
        </p:nvPicPr>
        <p:blipFill>
          <a:blip r:embed="rId2"/>
          <a:stretch>
            <a:fillRect/>
          </a:stretch>
        </p:blipFill>
        <p:spPr>
          <a:xfrm>
            <a:off x="288006" y="360000"/>
            <a:ext cx="727192" cy="360000"/>
          </a:xfrm>
          <a:prstGeom prst="rect">
            <a:avLst/>
          </a:prstGeom>
        </p:spPr>
      </p:pic>
    </p:spTree>
    <p:extLst>
      <p:ext uri="{BB962C8B-B14F-4D97-AF65-F5344CB8AC3E}">
        <p14:creationId xmlns:p14="http://schemas.microsoft.com/office/powerpoint/2010/main" val="1084997862"/>
      </p:ext>
    </p:extLst>
  </p:cSld>
  <p:clrMapOvr>
    <a:masterClrMapping/>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41">
          <p15:clr>
            <a:srgbClr val="FBAE40"/>
          </p15:clr>
        </p15:guide>
        <p15:guide id="5" orient="horz" pos="2960">
          <p15:clr>
            <a:srgbClr val="FBAE40"/>
          </p15:clr>
        </p15:guide>
        <p15:guide id="7" orient="horz" pos="414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F6B4F408-95BC-730E-4114-45641ED46491}"/>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b="0" i="0" dirty="0">
                <a:latin typeface="72 Brand Medium" panose="020B0504030603020204" pitchFamily="34" charset="0"/>
                <a:ea typeface="+mn-ea"/>
                <a:cs typeface="+mn-cs"/>
              </a:defRPr>
            </a:lvl1pPr>
          </a:lstStyle>
          <a:p>
            <a:pPr lvl="0"/>
            <a:r>
              <a:rPr lang="en-US" dirty="0"/>
              <a:t>Title Goes Here</a:t>
            </a:r>
            <a:br>
              <a:rPr lang="en-US" dirty="0"/>
            </a:br>
            <a:r>
              <a:rPr lang="en-US" dirty="0"/>
              <a:t>and Here and Here</a:t>
            </a:r>
          </a:p>
        </p:txBody>
      </p:sp>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hasCustomPrompt="1"/>
          </p:nvPr>
        </p:nvSpPr>
        <p:spPr>
          <a:xfrm>
            <a:off x="0" y="-1"/>
            <a:ext cx="12195175" cy="3430800"/>
          </a:xfrm>
        </p:spPr>
        <p:txBody>
          <a:bodyPr anchor="ctr" anchorCtr="0"/>
          <a:lstStyle>
            <a:lvl1pPr marL="0" marR="0" indent="0" algn="ctr" defTabSz="1088558" rtl="0" eaLnBrk="1" fontAlgn="auto" latinLnBrk="0" hangingPunct="1">
              <a:lnSpc>
                <a:spcPct val="100000"/>
              </a:lnSpc>
              <a:spcBef>
                <a:spcPts val="1800"/>
              </a:spcBef>
              <a:spcAft>
                <a:spcPts val="0"/>
              </a:spcAft>
              <a:buClr>
                <a:schemeClr val="accent1"/>
              </a:buClr>
              <a:buSzPct val="80000"/>
              <a:buFontTx/>
              <a:buNone/>
              <a:tabLst/>
              <a:defRPr/>
            </a:lvl1pPr>
          </a:lstStyle>
          <a:p>
            <a:pPr marL="0" marR="0" lvl="0" indent="0" algn="ctr" defTabSz="1088558" rtl="0" eaLnBrk="1" fontAlgn="auto" latinLnBrk="0" hangingPunct="1">
              <a:lnSpc>
                <a:spcPct val="100000"/>
              </a:lnSpc>
              <a:spcBef>
                <a:spcPts val="1800"/>
              </a:spcBef>
              <a:spcAft>
                <a:spcPts val="0"/>
              </a:spcAft>
              <a:buClr>
                <a:schemeClr val="accent1"/>
              </a:buClr>
              <a:buSzPct val="80000"/>
              <a:buFontTx/>
              <a:buNone/>
              <a:tabLst/>
              <a:defRPr/>
            </a:pPr>
            <a:r>
              <a:rPr lang="en-US" dirty="0"/>
              <a:t>Click to insert picture</a:t>
            </a:r>
          </a:p>
        </p:txBody>
      </p:sp>
      <p:pic>
        <p:nvPicPr>
          <p:cNvPr id="73675286" name="LogoBlue-Dynamic" descr="{&quot;templafy&quot;:{&quot;id&quot;:&quot;f232a519-5ff6-4053-bb5b-b23e1adaee18&quot;}}"/>
          <p:cNvPicPr>
            <a:picLocks noChangeAspect="1"/>
          </p:cNvPicPr>
          <p:nvPr/>
        </p:nvPicPr>
        <p:blipFill>
          <a:blip r:embed="rId2"/>
          <a:stretch>
            <a:fillRect/>
          </a:stretch>
        </p:blipFill>
        <p:spPr>
          <a:xfrm>
            <a:off x="288006" y="6218600"/>
            <a:ext cx="727192" cy="360000"/>
          </a:xfrm>
          <a:prstGeom prst="rect">
            <a:avLst/>
          </a:prstGeom>
        </p:spPr>
      </p:pic>
      <p:sp>
        <p:nvSpPr>
          <p:cNvPr id="9" name="Classification-Dynamic" descr="{&quot;templafy&quot;:{&quot;id&quot;:&quot;27682cf1-0696-470f-9efa-616f4870e8a0&quot;}}">
            <a:extLst>
              <a:ext uri="{FF2B5EF4-FFF2-40B4-BE49-F238E27FC236}">
                <a16:creationId xmlns:a16="http://schemas.microsoft.com/office/drawing/2014/main" id="{CE0C2033-6FDF-7DD6-E25C-C03296FDAD00}"/>
              </a:ext>
            </a:extLst>
          </p:cNvPr>
          <p:cNvSpPr txBox="1"/>
          <p:nvPr userDrawn="1"/>
        </p:nvSpPr>
        <p:spPr>
          <a:xfrm>
            <a:off x="282575" y="572400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1838505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hite cover with green anvil">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615A14AB-7A75-B899-CDA1-E311E201A837}"/>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 name="Anvil" descr="preencoded.png">
            <a:extLst>
              <a:ext uri="{FF2B5EF4-FFF2-40B4-BE49-F238E27FC236}">
                <a16:creationId xmlns:a16="http://schemas.microsoft.com/office/drawing/2014/main" id="{CAD3135A-95A0-606F-5A25-35CF890B232D}"/>
              </a:ext>
            </a:extLst>
          </p:cNvPr>
          <p:cNvSpPr/>
          <p:nvPr/>
        </p:nvSpPr>
        <p:spPr>
          <a:xfrm>
            <a:off x="5072441" y="1275473"/>
            <a:ext cx="6069341" cy="2991727"/>
          </a:xfrm>
          <a:custGeom>
            <a:avLst/>
            <a:gdLst>
              <a:gd name="connsiteX0" fmla="*/ 0 w 6069341"/>
              <a:gd name="connsiteY0" fmla="*/ 0 h 2991727"/>
              <a:gd name="connsiteX1" fmla="*/ 0 w 6069341"/>
              <a:gd name="connsiteY1" fmla="*/ 2991727 h 2991727"/>
              <a:gd name="connsiteX2" fmla="*/ 3084421 w 6069341"/>
              <a:gd name="connsiteY2" fmla="*/ 2991727 h 2991727"/>
              <a:gd name="connsiteX3" fmla="*/ 6069341 w 6069341"/>
              <a:gd name="connsiteY3" fmla="*/ 0 h 2991727"/>
              <a:gd name="connsiteX4" fmla="*/ 0 w 6069341"/>
              <a:gd name="connsiteY4" fmla="*/ 0 h 2991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341" h="2991727">
                <a:moveTo>
                  <a:pt x="0" y="0"/>
                </a:moveTo>
                <a:lnTo>
                  <a:pt x="0" y="2991727"/>
                </a:lnTo>
                <a:lnTo>
                  <a:pt x="3084421" y="2991727"/>
                </a:lnTo>
                <a:lnTo>
                  <a:pt x="6069341" y="0"/>
                </a:lnTo>
                <a:lnTo>
                  <a:pt x="0" y="0"/>
                </a:lnTo>
                <a:close/>
              </a:path>
            </a:pathLst>
          </a:custGeom>
          <a:solidFill>
            <a:srgbClr val="97DD40"/>
          </a:solidFill>
          <a:ln w="7155"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945490893" name="LogoBlue-Dynamic" descr="{&quot;templafy&quot;:{&quot;id&quot;:&quot;e60c395f-8fa7-41cf-b146-37c7272e7cfb&quot;}}"/>
          <p:cNvPicPr>
            <a:picLocks noChangeAspect="1"/>
          </p:cNvPicPr>
          <p:nvPr/>
        </p:nvPicPr>
        <p:blipFill>
          <a:blip r:embed="rId2"/>
          <a:stretch>
            <a:fillRect/>
          </a:stretch>
        </p:blipFill>
        <p:spPr>
          <a:xfrm>
            <a:off x="288006" y="360000"/>
            <a:ext cx="727192" cy="360000"/>
          </a:xfrm>
          <a:prstGeom prst="rect">
            <a:avLst/>
          </a:prstGeom>
        </p:spPr>
      </p:pic>
      <p:sp>
        <p:nvSpPr>
          <p:cNvPr id="11" name="Classification-Dynamic" descr="{&quot;templafy&quot;:{&quot;id&quot;:&quot;55d87788-2e60-4526-97e4-cc625eeee8de&quot;}}">
            <a:extLst>
              <a:ext uri="{FF2B5EF4-FFF2-40B4-BE49-F238E27FC236}">
                <a16:creationId xmlns:a16="http://schemas.microsoft.com/office/drawing/2014/main" id="{62D91ACB-BD14-46CB-4B61-F4B072D877C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554761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blue cover with anvil">
    <p:bg>
      <p:bgRef idx="1001">
        <a:schemeClr val="bg1"/>
      </p:bgRef>
    </p:bg>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581FAEF7-1ACD-83AC-7B42-761E6A30387F}"/>
              </a:ext>
            </a:extLst>
          </p:cNvPr>
          <p:cNvSpPr/>
          <p:nvPr userDrawn="1"/>
        </p:nvSpPr>
        <p:spPr bwMode="gray">
          <a:xfrm>
            <a:off x="0" y="0"/>
            <a:ext cx="12195175" cy="6858000"/>
          </a:xfrm>
          <a:prstGeom prst="rect">
            <a:avLst/>
          </a:prstGeom>
          <a:solidFill>
            <a:srgbClr val="A6E0FF">
              <a:alpha val="42715"/>
            </a:srgbClr>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2" name="Anvil" descr="preencoded.png">
            <a:extLst>
              <a:ext uri="{FF2B5EF4-FFF2-40B4-BE49-F238E27FC236}">
                <a16:creationId xmlns:a16="http://schemas.microsoft.com/office/drawing/2014/main" id="{94093846-CC07-3993-CA62-86004F1C03F9}"/>
              </a:ext>
            </a:extLst>
          </p:cNvPr>
          <p:cNvSpPr/>
          <p:nvPr/>
        </p:nvSpPr>
        <p:spPr>
          <a:xfrm>
            <a:off x="2289865" y="1275473"/>
            <a:ext cx="8851917" cy="4363327"/>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A6E0FF"/>
          </a:solidFill>
          <a:ln w="15238" cap="flat">
            <a:noFill/>
            <a:prstDash val="solid"/>
            <a:miter/>
          </a:ln>
        </p:spPr>
        <p:txBody>
          <a:bodyPr rtlCol="0" anchor="ctr"/>
          <a:lstStyle/>
          <a:p>
            <a:endParaRPr lang="en-US"/>
          </a:p>
        </p:txBody>
      </p:sp>
      <p:sp>
        <p:nvSpPr>
          <p:cNvPr id="8" name="Title">
            <a:extLst>
              <a:ext uri="{FF2B5EF4-FFF2-40B4-BE49-F238E27FC236}">
                <a16:creationId xmlns:a16="http://schemas.microsoft.com/office/drawing/2014/main" id="{1098B98B-8FDE-5B19-2FC7-97058A6B53FD}"/>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082763596" name="LogoBlack-Dynamic" descr="{&quot;templafy&quot;:{&quot;id&quot;:&quot;e1ce98cc-b5e7-4d57-bbf2-b85890640f17&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e21c6111-be2c-44a0-a2aa-df88facd3edb&quot;}}">
            <a:extLst>
              <a:ext uri="{FF2B5EF4-FFF2-40B4-BE49-F238E27FC236}">
                <a16:creationId xmlns:a16="http://schemas.microsoft.com/office/drawing/2014/main" id="{D417CEF6-1FCD-75B6-FA13-C583ECCE7BE5}"/>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131597554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1B90FF"/>
          </a:solidFill>
          <a:ln w="11289" cap="flat">
            <a:noFill/>
            <a:prstDash val="solid"/>
            <a:miter/>
          </a:ln>
        </p:spPr>
        <p:txBody>
          <a:bodyPr rtlCol="0" anchor="ctr"/>
          <a:lstStyle/>
          <a:p>
            <a:endParaRPr lang="en-US"/>
          </a:p>
        </p:txBody>
      </p:sp>
      <p:sp>
        <p:nvSpPr>
          <p:cNvPr id="8" name="Anvil" descr="preencoded.png">
            <a:extLst>
              <a:ext uri="{FF2B5EF4-FFF2-40B4-BE49-F238E27FC236}">
                <a16:creationId xmlns:a16="http://schemas.microsoft.com/office/drawing/2014/main" id="{39A9B643-3B5A-F0D7-C3BF-3A81DE80FEB6}"/>
              </a:ext>
            </a:extLst>
          </p:cNvPr>
          <p:cNvSpPr/>
          <p:nvPr/>
        </p:nvSpPr>
        <p:spPr>
          <a:xfrm>
            <a:off x="287339" y="935666"/>
            <a:ext cx="6762048" cy="3333180"/>
          </a:xfrm>
          <a:custGeom>
            <a:avLst/>
            <a:gdLst>
              <a:gd name="connsiteX0" fmla="*/ 0 w 6762048"/>
              <a:gd name="connsiteY0" fmla="*/ 0 h 3333180"/>
              <a:gd name="connsiteX1" fmla="*/ 0 w 6762048"/>
              <a:gd name="connsiteY1" fmla="*/ 3333180 h 3333180"/>
              <a:gd name="connsiteX2" fmla="*/ 3436452 w 6762048"/>
              <a:gd name="connsiteY2" fmla="*/ 3333180 h 3333180"/>
              <a:gd name="connsiteX3" fmla="*/ 6762048 w 6762048"/>
              <a:gd name="connsiteY3" fmla="*/ 0 h 3333180"/>
              <a:gd name="connsiteX4" fmla="*/ 0 w 6762048"/>
              <a:gd name="connsiteY4" fmla="*/ 0 h 333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048" h="3333180">
                <a:moveTo>
                  <a:pt x="0" y="0"/>
                </a:moveTo>
                <a:lnTo>
                  <a:pt x="0" y="3333180"/>
                </a:lnTo>
                <a:lnTo>
                  <a:pt x="3436452" y="3333180"/>
                </a:lnTo>
                <a:lnTo>
                  <a:pt x="6762048" y="0"/>
                </a:lnTo>
                <a:lnTo>
                  <a:pt x="0" y="0"/>
                </a:lnTo>
                <a:close/>
              </a:path>
            </a:pathLst>
          </a:custGeom>
          <a:solidFill>
            <a:srgbClr val="002A86"/>
          </a:solidFill>
          <a:ln w="9264" cap="flat">
            <a:noFill/>
            <a:prstDash val="solid"/>
            <a:miter/>
          </a:ln>
        </p:spPr>
        <p:txBody>
          <a:bodyPr rtlCol="0" anchor="ctr"/>
          <a:lstStyle/>
          <a:p>
            <a:endParaRPr lang="en-US"/>
          </a:p>
        </p:txBody>
      </p:sp>
      <p:sp>
        <p:nvSpPr>
          <p:cNvPr id="4" name="Title">
            <a:extLst>
              <a:ext uri="{FF2B5EF4-FFF2-40B4-BE49-F238E27FC236}">
                <a16:creationId xmlns:a16="http://schemas.microsoft.com/office/drawing/2014/main" id="{709C0759-3773-C728-D6A6-855D822107FE}"/>
              </a:ext>
            </a:extLst>
          </p:cNvPr>
          <p:cNvSpPr>
            <a:spLocks noGrp="1"/>
          </p:cNvSpPr>
          <p:nvPr>
            <p:ph type="title" hasCustomPrompt="1"/>
          </p:nvPr>
        </p:nvSpPr>
        <p:spPr>
          <a:xfrm>
            <a:off x="288000" y="2706317"/>
            <a:ext cx="6876593"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1482374887" name="LogoWhite-Dynamic" descr="{&quot;templafy&quot;:{&quot;id&quot;:&quot;1c29bb78-5811-4cd4-811f-7882c0a69982&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58f345ad-7bdb-419e-8713-85ce06a158f4&quot;}}">
            <a:extLst>
              <a:ext uri="{FF2B5EF4-FFF2-40B4-BE49-F238E27FC236}">
                <a16:creationId xmlns:a16="http://schemas.microsoft.com/office/drawing/2014/main" id="{D67AB148-356D-F356-4E6C-9664D9EB9DF3}"/>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4293282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al cover with anvil ">
    <p:bg>
      <p:bgRef idx="1001">
        <a:schemeClr val="bg1"/>
      </p:bgRef>
    </p:bg>
    <p:spTree>
      <p:nvGrpSpPr>
        <p:cNvPr id="1" name=""/>
        <p:cNvGrpSpPr/>
        <p:nvPr/>
      </p:nvGrpSpPr>
      <p:grpSpPr>
        <a:xfrm>
          <a:off x="0" y="0"/>
          <a:ext cx="0" cy="0"/>
          <a:chOff x="0" y="0"/>
          <a:chExt cx="0" cy="0"/>
        </a:xfrm>
      </p:grpSpPr>
      <p:sp>
        <p:nvSpPr>
          <p:cNvPr id="5"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00CEAC"/>
          </a:solidFill>
          <a:ln w="11289" cap="flat">
            <a:noFill/>
            <a:prstDash val="solid"/>
            <a:miter/>
          </a:ln>
        </p:spPr>
        <p:txBody>
          <a:bodyPr rtlCol="0" anchor="ctr"/>
          <a:lstStyle/>
          <a:p>
            <a:endParaRPr lang="en-US"/>
          </a:p>
        </p:txBody>
      </p:sp>
      <p:sp>
        <p:nvSpPr>
          <p:cNvPr id="6" name="Anvil" descr="preencoded.png">
            <a:extLst>
              <a:ext uri="{FF2B5EF4-FFF2-40B4-BE49-F238E27FC236}">
                <a16:creationId xmlns:a16="http://schemas.microsoft.com/office/drawing/2014/main" id="{F36DF1A0-33EF-D4BF-029F-2435A3EF8C01}"/>
              </a:ext>
            </a:extLst>
          </p:cNvPr>
          <p:cNvSpPr/>
          <p:nvPr/>
        </p:nvSpPr>
        <p:spPr>
          <a:xfrm>
            <a:off x="870433" y="989322"/>
            <a:ext cx="9187967" cy="4528975"/>
          </a:xfrm>
          <a:custGeom>
            <a:avLst/>
            <a:gdLst>
              <a:gd name="connsiteX0" fmla="*/ 0 w 9187967"/>
              <a:gd name="connsiteY0" fmla="*/ 0 h 4528975"/>
              <a:gd name="connsiteX1" fmla="*/ 0 w 9187967"/>
              <a:gd name="connsiteY1" fmla="*/ 4528975 h 4528975"/>
              <a:gd name="connsiteX2" fmla="*/ 4669297 w 9187967"/>
              <a:gd name="connsiteY2" fmla="*/ 4528975 h 4528975"/>
              <a:gd name="connsiteX3" fmla="*/ 9187967 w 9187967"/>
              <a:gd name="connsiteY3" fmla="*/ 0 h 4528975"/>
              <a:gd name="connsiteX4" fmla="*/ 0 w 9187967"/>
              <a:gd name="connsiteY4" fmla="*/ 0 h 45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67" h="4528975">
                <a:moveTo>
                  <a:pt x="0" y="0"/>
                </a:moveTo>
                <a:lnTo>
                  <a:pt x="0" y="4528975"/>
                </a:lnTo>
                <a:lnTo>
                  <a:pt x="4669297" y="4528975"/>
                </a:lnTo>
                <a:lnTo>
                  <a:pt x="9187967" y="0"/>
                </a:lnTo>
                <a:lnTo>
                  <a:pt x="0" y="0"/>
                </a:lnTo>
                <a:close/>
              </a:path>
            </a:pathLst>
          </a:custGeom>
          <a:solidFill>
            <a:srgbClr val="63EDD4"/>
          </a:solidFill>
          <a:ln w="12596" cap="flat">
            <a:noFill/>
            <a:prstDash val="solid"/>
            <a:miter/>
          </a:ln>
        </p:spPr>
        <p:txBody>
          <a:bodyPr rtlCol="0" anchor="ctr"/>
          <a:lstStyle/>
          <a:p>
            <a:endParaRPr lang="en-US"/>
          </a:p>
        </p:txBody>
      </p:sp>
      <p:sp>
        <p:nvSpPr>
          <p:cNvPr id="9" name="Title">
            <a:extLst>
              <a:ext uri="{FF2B5EF4-FFF2-40B4-BE49-F238E27FC236}">
                <a16:creationId xmlns:a16="http://schemas.microsoft.com/office/drawing/2014/main" id="{5515F5CA-E76C-CC3B-68A7-37E88873AB4B}"/>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Arial Unicode MS" pitchFamily="34" charset="-128"/>
              <a:cs typeface="Arial Unicode MS" pitchFamily="34" charset="-128"/>
            </a:endParaRPr>
          </a:p>
        </p:txBody>
      </p:sp>
      <p:pic>
        <p:nvPicPr>
          <p:cNvPr id="900788501" name="LogoBlack-Dynamic" descr="{&quot;templafy&quot;:{&quot;id&quot;:&quot;c1eb01f2-9e1f-430d-b8b5-2c5ca45c20b6&quot;}}"/>
          <p:cNvPicPr>
            <a:picLocks noChangeAspect="1"/>
          </p:cNvPicPr>
          <p:nvPr/>
        </p:nvPicPr>
        <p:blipFill>
          <a:blip r:embed="rId2"/>
          <a:stretch>
            <a:fillRect/>
          </a:stretch>
        </p:blipFill>
        <p:spPr>
          <a:xfrm>
            <a:off x="288006" y="360000"/>
            <a:ext cx="727192" cy="360000"/>
          </a:xfrm>
          <a:prstGeom prst="rect">
            <a:avLst/>
          </a:prstGeom>
        </p:spPr>
      </p:pic>
      <p:sp>
        <p:nvSpPr>
          <p:cNvPr id="3" name="Classification-Dynamic" descr="{&quot;templafy&quot;:{&quot;id&quot;:&quot;790acb4e-ca71-45a1-a6aa-15bb3a352e16&quot;}}">
            <a:extLst>
              <a:ext uri="{FF2B5EF4-FFF2-40B4-BE49-F238E27FC236}">
                <a16:creationId xmlns:a16="http://schemas.microsoft.com/office/drawing/2014/main" id="{BBFBBDC3-D031-6041-465D-9F7147F423CF}"/>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dirty="0">
                <a:solidFill>
                  <a:schemeClr val="tx1"/>
                </a:solidFill>
                <a:latin typeface="72 Brand" panose="020B0504030603020204" pitchFamily="34" charset="0"/>
                <a:ea typeface="Arial Unicode MS" pitchFamily="34" charset="-128"/>
                <a:cs typeface="Arial Unicode MS" pitchFamily="34" charset="-128"/>
              </a:rPr>
              <a:t>INTERNAL – SAP Buyer, Suppliers and Partners</a:t>
            </a:r>
          </a:p>
        </p:txBody>
      </p:sp>
    </p:spTree>
    <p:extLst>
      <p:ext uri="{BB962C8B-B14F-4D97-AF65-F5344CB8AC3E}">
        <p14:creationId xmlns:p14="http://schemas.microsoft.com/office/powerpoint/2010/main" val="29102200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Masters/_rels/slideMaster1.xml.rels><?xml version="1.0" encoding="UTF-8" standalone="yes"?>
<Relationships xmlns="http://schemas.openxmlformats.org/package/2006/relationships"><Relationship Id="rId117" Type="http://schemas.openxmlformats.org/officeDocument/2006/relationships/tags" Target="../tags/tag87.xml"/><Relationship Id="rId21" Type="http://schemas.openxmlformats.org/officeDocument/2006/relationships/slideLayout" Target="../slideLayouts/slideLayout21.xml"/><Relationship Id="rId42" Type="http://schemas.openxmlformats.org/officeDocument/2006/relationships/tags" Target="../tags/tag12.xml"/><Relationship Id="rId63" Type="http://schemas.openxmlformats.org/officeDocument/2006/relationships/tags" Target="../tags/tag33.xml"/><Relationship Id="rId84" Type="http://schemas.openxmlformats.org/officeDocument/2006/relationships/tags" Target="../tags/tag54.xml"/><Relationship Id="rId138" Type="http://schemas.openxmlformats.org/officeDocument/2006/relationships/tags" Target="../tags/tag108.xml"/><Relationship Id="rId107" Type="http://schemas.openxmlformats.org/officeDocument/2006/relationships/tags" Target="../tags/tag77.xml"/><Relationship Id="rId11" Type="http://schemas.openxmlformats.org/officeDocument/2006/relationships/slideLayout" Target="../slideLayouts/slideLayout11.xml"/><Relationship Id="rId32" Type="http://schemas.openxmlformats.org/officeDocument/2006/relationships/tags" Target="../tags/tag2.xml"/><Relationship Id="rId53" Type="http://schemas.openxmlformats.org/officeDocument/2006/relationships/tags" Target="../tags/tag23.xml"/><Relationship Id="rId74" Type="http://schemas.openxmlformats.org/officeDocument/2006/relationships/tags" Target="../tags/tag44.xml"/><Relationship Id="rId128" Type="http://schemas.openxmlformats.org/officeDocument/2006/relationships/tags" Target="../tags/tag98.xml"/><Relationship Id="rId149" Type="http://schemas.openxmlformats.org/officeDocument/2006/relationships/tags" Target="../tags/tag119.xml"/><Relationship Id="rId5" Type="http://schemas.openxmlformats.org/officeDocument/2006/relationships/slideLayout" Target="../slideLayouts/slideLayout5.xml"/><Relationship Id="rId95" Type="http://schemas.openxmlformats.org/officeDocument/2006/relationships/tags" Target="../tags/tag6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tags" Target="../tags/tag13.xml"/><Relationship Id="rId48" Type="http://schemas.openxmlformats.org/officeDocument/2006/relationships/tags" Target="../tags/tag18.xml"/><Relationship Id="rId64" Type="http://schemas.openxmlformats.org/officeDocument/2006/relationships/tags" Target="../tags/tag34.xml"/><Relationship Id="rId69" Type="http://schemas.openxmlformats.org/officeDocument/2006/relationships/tags" Target="../tags/tag39.xml"/><Relationship Id="rId113" Type="http://schemas.openxmlformats.org/officeDocument/2006/relationships/tags" Target="../tags/tag83.xml"/><Relationship Id="rId118" Type="http://schemas.openxmlformats.org/officeDocument/2006/relationships/tags" Target="../tags/tag88.xml"/><Relationship Id="rId134" Type="http://schemas.openxmlformats.org/officeDocument/2006/relationships/tags" Target="../tags/tag104.xml"/><Relationship Id="rId139" Type="http://schemas.openxmlformats.org/officeDocument/2006/relationships/tags" Target="../tags/tag109.xml"/><Relationship Id="rId80" Type="http://schemas.openxmlformats.org/officeDocument/2006/relationships/tags" Target="../tags/tag50.xml"/><Relationship Id="rId85" Type="http://schemas.openxmlformats.org/officeDocument/2006/relationships/tags" Target="../tags/tag55.xml"/><Relationship Id="rId150" Type="http://schemas.openxmlformats.org/officeDocument/2006/relationships/tags" Target="../tags/tag12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tags" Target="../tags/tag3.xml"/><Relationship Id="rId38" Type="http://schemas.openxmlformats.org/officeDocument/2006/relationships/tags" Target="../tags/tag8.xml"/><Relationship Id="rId59" Type="http://schemas.openxmlformats.org/officeDocument/2006/relationships/tags" Target="../tags/tag29.xml"/><Relationship Id="rId103" Type="http://schemas.openxmlformats.org/officeDocument/2006/relationships/tags" Target="../tags/tag73.xml"/><Relationship Id="rId108" Type="http://schemas.openxmlformats.org/officeDocument/2006/relationships/tags" Target="../tags/tag78.xml"/><Relationship Id="rId124" Type="http://schemas.openxmlformats.org/officeDocument/2006/relationships/tags" Target="../tags/tag94.xml"/><Relationship Id="rId129" Type="http://schemas.openxmlformats.org/officeDocument/2006/relationships/tags" Target="../tags/tag99.xml"/><Relationship Id="rId54" Type="http://schemas.openxmlformats.org/officeDocument/2006/relationships/tags" Target="../tags/tag24.xml"/><Relationship Id="rId70" Type="http://schemas.openxmlformats.org/officeDocument/2006/relationships/tags" Target="../tags/tag40.xml"/><Relationship Id="rId75" Type="http://schemas.openxmlformats.org/officeDocument/2006/relationships/tags" Target="../tags/tag45.xml"/><Relationship Id="rId91" Type="http://schemas.openxmlformats.org/officeDocument/2006/relationships/tags" Target="../tags/tag61.xml"/><Relationship Id="rId96" Type="http://schemas.openxmlformats.org/officeDocument/2006/relationships/tags" Target="../tags/tag66.xml"/><Relationship Id="rId140" Type="http://schemas.openxmlformats.org/officeDocument/2006/relationships/tags" Target="../tags/tag110.xml"/><Relationship Id="rId145" Type="http://schemas.openxmlformats.org/officeDocument/2006/relationships/tags" Target="../tags/tag11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tags" Target="../tags/tag19.xml"/><Relationship Id="rId114" Type="http://schemas.openxmlformats.org/officeDocument/2006/relationships/tags" Target="../tags/tag84.xml"/><Relationship Id="rId119" Type="http://schemas.openxmlformats.org/officeDocument/2006/relationships/tags" Target="../tags/tag89.xml"/><Relationship Id="rId44" Type="http://schemas.openxmlformats.org/officeDocument/2006/relationships/tags" Target="../tags/tag14.xml"/><Relationship Id="rId60" Type="http://schemas.openxmlformats.org/officeDocument/2006/relationships/tags" Target="../tags/tag30.xml"/><Relationship Id="rId65" Type="http://schemas.openxmlformats.org/officeDocument/2006/relationships/tags" Target="../tags/tag35.xml"/><Relationship Id="rId81" Type="http://schemas.openxmlformats.org/officeDocument/2006/relationships/tags" Target="../tags/tag51.xml"/><Relationship Id="rId86" Type="http://schemas.openxmlformats.org/officeDocument/2006/relationships/tags" Target="../tags/tag56.xml"/><Relationship Id="rId130" Type="http://schemas.openxmlformats.org/officeDocument/2006/relationships/tags" Target="../tags/tag100.xml"/><Relationship Id="rId135" Type="http://schemas.openxmlformats.org/officeDocument/2006/relationships/tags" Target="../tags/tag105.xml"/><Relationship Id="rId151" Type="http://schemas.openxmlformats.org/officeDocument/2006/relationships/tags" Target="../tags/tag12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9.xml"/><Relationship Id="rId109" Type="http://schemas.openxmlformats.org/officeDocument/2006/relationships/tags" Target="../tags/tag79.xml"/><Relationship Id="rId34" Type="http://schemas.openxmlformats.org/officeDocument/2006/relationships/tags" Target="../tags/tag4.xml"/><Relationship Id="rId50" Type="http://schemas.openxmlformats.org/officeDocument/2006/relationships/tags" Target="../tags/tag20.xml"/><Relationship Id="rId55" Type="http://schemas.openxmlformats.org/officeDocument/2006/relationships/tags" Target="../tags/tag25.xml"/><Relationship Id="rId76" Type="http://schemas.openxmlformats.org/officeDocument/2006/relationships/tags" Target="../tags/tag46.xml"/><Relationship Id="rId97" Type="http://schemas.openxmlformats.org/officeDocument/2006/relationships/tags" Target="../tags/tag67.xml"/><Relationship Id="rId104" Type="http://schemas.openxmlformats.org/officeDocument/2006/relationships/tags" Target="../tags/tag74.xml"/><Relationship Id="rId120" Type="http://schemas.openxmlformats.org/officeDocument/2006/relationships/tags" Target="../tags/tag90.xml"/><Relationship Id="rId125" Type="http://schemas.openxmlformats.org/officeDocument/2006/relationships/tags" Target="../tags/tag95.xml"/><Relationship Id="rId141" Type="http://schemas.openxmlformats.org/officeDocument/2006/relationships/tags" Target="../tags/tag111.xml"/><Relationship Id="rId146" Type="http://schemas.openxmlformats.org/officeDocument/2006/relationships/tags" Target="../tags/tag116.xml"/><Relationship Id="rId7" Type="http://schemas.openxmlformats.org/officeDocument/2006/relationships/slideLayout" Target="../slideLayouts/slideLayout7.xml"/><Relationship Id="rId71" Type="http://schemas.openxmlformats.org/officeDocument/2006/relationships/tags" Target="../tags/tag41.xml"/><Relationship Id="rId92" Type="http://schemas.openxmlformats.org/officeDocument/2006/relationships/tags" Target="../tags/tag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tags" Target="../tags/tag10.xml"/><Relationship Id="rId45" Type="http://schemas.openxmlformats.org/officeDocument/2006/relationships/tags" Target="../tags/tag15.xml"/><Relationship Id="rId66" Type="http://schemas.openxmlformats.org/officeDocument/2006/relationships/tags" Target="../tags/tag36.xml"/><Relationship Id="rId87" Type="http://schemas.openxmlformats.org/officeDocument/2006/relationships/tags" Target="../tags/tag57.xml"/><Relationship Id="rId110" Type="http://schemas.openxmlformats.org/officeDocument/2006/relationships/tags" Target="../tags/tag80.xml"/><Relationship Id="rId115" Type="http://schemas.openxmlformats.org/officeDocument/2006/relationships/tags" Target="../tags/tag85.xml"/><Relationship Id="rId131" Type="http://schemas.openxmlformats.org/officeDocument/2006/relationships/tags" Target="../tags/tag101.xml"/><Relationship Id="rId136" Type="http://schemas.openxmlformats.org/officeDocument/2006/relationships/tags" Target="../tags/tag106.xml"/><Relationship Id="rId61" Type="http://schemas.openxmlformats.org/officeDocument/2006/relationships/tags" Target="../tags/tag31.xml"/><Relationship Id="rId82" Type="http://schemas.openxmlformats.org/officeDocument/2006/relationships/tags" Target="../tags/tag52.xml"/><Relationship Id="rId152" Type="http://schemas.openxmlformats.org/officeDocument/2006/relationships/tags" Target="../tags/tag12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tags" Target="../tags/tag5.xml"/><Relationship Id="rId56" Type="http://schemas.openxmlformats.org/officeDocument/2006/relationships/tags" Target="../tags/tag26.xml"/><Relationship Id="rId77" Type="http://schemas.openxmlformats.org/officeDocument/2006/relationships/tags" Target="../tags/tag47.xml"/><Relationship Id="rId100" Type="http://schemas.openxmlformats.org/officeDocument/2006/relationships/tags" Target="../tags/tag70.xml"/><Relationship Id="rId105" Type="http://schemas.openxmlformats.org/officeDocument/2006/relationships/tags" Target="../tags/tag75.xml"/><Relationship Id="rId126" Type="http://schemas.openxmlformats.org/officeDocument/2006/relationships/tags" Target="../tags/tag96.xml"/><Relationship Id="rId147" Type="http://schemas.openxmlformats.org/officeDocument/2006/relationships/tags" Target="../tags/tag117.xml"/><Relationship Id="rId8" Type="http://schemas.openxmlformats.org/officeDocument/2006/relationships/slideLayout" Target="../slideLayouts/slideLayout8.xml"/><Relationship Id="rId51" Type="http://schemas.openxmlformats.org/officeDocument/2006/relationships/tags" Target="../tags/tag21.xml"/><Relationship Id="rId72" Type="http://schemas.openxmlformats.org/officeDocument/2006/relationships/tags" Target="../tags/tag42.xml"/><Relationship Id="rId93" Type="http://schemas.openxmlformats.org/officeDocument/2006/relationships/tags" Target="../tags/tag63.xml"/><Relationship Id="rId98" Type="http://schemas.openxmlformats.org/officeDocument/2006/relationships/tags" Target="../tags/tag68.xml"/><Relationship Id="rId121" Type="http://schemas.openxmlformats.org/officeDocument/2006/relationships/tags" Target="../tags/tag91.xml"/><Relationship Id="rId142" Type="http://schemas.openxmlformats.org/officeDocument/2006/relationships/tags" Target="../tags/tag11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tags" Target="../tags/tag16.xml"/><Relationship Id="rId67" Type="http://schemas.openxmlformats.org/officeDocument/2006/relationships/tags" Target="../tags/tag37.xml"/><Relationship Id="rId116" Type="http://schemas.openxmlformats.org/officeDocument/2006/relationships/tags" Target="../tags/tag86.xml"/><Relationship Id="rId137" Type="http://schemas.openxmlformats.org/officeDocument/2006/relationships/tags" Target="../tags/tag107.xml"/><Relationship Id="rId20" Type="http://schemas.openxmlformats.org/officeDocument/2006/relationships/slideLayout" Target="../slideLayouts/slideLayout20.xml"/><Relationship Id="rId41" Type="http://schemas.openxmlformats.org/officeDocument/2006/relationships/tags" Target="../tags/tag11.xml"/><Relationship Id="rId62" Type="http://schemas.openxmlformats.org/officeDocument/2006/relationships/tags" Target="../tags/tag32.xml"/><Relationship Id="rId83" Type="http://schemas.openxmlformats.org/officeDocument/2006/relationships/tags" Target="../tags/tag53.xml"/><Relationship Id="rId88" Type="http://schemas.openxmlformats.org/officeDocument/2006/relationships/tags" Target="../tags/tag58.xml"/><Relationship Id="rId111" Type="http://schemas.openxmlformats.org/officeDocument/2006/relationships/tags" Target="../tags/tag81.xml"/><Relationship Id="rId132" Type="http://schemas.openxmlformats.org/officeDocument/2006/relationships/tags" Target="../tags/tag102.xml"/><Relationship Id="rId153" Type="http://schemas.openxmlformats.org/officeDocument/2006/relationships/tags" Target="../tags/tag123.xml"/><Relationship Id="rId15" Type="http://schemas.openxmlformats.org/officeDocument/2006/relationships/slideLayout" Target="../slideLayouts/slideLayout15.xml"/><Relationship Id="rId36" Type="http://schemas.openxmlformats.org/officeDocument/2006/relationships/tags" Target="../tags/tag6.xml"/><Relationship Id="rId57" Type="http://schemas.openxmlformats.org/officeDocument/2006/relationships/tags" Target="../tags/tag27.xml"/><Relationship Id="rId106" Type="http://schemas.openxmlformats.org/officeDocument/2006/relationships/tags" Target="../tags/tag76.xml"/><Relationship Id="rId127" Type="http://schemas.openxmlformats.org/officeDocument/2006/relationships/tags" Target="../tags/tag97.xml"/><Relationship Id="rId10" Type="http://schemas.openxmlformats.org/officeDocument/2006/relationships/slideLayout" Target="../slideLayouts/slideLayout10.xml"/><Relationship Id="rId31" Type="http://schemas.openxmlformats.org/officeDocument/2006/relationships/theme" Target="../theme/theme1.xml"/><Relationship Id="rId52" Type="http://schemas.openxmlformats.org/officeDocument/2006/relationships/tags" Target="../tags/tag22.xml"/><Relationship Id="rId73" Type="http://schemas.openxmlformats.org/officeDocument/2006/relationships/tags" Target="../tags/tag43.xml"/><Relationship Id="rId78" Type="http://schemas.openxmlformats.org/officeDocument/2006/relationships/tags" Target="../tags/tag48.xml"/><Relationship Id="rId94" Type="http://schemas.openxmlformats.org/officeDocument/2006/relationships/tags" Target="../tags/tag64.xml"/><Relationship Id="rId99" Type="http://schemas.openxmlformats.org/officeDocument/2006/relationships/tags" Target="../tags/tag69.xml"/><Relationship Id="rId101" Type="http://schemas.openxmlformats.org/officeDocument/2006/relationships/tags" Target="../tags/tag71.xml"/><Relationship Id="rId122" Type="http://schemas.openxmlformats.org/officeDocument/2006/relationships/tags" Target="../tags/tag92.xml"/><Relationship Id="rId143" Type="http://schemas.openxmlformats.org/officeDocument/2006/relationships/tags" Target="../tags/tag113.xml"/><Relationship Id="rId148" Type="http://schemas.openxmlformats.org/officeDocument/2006/relationships/tags" Target="../tags/tag11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tags" Target="../tags/tag17.xml"/><Relationship Id="rId68" Type="http://schemas.openxmlformats.org/officeDocument/2006/relationships/tags" Target="../tags/tag38.xml"/><Relationship Id="rId89" Type="http://schemas.openxmlformats.org/officeDocument/2006/relationships/tags" Target="../tags/tag59.xml"/><Relationship Id="rId112" Type="http://schemas.openxmlformats.org/officeDocument/2006/relationships/tags" Target="../tags/tag82.xml"/><Relationship Id="rId133" Type="http://schemas.openxmlformats.org/officeDocument/2006/relationships/tags" Target="../tags/tag103.xml"/><Relationship Id="rId154" Type="http://schemas.openxmlformats.org/officeDocument/2006/relationships/tags" Target="../tags/tag124.xml"/><Relationship Id="rId16" Type="http://schemas.openxmlformats.org/officeDocument/2006/relationships/slideLayout" Target="../slideLayouts/slideLayout16.xml"/><Relationship Id="rId37" Type="http://schemas.openxmlformats.org/officeDocument/2006/relationships/tags" Target="../tags/tag7.xml"/><Relationship Id="rId58" Type="http://schemas.openxmlformats.org/officeDocument/2006/relationships/tags" Target="../tags/tag28.xml"/><Relationship Id="rId79" Type="http://schemas.openxmlformats.org/officeDocument/2006/relationships/tags" Target="../tags/tag49.xml"/><Relationship Id="rId102" Type="http://schemas.openxmlformats.org/officeDocument/2006/relationships/tags" Target="../tags/tag72.xml"/><Relationship Id="rId123" Type="http://schemas.openxmlformats.org/officeDocument/2006/relationships/tags" Target="../tags/tag93.xml"/><Relationship Id="rId144" Type="http://schemas.openxmlformats.org/officeDocument/2006/relationships/tags" Target="../tags/tag114.xml"/><Relationship Id="rId90" Type="http://schemas.openxmlformats.org/officeDocument/2006/relationships/tags" Target="../tags/tag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57293E41-954C-9E9C-7DE2-32FEDBD5A1C6}"/>
              </a:ext>
            </a:extLst>
          </p:cNvPr>
          <p:cNvSpPr/>
          <p:nvPr userDrawn="1"/>
        </p:nvSpPr>
        <p:spPr bwMode="gray">
          <a:xfrm>
            <a:off x="-106879"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Arial Unicode MS" pitchFamily="34" charset="-128"/>
              <a:cs typeface="Arial Unicode MS" pitchFamily="34" charset="-128"/>
            </a:endParaRPr>
          </a:p>
        </p:txBody>
      </p:sp>
      <p:sp>
        <p:nvSpPr>
          <p:cNvPr id="34" name="Slide number"/>
          <p:cNvSpPr txBox="1"/>
          <p:nvPr userDrawn="1"/>
        </p:nvSpPr>
        <p:spPr bwMode="black">
          <a:xfrm>
            <a:off x="11546207" y="6536751"/>
            <a:ext cx="144270"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b="0" i="0" noProof="0" smtClean="0">
                <a:latin typeface="+mn-lt"/>
              </a:rPr>
              <a:pPr marL="0" lvl="0" indent="0" algn="r">
                <a:buNone/>
              </a:pPr>
              <a:t>‹#›</a:t>
            </a:fld>
            <a:endParaRPr lang="en-US" sz="900" b="0" i="0" noProof="0" dirty="0">
              <a:latin typeface="+mn-lt"/>
            </a:endParaRPr>
          </a:p>
        </p:txBody>
      </p:sp>
      <p:sp>
        <p:nvSpPr>
          <p:cNvPr id="12" name="Copyright Placeholder" descr="{&quot;templafy&quot;:{&quot;id&quot;:&quot;1df0b5c3-c399-4d80-afa5-baa0f5e07b52&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2024 SAP SE or an SAP affiliate company. All rights reserved. INTERNAL – SAP Buyer, Suppliers and Partners</a:t>
            </a:r>
          </a:p>
          <a:p>
            <a:pPr marL="84121" marR="0" lvl="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3" name="Text Placeholder"/>
          <p:cNvSpPr>
            <a:spLocks noGrp="1"/>
          </p:cNvSpPr>
          <p:nvPr userDrawn="1">
            <p:ph type="body" idx="1"/>
          </p:nvPr>
        </p:nvSpPr>
        <p:spPr bwMode="black">
          <a:xfrm>
            <a:off x="504001" y="1548560"/>
            <a:ext cx="11186476"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32"/>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5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5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5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5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3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5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3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4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1"/>
                </a:solidFill>
                <a:latin typeface="Arial" panose="020B0604020202020204" pitchFamily="34" charset="0"/>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3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b="0" i="0">
                <a:latin typeface="Arial" panose="020B0604020202020204" pitchFamily="34" charset="0"/>
              </a:endParaRPr>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b="0" i="0">
                <a:latin typeface="Arial" panose="020B0604020202020204" pitchFamily="34" charset="0"/>
              </a:endParaRPr>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b="0" i="0" kern="0" dirty="0">
                <a:latin typeface="Arial" panose="020B0604020202020204" pitchFamily="34" charset="0"/>
                <a:ea typeface="Arial Unicode MS" pitchFamily="34" charset="-128"/>
                <a:cs typeface="Arial Unicode MS" pitchFamily="34" charset="-128"/>
              </a:rPr>
              <a:t>(r) Footnote</a:t>
            </a:r>
          </a:p>
        </p:txBody>
      </p:sp>
      <p:sp>
        <p:nvSpPr>
          <p:cNvPr id="132" name="Responsible [Sticker]" hidden="1">
            <a:extLst>
              <a:ext uri="{FF2B5EF4-FFF2-40B4-BE49-F238E27FC236}">
                <a16:creationId xmlns:a16="http://schemas.microsoft.com/office/drawing/2014/main" id="{3CB674C2-91C9-46E6-8AB4-E90ABF1CAFE0}"/>
              </a:ext>
            </a:extLst>
          </p:cNvPr>
          <p:cNvSpPr>
            <a:spLocks/>
          </p:cNvSpPr>
          <p:nvPr userDrawn="1"/>
        </p:nvSpPr>
        <p:spPr>
          <a:xfrm>
            <a:off x="10071105" y="896931"/>
            <a:ext cx="2124070" cy="59540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Responsible: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Name Lastname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Roboto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Arial" panose="020B0604020202020204" pitchFamily="34" charset="0"/>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A0A0A"/>
              </a:solidFill>
              <a:effectLst/>
              <a:uLnTx/>
              <a:uFillTx/>
              <a:latin typeface="Arial" panose="020B0604020202020204" pitchFamily="34" charset="0"/>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yyyy</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-MM-dd </a:t>
            </a:r>
            <a:r>
              <a:rPr kumimoji="0" lang="en-US" sz="1200" b="0" i="0" u="none" strike="noStrike" kern="0" cap="none" spc="0" normalizeH="0" baseline="0" noProof="0" dirty="0" err="1">
                <a:ln>
                  <a:noFill/>
                </a:ln>
                <a:solidFill>
                  <a:srgbClr val="0A0A0A"/>
                </a:solidFill>
                <a:effectLst/>
                <a:uLnTx/>
                <a:uFillTx/>
                <a:latin typeface="Arial" panose="020B0604020202020204" pitchFamily="34" charset="0"/>
              </a:rPr>
              <a:t>hh:mm</a:t>
            </a:r>
            <a:r>
              <a:rPr kumimoji="0" lang="en-US" sz="1200" b="0" i="0" u="none" strike="noStrike" kern="0" cap="none" spc="0" normalizeH="0" baseline="0" noProof="0" dirty="0">
                <a:ln>
                  <a:noFill/>
                </a:ln>
                <a:solidFill>
                  <a:srgbClr val="0A0A0A"/>
                </a:solidFill>
                <a:effectLst/>
                <a:uLnTx/>
                <a:uFillTx/>
                <a:latin typeface="Arial" panose="020B0604020202020204" pitchFamily="34" charset="0"/>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0" i="0" u="none" strike="noStrike" kern="0" cap="none" spc="0" normalizeH="0" baseline="0" noProof="0" dirty="0">
                <a:ln>
                  <a:noFill/>
                </a:ln>
                <a:solidFill>
                  <a:schemeClr val="tx2"/>
                </a:solidFill>
                <a:effectLst/>
                <a:uLnTx/>
                <a:uFillTx/>
                <a:latin typeface="Arial" panose="020B0604020202020204" pitchFamily="34" charset="0"/>
                <a:ea typeface="Arial Unicode MS" pitchFamily="34" charset="-128"/>
                <a:cs typeface="Arial Unicode MS"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3" r:id="rId1"/>
    <p:sldLayoutId id="2147483780" r:id="rId2"/>
    <p:sldLayoutId id="2147483787" r:id="rId3"/>
    <p:sldLayoutId id="2147483777" r:id="rId4"/>
    <p:sldLayoutId id="2147483788" r:id="rId5"/>
    <p:sldLayoutId id="2147483789" r:id="rId6"/>
    <p:sldLayoutId id="2147483790" r:id="rId7"/>
    <p:sldLayoutId id="2147483791" r:id="rId8"/>
    <p:sldLayoutId id="2147483792" r:id="rId9"/>
    <p:sldLayoutId id="2147483793" r:id="rId10"/>
    <p:sldLayoutId id="2147483794" r:id="rId11"/>
    <p:sldLayoutId id="2147483741" r:id="rId12"/>
    <p:sldLayoutId id="2147483765" r:id="rId13"/>
    <p:sldLayoutId id="2147483767" r:id="rId14"/>
    <p:sldLayoutId id="2147483786" r:id="rId15"/>
    <p:sldLayoutId id="2147483743" r:id="rId16"/>
    <p:sldLayoutId id="2147483774" r:id="rId17"/>
    <p:sldLayoutId id="2147483745" r:id="rId18"/>
    <p:sldLayoutId id="2147483760" r:id="rId19"/>
    <p:sldLayoutId id="2147483768" r:id="rId20"/>
    <p:sldLayoutId id="2147483769" r:id="rId21"/>
    <p:sldLayoutId id="2147483770" r:id="rId22"/>
    <p:sldLayoutId id="2147483744" r:id="rId23"/>
    <p:sldLayoutId id="2147483757" r:id="rId24"/>
    <p:sldLayoutId id="2147483771" r:id="rId25"/>
    <p:sldLayoutId id="2147483763" r:id="rId26"/>
    <p:sldLayoutId id="2147483751" r:id="rId27"/>
    <p:sldLayoutId id="2147483756" r:id="rId28"/>
    <p:sldLayoutId id="2147483740" r:id="rId29"/>
    <p:sldLayoutId id="2147483795" r:id="rId30"/>
  </p:sldLayoutIdLst>
  <p:hf hdr="0" ftr="0" dt="0"/>
  <p:txStyles>
    <p:title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p:titleStyle>
    <p:bodyStyle>
      <a:lvl1pPr marL="0" indent="0" algn="l" defTabSz="1088558" rtl="0" eaLnBrk="1" latinLnBrk="0" hangingPunct="1">
        <a:spcBef>
          <a:spcPts val="1800"/>
        </a:spcBef>
        <a:buClrTx/>
        <a:buSzPct val="80000"/>
        <a:buFont typeface="Roboto" panose="02000000000000000000" pitchFamily="2" charset="0"/>
        <a:buChar char="​"/>
        <a:defRPr sz="2000" b="0" i="0" kern="1200">
          <a:solidFill>
            <a:schemeClr val="tx1"/>
          </a:solidFill>
          <a:latin typeface="72 Brand" panose="020B0504030603020204" pitchFamily="34" charset="0"/>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72 Brand" panose="020B0504030603020204" pitchFamily="34" charset="0"/>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72 Brand" panose="020B0504030603020204" pitchFamily="34" charset="0"/>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72 Brand" panose="020B0504030603020204" pitchFamily="34" charset="0"/>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72 Brand" panose="020B0504030603020204" pitchFamily="34" charset="0"/>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hyperlink" Target="https://www.manu.com/Catalog/product18.htm" TargetMode="External"/><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36.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slide" Target="slide24.xml"/><Relationship Id="rId5" Type="http://schemas.openxmlformats.org/officeDocument/2006/relationships/slide" Target="slide12.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hyperlink" Target="NULL"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1.com/12354.jpg" TargetMode="External"/><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hyperlink" Target="https://www.1.com/34.jpg"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s://supplier.ariba.com/" TargetMode="External"/><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hyperlink" Target="https://support.ariba.com/item/view/208691" TargetMode="External"/><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customXml" Target="../../customXml/item11.xml"/><Relationship Id="rId1" Type="http://schemas.openxmlformats.org/officeDocument/2006/relationships/customXml" Target="../../customXml/item10.xml"/><Relationship Id="rId5" Type="http://schemas.openxmlformats.org/officeDocument/2006/relationships/hyperlink" Target="https://support.ariba.com/item/view/208691" TargetMode="External"/><Relationship Id="rId4" Type="http://schemas.openxmlformats.org/officeDocument/2006/relationships/hyperlink" Target="https://support.ariba.com/item/view/208690"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4">
            <a:extLst>
              <a:ext uri="{FF2B5EF4-FFF2-40B4-BE49-F238E27FC236}">
                <a16:creationId xmlns:a16="http://schemas.microsoft.com/office/drawing/2014/main" id="{C4E2D140-8564-0D43-F716-7813857722C2}"/>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5" cstate="screen">
            <a:extLst>
              <a:ext uri="{28A0092B-C50C-407E-A947-70E740481C1C}">
                <a14:useLocalDpi xmlns:a14="http://schemas.microsoft.com/office/drawing/2010/main"/>
              </a:ext>
            </a:extLst>
          </a:blip>
          <a:srcRect t="195" b="195"/>
          <a:stretch/>
        </p:blipFill>
        <p:spPr bwMode="black">
          <a:prstGeom prst="rect">
            <a:avLst/>
          </a:prstGeom>
        </p:spPr>
      </p:pic>
      <p:sp>
        <p:nvSpPr>
          <p:cNvPr id="14" name="Title 13">
            <a:extLst>
              <a:ext uri="{FF2B5EF4-FFF2-40B4-BE49-F238E27FC236}">
                <a16:creationId xmlns:a16="http://schemas.microsoft.com/office/drawing/2014/main" id="{134752C8-1E80-B141-5BC9-264FD3E5257B}"/>
              </a:ext>
            </a:extLst>
          </p:cNvPr>
          <p:cNvSpPr>
            <a:spLocks noGrp="1"/>
          </p:cNvSpPr>
          <p:nvPr>
            <p:ph type="title"/>
          </p:nvPr>
        </p:nvSpPr>
        <p:spPr/>
        <p:txBody>
          <a:bodyPr/>
          <a:lstStyle/>
          <a:p>
            <a:r>
              <a:rPr lang="en-US" dirty="0"/>
              <a:t>Creating and Publishing </a:t>
            </a:r>
            <a:r>
              <a:rPr lang="en-US" dirty="0">
                <a:solidFill>
                  <a:schemeClr val="accent1"/>
                </a:solidFill>
              </a:rPr>
              <a:t>Static Catalogs</a:t>
            </a:r>
            <a:endParaRPr lang="en-US" dirty="0"/>
          </a:p>
        </p:txBody>
      </p:sp>
    </p:spTree>
    <p:custDataLst>
      <p:custData r:id="rId1"/>
      <p:custData r:id="rId2"/>
    </p:custDataLst>
    <p:extLst>
      <p:ext uri="{BB962C8B-B14F-4D97-AF65-F5344CB8AC3E}">
        <p14:creationId xmlns:p14="http://schemas.microsoft.com/office/powerpoint/2010/main" val="3316874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60DC77A-4A0B-4C47-84FE-4BE7F590C245}"/>
              </a:ext>
            </a:extLst>
          </p:cNvPr>
          <p:cNvSpPr>
            <a:spLocks noGrp="1"/>
          </p:cNvSpPr>
          <p:nvPr>
            <p:ph type="title"/>
          </p:nvPr>
        </p:nvSpPr>
        <p:spPr>
          <a:xfrm>
            <a:off x="504001" y="504000"/>
            <a:ext cx="11186476" cy="369332"/>
          </a:xfrm>
        </p:spPr>
        <p:txBody>
          <a:bodyPr/>
          <a:lstStyle/>
          <a:p>
            <a:r>
              <a:rPr lang="en-US" dirty="0"/>
              <a:t>CIF Catalog</a:t>
            </a:r>
            <a:r>
              <a:rPr lang="en-US" noProof="0" dirty="0">
                <a:latin typeface="+mj-lt"/>
              </a:rPr>
              <a:t> Template</a:t>
            </a:r>
            <a:r>
              <a:rPr lang="en-US" dirty="0"/>
              <a:t> Example</a:t>
            </a:r>
            <a:endParaRPr lang="en-US" noProof="0" dirty="0">
              <a:latin typeface="+mj-lt"/>
            </a:endParaRPr>
          </a:p>
        </p:txBody>
      </p:sp>
      <p:sp>
        <p:nvSpPr>
          <p:cNvPr id="6" name="Content Placeholder 2">
            <a:extLst>
              <a:ext uri="{FF2B5EF4-FFF2-40B4-BE49-F238E27FC236}">
                <a16:creationId xmlns:a16="http://schemas.microsoft.com/office/drawing/2014/main" id="{7F861663-C3F6-4ED9-9905-5D62AC144A34}"/>
              </a:ext>
            </a:extLst>
          </p:cNvPr>
          <p:cNvSpPr txBox="1">
            <a:spLocks/>
          </p:cNvSpPr>
          <p:nvPr/>
        </p:nvSpPr>
        <p:spPr bwMode="gray">
          <a:xfrm>
            <a:off x="504126" y="1270771"/>
            <a:ext cx="11186351" cy="1747400"/>
          </a:xfrm>
          <a:prstGeom prst="rect">
            <a:avLst/>
          </a:prstGeom>
        </p:spPr>
        <p:txBody>
          <a:bodyPr vert="horz" lIns="0" tIns="0" rIns="0" bIns="0" rtlCol="0" anchor="t">
            <a:noAutofit/>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lnSpc>
                <a:spcPts val="2200"/>
              </a:lnSpc>
              <a:spcBef>
                <a:spcPts val="1800"/>
              </a:spcBef>
              <a:buSzPct val="100000"/>
              <a:buFont typeface="Arial" panose="020B0604020202020204" pitchFamily="34" charset="0"/>
              <a:buChar char="•"/>
              <a:tabLst>
                <a:tab pos="177800" algn="l"/>
              </a:tabLst>
            </a:pPr>
            <a:r>
              <a:rPr lang="en-US" sz="2000" dirty="0">
                <a:cs typeface="Arial"/>
              </a:rPr>
              <a:t>CIF Catalogs</a:t>
            </a:r>
            <a:r>
              <a:rPr lang="en-US" sz="2000" b="0" dirty="0">
                <a:cs typeface="Arial"/>
              </a:rPr>
              <a:t> are the most common type of static catalogs. For ease of CIF Catalog creation, we provide Suppliers with an </a:t>
            </a:r>
            <a:r>
              <a:rPr lang="en-US" sz="2000" dirty="0">
                <a:cs typeface="Arial"/>
              </a:rPr>
              <a:t>Excel XLS template</a:t>
            </a:r>
            <a:r>
              <a:rPr lang="en-US" sz="2000" b="0" dirty="0">
                <a:cs typeface="Arial"/>
              </a:rPr>
              <a:t>. The Supplier then creates and uploads the Catalog file to the </a:t>
            </a:r>
            <a:r>
              <a:rPr lang="en-US" sz="2000" dirty="0">
                <a:cs typeface="Arial"/>
              </a:rPr>
              <a:t>SAP Business Network</a:t>
            </a:r>
            <a:r>
              <a:rPr lang="en-US" sz="2000" b="0" dirty="0">
                <a:cs typeface="Arial"/>
              </a:rPr>
              <a:t>. </a:t>
            </a:r>
            <a:endParaRPr lang="en-US" sz="2000" b="0" dirty="0"/>
          </a:p>
          <a:p>
            <a:pPr marL="342900" indent="-342900">
              <a:lnSpc>
                <a:spcPts val="2200"/>
              </a:lnSpc>
              <a:spcBef>
                <a:spcPts val="1800"/>
              </a:spcBef>
              <a:buSzPct val="100000"/>
              <a:buFont typeface="Arial" panose="020B0604020202020204" pitchFamily="34" charset="0"/>
              <a:buChar char="•"/>
            </a:pPr>
            <a:r>
              <a:rPr lang="en-US" sz="2000" b="0" dirty="0">
                <a:cs typeface="Arial"/>
              </a:rPr>
              <a:t>Here is a sample of a </a:t>
            </a:r>
            <a:r>
              <a:rPr lang="en-US" sz="2000" dirty="0">
                <a:cs typeface="Arial"/>
              </a:rPr>
              <a:t>CIF Catalog Template </a:t>
            </a:r>
            <a:r>
              <a:rPr lang="en-US" sz="2000" b="0" dirty="0">
                <a:cs typeface="Arial"/>
              </a:rPr>
              <a:t>in Excel XLS format. All information is in one single sheet.</a:t>
            </a:r>
            <a:endParaRPr lang="en-US" b="0" dirty="0"/>
          </a:p>
        </p:txBody>
      </p:sp>
      <p:sp>
        <p:nvSpPr>
          <p:cNvPr id="13" name="TextBox 12">
            <a:extLst>
              <a:ext uri="{FF2B5EF4-FFF2-40B4-BE49-F238E27FC236}">
                <a16:creationId xmlns:a16="http://schemas.microsoft.com/office/drawing/2014/main" id="{E5A74E17-3D8F-D6C5-9580-5C7104E1C4DE}"/>
              </a:ext>
            </a:extLst>
          </p:cNvPr>
          <p:cNvSpPr txBox="1"/>
          <p:nvPr/>
        </p:nvSpPr>
        <p:spPr>
          <a:xfrm>
            <a:off x="7150101" y="3314820"/>
            <a:ext cx="4305300" cy="3105209"/>
          </a:xfrm>
          <a:prstGeom prst="rect">
            <a:avLst/>
          </a:prstGeom>
          <a:noFill/>
        </p:spPr>
        <p:txBody>
          <a:bodyPr wrap="square" lIns="0" tIns="0" rIns="0" bIns="0" rtlCol="0" anchor="t">
            <a:spAutoFit/>
          </a:bodyPr>
          <a:lstStyle/>
          <a:p>
            <a:pPr marL="285750" indent="-285750">
              <a:lnSpc>
                <a:spcPts val="2200"/>
              </a:lnSpc>
              <a:spcBef>
                <a:spcPts val="600"/>
              </a:spcBef>
              <a:spcAft>
                <a:spcPts val="600"/>
              </a:spcAft>
              <a:buFont typeface="Wingdings" panose="05000000000000000000" pitchFamily="2" charset="2"/>
              <a:buChar char="§"/>
            </a:pPr>
            <a:r>
              <a:rPr lang="en-US" sz="1600" dirty="0">
                <a:latin typeface="+mn-lt"/>
              </a:rPr>
              <a:t>The Template is color coded and has Tool Tips that provide information about how to treat each field.</a:t>
            </a:r>
          </a:p>
          <a:p>
            <a:pPr marL="285750" indent="-285750">
              <a:lnSpc>
                <a:spcPts val="2200"/>
              </a:lnSpc>
              <a:spcBef>
                <a:spcPts val="600"/>
              </a:spcBef>
              <a:spcAft>
                <a:spcPts val="600"/>
              </a:spcAft>
              <a:buFont typeface="Wingdings" panose="05000000000000000000" pitchFamily="2" charset="2"/>
              <a:buChar char="§"/>
            </a:pPr>
            <a:r>
              <a:rPr lang="en-US" sz="1600" dirty="0">
                <a:latin typeface="+mn-lt"/>
              </a:rPr>
              <a:t>Each Template includes specific instructions, including custom fields or other requirements set by your Customer.</a:t>
            </a:r>
          </a:p>
          <a:p>
            <a:pPr marL="285750" indent="-285750">
              <a:lnSpc>
                <a:spcPts val="2200"/>
              </a:lnSpc>
              <a:spcBef>
                <a:spcPts val="600"/>
              </a:spcBef>
              <a:spcAft>
                <a:spcPts val="600"/>
              </a:spcAft>
              <a:buFont typeface="Wingdings" panose="05000000000000000000" pitchFamily="2" charset="2"/>
              <a:buChar char="§"/>
            </a:pPr>
            <a:r>
              <a:rPr lang="en-US" sz="1600" dirty="0">
                <a:latin typeface="+mn-lt"/>
              </a:rPr>
              <a:t>In the DATA section the words “DATA” and “ENDOFDATA” are mandatory, they represent the start and end of your items list.</a:t>
            </a:r>
            <a:endParaRPr lang="en-US" sz="1600" kern="0" dirty="0">
              <a:latin typeface="+mn-lt"/>
              <a:ea typeface="Arial Unicode MS" pitchFamily="34" charset="-128"/>
              <a:cs typeface="Arial Unicode MS" pitchFamily="34" charset="-128"/>
            </a:endParaRPr>
          </a:p>
        </p:txBody>
      </p:sp>
      <p:sp>
        <p:nvSpPr>
          <p:cNvPr id="15" name="TextBox 14">
            <a:extLst>
              <a:ext uri="{FF2B5EF4-FFF2-40B4-BE49-F238E27FC236}">
                <a16:creationId xmlns:a16="http://schemas.microsoft.com/office/drawing/2014/main" id="{150FE190-A64B-14AB-79A9-140D6DC263DE}"/>
              </a:ext>
            </a:extLst>
          </p:cNvPr>
          <p:cNvSpPr txBox="1"/>
          <p:nvPr/>
        </p:nvSpPr>
        <p:spPr>
          <a:xfrm>
            <a:off x="503998" y="3107071"/>
            <a:ext cx="1577355" cy="20774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dirty="0">
                <a:solidFill>
                  <a:schemeClr val="accent1"/>
                </a:solidFill>
                <a:ea typeface="Arial Unicode MS" pitchFamily="34" charset="-128"/>
                <a:cs typeface="Arial Unicode MS" pitchFamily="34" charset="-128"/>
              </a:rPr>
              <a:t>Header </a:t>
            </a:r>
            <a:r>
              <a:rPr lang="en-US" sz="1800" kern="0" dirty="0">
                <a:ea typeface="Arial Unicode MS" pitchFamily="34" charset="-128"/>
                <a:cs typeface="Arial Unicode MS" pitchFamily="34" charset="-128"/>
              </a:rPr>
              <a:t>section</a:t>
            </a:r>
          </a:p>
        </p:txBody>
      </p:sp>
      <p:sp>
        <p:nvSpPr>
          <p:cNvPr id="16" name="TextBox 15">
            <a:extLst>
              <a:ext uri="{FF2B5EF4-FFF2-40B4-BE49-F238E27FC236}">
                <a16:creationId xmlns:a16="http://schemas.microsoft.com/office/drawing/2014/main" id="{F0A9FE08-3BAD-C85C-43B5-6006DDD4F4A9}"/>
              </a:ext>
            </a:extLst>
          </p:cNvPr>
          <p:cNvSpPr txBox="1"/>
          <p:nvPr/>
        </p:nvSpPr>
        <p:spPr>
          <a:xfrm>
            <a:off x="503998" y="4971129"/>
            <a:ext cx="1305570" cy="20774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dirty="0">
                <a:solidFill>
                  <a:schemeClr val="accent1"/>
                </a:solidFill>
                <a:ea typeface="Arial Unicode MS" pitchFamily="34" charset="-128"/>
                <a:cs typeface="Arial Unicode MS" pitchFamily="34" charset="-128"/>
              </a:rPr>
              <a:t>Data </a:t>
            </a:r>
            <a:r>
              <a:rPr lang="en-US" sz="1800" kern="0" dirty="0">
                <a:ea typeface="Arial Unicode MS" pitchFamily="34" charset="-128"/>
                <a:cs typeface="Arial Unicode MS" pitchFamily="34" charset="-128"/>
              </a:rPr>
              <a:t>section</a:t>
            </a:r>
          </a:p>
        </p:txBody>
      </p:sp>
      <p:pic>
        <p:nvPicPr>
          <p:cNvPr id="17" name="Picture 16">
            <a:extLst>
              <a:ext uri="{FF2B5EF4-FFF2-40B4-BE49-F238E27FC236}">
                <a16:creationId xmlns:a16="http://schemas.microsoft.com/office/drawing/2014/main" id="{160158C3-2FD4-A2EA-6EE9-1572B78A2E05}"/>
              </a:ext>
            </a:extLst>
          </p:cNvPr>
          <p:cNvPicPr>
            <a:picLocks noChangeAspect="1"/>
          </p:cNvPicPr>
          <p:nvPr/>
        </p:nvPicPr>
        <p:blipFill>
          <a:blip r:embed="rId3"/>
          <a:stretch>
            <a:fillRect/>
          </a:stretch>
        </p:blipFill>
        <p:spPr>
          <a:xfrm>
            <a:off x="503998" y="5362534"/>
            <a:ext cx="6332223" cy="1108789"/>
          </a:xfrm>
          <a:prstGeom prst="rect">
            <a:avLst/>
          </a:prstGeom>
          <a:ln>
            <a:noFill/>
          </a:ln>
          <a:effectLst>
            <a:outerShdw blurRad="190500" algn="tl" rotWithShape="0">
              <a:srgbClr val="000000">
                <a:alpha val="70000"/>
              </a:srgbClr>
            </a:outerShdw>
          </a:effectLst>
        </p:spPr>
      </p:pic>
      <p:pic>
        <p:nvPicPr>
          <p:cNvPr id="2" name="Picture 1" descr="A screenshot of a computer&#10;&#10;Description automatically generated">
            <a:extLst>
              <a:ext uri="{FF2B5EF4-FFF2-40B4-BE49-F238E27FC236}">
                <a16:creationId xmlns:a16="http://schemas.microsoft.com/office/drawing/2014/main" id="{5CF0020D-6D23-7980-95CA-CB77D33011EB}"/>
              </a:ext>
            </a:extLst>
          </p:cNvPr>
          <p:cNvPicPr>
            <a:picLocks noChangeAspect="1"/>
          </p:cNvPicPr>
          <p:nvPr/>
        </p:nvPicPr>
        <p:blipFill>
          <a:blip r:embed="rId4"/>
          <a:stretch>
            <a:fillRect/>
          </a:stretch>
        </p:blipFill>
        <p:spPr>
          <a:xfrm>
            <a:off x="504956" y="3443848"/>
            <a:ext cx="2864597" cy="138702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17679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Creating a </a:t>
            </a:r>
            <a:r>
              <a:rPr lang="en-US" dirty="0">
                <a:solidFill>
                  <a:schemeClr val="accent1"/>
                </a:solidFill>
              </a:rPr>
              <a:t>CIF Catalog</a:t>
            </a:r>
            <a:endParaRPr lang="en-US" noProof="0" dirty="0">
              <a:solidFill>
                <a:schemeClr val="accent1"/>
              </a:solidFill>
              <a:latin typeface="+mj-lt"/>
            </a:endParaRPr>
          </a:p>
        </p:txBody>
      </p:sp>
    </p:spTree>
    <p:extLst>
      <p:ext uri="{BB962C8B-B14F-4D97-AF65-F5344CB8AC3E}">
        <p14:creationId xmlns:p14="http://schemas.microsoft.com/office/powerpoint/2010/main" val="2760117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a:xfrm>
            <a:off x="504001" y="1455738"/>
            <a:ext cx="11040299" cy="5078262"/>
          </a:xfrm>
        </p:spPr>
        <p:txBody>
          <a:bodyPr vert="horz" lIns="0" tIns="0" rIns="0" bIns="0" rtlCol="0" anchor="t">
            <a:noAutofit/>
          </a:bodyPr>
          <a:lstStyle/>
          <a:p>
            <a:pPr fontAlgn="base">
              <a:lnSpc>
                <a:spcPct val="150000"/>
              </a:lnSpc>
              <a:spcBef>
                <a:spcPts val="0"/>
              </a:spcBef>
              <a:spcAft>
                <a:spcPts val="600"/>
              </a:spcAft>
              <a:buClr>
                <a:srgbClr val="FFC000"/>
              </a:buClr>
              <a:buSzPct val="100000"/>
            </a:pPr>
            <a:r>
              <a:rPr lang="en-US" sz="1800" b="1" kern="0" dirty="0">
                <a:solidFill>
                  <a:schemeClr val="accent1"/>
                </a:solidFill>
                <a:latin typeface="+mn-lt"/>
              </a:rPr>
              <a:t>General Rules</a:t>
            </a:r>
            <a:endParaRPr lang="en-US" sz="1600" dirty="0">
              <a:latin typeface="+mn-lt"/>
            </a:endParaRPr>
          </a:p>
          <a:p>
            <a:pPr marL="461645" indent="-177800" fontAlgn="base">
              <a:spcBef>
                <a:spcPts val="0"/>
              </a:spcBef>
              <a:spcAft>
                <a:spcPts val="600"/>
              </a:spcAft>
              <a:buClr>
                <a:schemeClr val="accent1"/>
              </a:buClr>
              <a:buSzPct val="100000"/>
              <a:buFont typeface="Wingdings" pitchFamily="2" charset="2"/>
              <a:buChar char="§"/>
            </a:pPr>
            <a:r>
              <a:rPr lang="en-US" sz="1600" b="0" kern="0" noProof="0" dirty="0">
                <a:solidFill>
                  <a:srgbClr val="000000"/>
                </a:solidFill>
                <a:latin typeface="+mn-lt"/>
              </a:rPr>
              <a:t>All fields marked “Required” must be populated </a:t>
            </a:r>
            <a:endParaRPr lang="en-US" sz="1600" b="0" kern="0" noProof="0" dirty="0">
              <a:solidFill>
                <a:srgbClr val="000000"/>
              </a:solidFill>
              <a:latin typeface="+mn-lt"/>
              <a:cs typeface="Arial"/>
            </a:endParaRPr>
          </a:p>
          <a:p>
            <a:pPr marL="461645" indent="-177800" fontAlgn="base">
              <a:spcBef>
                <a:spcPts val="0"/>
              </a:spcBef>
              <a:spcAft>
                <a:spcPts val="600"/>
              </a:spcAft>
              <a:buClr>
                <a:schemeClr val="accent1"/>
              </a:buClr>
              <a:buSzPct val="100000"/>
              <a:buFont typeface="Wingdings" pitchFamily="2" charset="2"/>
              <a:buChar char="§"/>
            </a:pPr>
            <a:r>
              <a:rPr lang="en-US" sz="1600" b="0" kern="0" noProof="0" dirty="0">
                <a:solidFill>
                  <a:srgbClr val="000000"/>
                </a:solidFill>
                <a:latin typeface="+mn-lt"/>
              </a:rPr>
              <a:t>Supplier Part Numbers must be unique per item</a:t>
            </a:r>
            <a:endParaRPr lang="en-US" sz="1600" b="0" kern="0" noProof="0" dirty="0">
              <a:solidFill>
                <a:srgbClr val="000000"/>
              </a:solidFill>
              <a:latin typeface="+mn-lt"/>
              <a:cs typeface="Arial"/>
            </a:endParaRPr>
          </a:p>
          <a:p>
            <a:pPr marL="461645" indent="-177800" fontAlgn="base">
              <a:spcBef>
                <a:spcPts val="0"/>
              </a:spcBef>
              <a:spcAft>
                <a:spcPts val="600"/>
              </a:spcAft>
              <a:buClr>
                <a:schemeClr val="accent1"/>
              </a:buClr>
              <a:buSzPct val="100000"/>
              <a:buFont typeface="Wingdings" pitchFamily="2" charset="2"/>
              <a:buChar char="§"/>
            </a:pPr>
            <a:r>
              <a:rPr lang="en-US" sz="1600" b="0" kern="0" noProof="0" dirty="0">
                <a:solidFill>
                  <a:srgbClr val="000000"/>
                </a:solidFill>
                <a:latin typeface="+mn-lt"/>
              </a:rPr>
              <a:t>Commodity Codes must be assigned to each item</a:t>
            </a:r>
          </a:p>
          <a:p>
            <a:pPr marL="461645" indent="-177800" fontAlgn="base">
              <a:spcBef>
                <a:spcPts val="0"/>
              </a:spcBef>
              <a:spcAft>
                <a:spcPts val="600"/>
              </a:spcAft>
              <a:buClr>
                <a:schemeClr val="accent1"/>
              </a:buClr>
              <a:buSzPct val="100000"/>
              <a:buFont typeface="Wingdings" pitchFamily="2" charset="2"/>
              <a:buChar char="§"/>
            </a:pPr>
            <a:r>
              <a:rPr lang="en-US" sz="1600" kern="0" dirty="0">
                <a:solidFill>
                  <a:srgbClr val="000000"/>
                </a:solidFill>
                <a:latin typeface="+mn-lt"/>
              </a:rPr>
              <a:t>Make sure all the cells are formatted in Excel as Text (right-click + Format Cells)</a:t>
            </a:r>
          </a:p>
          <a:p>
            <a:pPr marL="461645" indent="-177800" fontAlgn="base">
              <a:spcBef>
                <a:spcPts val="0"/>
              </a:spcBef>
              <a:spcAft>
                <a:spcPts val="600"/>
              </a:spcAft>
              <a:buClr>
                <a:schemeClr val="accent1"/>
              </a:buClr>
              <a:buSzPct val="100000"/>
              <a:buFont typeface="Wingdings" pitchFamily="2" charset="2"/>
              <a:buChar char="§"/>
            </a:pPr>
            <a:r>
              <a:rPr lang="en-US" sz="1600" kern="0" dirty="0">
                <a:solidFill>
                  <a:srgbClr val="000000"/>
                </a:solidFill>
                <a:latin typeface="+mn-lt"/>
              </a:rPr>
              <a:t>Do not create templates on your own</a:t>
            </a:r>
          </a:p>
          <a:p>
            <a:pPr marL="283845" fontAlgn="base">
              <a:spcBef>
                <a:spcPts val="0"/>
              </a:spcBef>
              <a:spcAft>
                <a:spcPts val="600"/>
              </a:spcAft>
              <a:buClr>
                <a:schemeClr val="accent1"/>
              </a:buClr>
              <a:buSzPct val="100000"/>
              <a:buNone/>
            </a:pPr>
            <a:endParaRPr lang="en-US" sz="1600" kern="0" dirty="0">
              <a:solidFill>
                <a:srgbClr val="000000"/>
              </a:solidFill>
              <a:latin typeface="+mn-lt"/>
            </a:endParaRPr>
          </a:p>
          <a:p>
            <a:pPr fontAlgn="base">
              <a:spcBef>
                <a:spcPts val="0"/>
              </a:spcBef>
              <a:spcAft>
                <a:spcPts val="600"/>
              </a:spcAft>
              <a:buClr>
                <a:srgbClr val="FFC000"/>
              </a:buClr>
              <a:buSzPct val="100000"/>
            </a:pPr>
            <a:r>
              <a:rPr lang="en-US" sz="1800" b="1" kern="0" dirty="0">
                <a:solidFill>
                  <a:schemeClr val="accent1"/>
                </a:solidFill>
                <a:latin typeface="+mn-lt"/>
              </a:rPr>
              <a:t>Best Practices</a:t>
            </a:r>
            <a:endParaRPr lang="en-US" sz="1800" b="1" kern="0" dirty="0">
              <a:solidFill>
                <a:schemeClr val="accent1"/>
              </a:solidFill>
              <a:latin typeface="+mn-lt"/>
              <a:cs typeface="Arial"/>
            </a:endParaRPr>
          </a:p>
          <a:p>
            <a:pPr marL="461645" lvl="2" indent="-177800" fontAlgn="base">
              <a:spcBef>
                <a:spcPts val="0"/>
              </a:spcBef>
              <a:spcAft>
                <a:spcPts val="600"/>
              </a:spcAft>
              <a:buClr>
                <a:schemeClr val="accent1"/>
              </a:buClr>
              <a:buFont typeface="Wingdings" panose="05000000000000000000" pitchFamily="2" charset="2"/>
              <a:buChar char="§"/>
            </a:pPr>
            <a:r>
              <a:rPr lang="en-US" sz="1600" kern="0" dirty="0">
                <a:solidFill>
                  <a:srgbClr val="000000"/>
                </a:solidFill>
                <a:latin typeface="+mn-lt"/>
              </a:rPr>
              <a:t>Data should be submitted in “Sentence case”—using both upper and lower case letters—not in ALL CAPS or all lower case text</a:t>
            </a:r>
            <a:endParaRPr lang="en-US" sz="1600" kern="0" dirty="0">
              <a:solidFill>
                <a:srgbClr val="000000"/>
              </a:solidFill>
              <a:latin typeface="+mn-lt"/>
              <a:cs typeface="Arial"/>
            </a:endParaRPr>
          </a:p>
          <a:p>
            <a:pPr marL="461645" lvl="2" indent="-177800" fontAlgn="base">
              <a:spcBef>
                <a:spcPts val="0"/>
              </a:spcBef>
              <a:spcAft>
                <a:spcPts val="600"/>
              </a:spcAft>
              <a:buClr>
                <a:schemeClr val="accent1"/>
              </a:buClr>
              <a:buFont typeface="Wingdings" panose="05000000000000000000" pitchFamily="2" charset="2"/>
              <a:buChar char="§"/>
            </a:pPr>
            <a:r>
              <a:rPr lang="en-US" sz="1600" kern="0" dirty="0">
                <a:solidFill>
                  <a:srgbClr val="000000"/>
                </a:solidFill>
                <a:latin typeface="+mn-lt"/>
              </a:rPr>
              <a:t>Abbreviations should be kept to a minimum—if you have the space, spell it out</a:t>
            </a:r>
            <a:endParaRPr lang="en-US" sz="1600" kern="0" dirty="0">
              <a:solidFill>
                <a:srgbClr val="000000"/>
              </a:solidFill>
              <a:latin typeface="+mn-lt"/>
              <a:cs typeface="Arial"/>
            </a:endParaRPr>
          </a:p>
          <a:p>
            <a:pPr marL="461645" lvl="2" indent="-177800" fontAlgn="base">
              <a:spcBef>
                <a:spcPts val="0"/>
              </a:spcBef>
              <a:spcAft>
                <a:spcPts val="600"/>
              </a:spcAft>
              <a:buClr>
                <a:schemeClr val="accent1"/>
              </a:buClr>
              <a:buFont typeface="Wingdings" panose="05000000000000000000" pitchFamily="2" charset="2"/>
              <a:buChar char="§"/>
            </a:pPr>
            <a:r>
              <a:rPr lang="en-US" sz="1600" kern="0" dirty="0">
                <a:solidFill>
                  <a:srgbClr val="000000"/>
                </a:solidFill>
                <a:latin typeface="+mn-lt"/>
              </a:rPr>
              <a:t>Be descriptive in the </a:t>
            </a:r>
            <a:r>
              <a:rPr lang="en-US" sz="1600" b="1" kern="0" dirty="0">
                <a:solidFill>
                  <a:srgbClr val="000000"/>
                </a:solidFill>
                <a:latin typeface="+mn-lt"/>
              </a:rPr>
              <a:t>Description</a:t>
            </a:r>
            <a:r>
              <a:rPr lang="en-US" sz="1600" kern="0" dirty="0">
                <a:solidFill>
                  <a:srgbClr val="000000"/>
                </a:solidFill>
                <a:latin typeface="+mn-lt"/>
              </a:rPr>
              <a:t> field—all the words are indexed for ease of finding the items</a:t>
            </a:r>
            <a:endParaRPr lang="en-US" sz="1600" kern="0" dirty="0">
              <a:solidFill>
                <a:srgbClr val="000000"/>
              </a:solidFill>
              <a:latin typeface="+mn-lt"/>
              <a:cs typeface="Arial"/>
            </a:endParaRPr>
          </a:p>
          <a:p>
            <a:pPr marL="461645" lvl="2" indent="-177800" fontAlgn="base">
              <a:spcBef>
                <a:spcPts val="0"/>
              </a:spcBef>
              <a:spcAft>
                <a:spcPts val="600"/>
              </a:spcAft>
              <a:buClr>
                <a:schemeClr val="accent1"/>
              </a:buClr>
              <a:buFont typeface="Wingdings" panose="05000000000000000000" pitchFamily="2" charset="2"/>
              <a:buChar char="§"/>
            </a:pPr>
            <a:r>
              <a:rPr lang="en-US" sz="1600" kern="0" dirty="0">
                <a:solidFill>
                  <a:srgbClr val="000000"/>
                </a:solidFill>
                <a:latin typeface="+mn-lt"/>
              </a:rPr>
              <a:t>Use different </a:t>
            </a:r>
            <a:r>
              <a:rPr lang="en-US" sz="1600" b="1" kern="0" dirty="0">
                <a:solidFill>
                  <a:srgbClr val="000000"/>
                </a:solidFill>
                <a:latin typeface="+mn-lt"/>
              </a:rPr>
              <a:t>Short Names </a:t>
            </a:r>
            <a:r>
              <a:rPr lang="en-US" sz="1600" kern="0" dirty="0">
                <a:solidFill>
                  <a:srgbClr val="000000"/>
                </a:solidFill>
                <a:latin typeface="+mn-lt"/>
              </a:rPr>
              <a:t>not just repeating a </a:t>
            </a:r>
            <a:r>
              <a:rPr lang="en-US" sz="1600" b="1" kern="0" dirty="0">
                <a:solidFill>
                  <a:srgbClr val="000000"/>
                </a:solidFill>
                <a:latin typeface="+mn-lt"/>
              </a:rPr>
              <a:t>Description</a:t>
            </a:r>
            <a:r>
              <a:rPr lang="en-US" sz="1600" kern="0" dirty="0">
                <a:solidFill>
                  <a:srgbClr val="000000"/>
                </a:solidFill>
                <a:latin typeface="+mn-lt"/>
              </a:rPr>
              <a:t>—it makes it easier for Users, and you get an additional 50 characters to describe your item</a:t>
            </a:r>
            <a:endParaRPr lang="en-US" sz="1600" kern="0" dirty="0">
              <a:solidFill>
                <a:srgbClr val="000000"/>
              </a:solidFill>
              <a:latin typeface="+mn-lt"/>
              <a:cs typeface="Arial"/>
            </a:endParaRPr>
          </a:p>
          <a:p>
            <a:pPr marL="461645" lvl="2" indent="-177800" fontAlgn="base">
              <a:spcBef>
                <a:spcPts val="0"/>
              </a:spcBef>
              <a:spcAft>
                <a:spcPts val="600"/>
              </a:spcAft>
              <a:buClr>
                <a:schemeClr val="accent1"/>
              </a:buClr>
              <a:buFont typeface="Wingdings" panose="05000000000000000000" pitchFamily="2" charset="2"/>
              <a:buChar char="§"/>
            </a:pPr>
            <a:r>
              <a:rPr lang="en-US" sz="1600" kern="0" dirty="0">
                <a:solidFill>
                  <a:srgbClr val="000000"/>
                </a:solidFill>
                <a:latin typeface="+mn-lt"/>
              </a:rPr>
              <a:t>Always include images</a:t>
            </a:r>
            <a:endParaRPr lang="en-US" kern="0" dirty="0">
              <a:solidFill>
                <a:srgbClr val="000000"/>
              </a:solidFill>
              <a:latin typeface="+mn-lt"/>
            </a:endParaRPr>
          </a:p>
        </p:txBody>
      </p:sp>
      <p:sp>
        <p:nvSpPr>
          <p:cNvPr id="3" name="Title 2"/>
          <p:cNvSpPr>
            <a:spLocks noGrp="1"/>
          </p:cNvSpPr>
          <p:nvPr>
            <p:ph type="title"/>
          </p:nvPr>
        </p:nvSpPr>
        <p:spPr/>
        <p:txBody>
          <a:bodyPr/>
          <a:lstStyle/>
          <a:p>
            <a:r>
              <a:rPr lang="en-US" noProof="0" dirty="0">
                <a:latin typeface="+mj-lt"/>
              </a:rPr>
              <a:t>Creating a </a:t>
            </a:r>
            <a:r>
              <a:rPr lang="en-US" dirty="0"/>
              <a:t>CIF Catalog</a:t>
            </a:r>
            <a:endParaRPr lang="en-US" noProof="0" dirty="0">
              <a:latin typeface="+mj-lt"/>
            </a:endParaRPr>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25661238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2BEE02-F0E0-435F-915F-BB110238483E}"/>
              </a:ext>
            </a:extLst>
          </p:cNvPr>
          <p:cNvSpPr>
            <a:spLocks noGrp="1"/>
          </p:cNvSpPr>
          <p:nvPr>
            <p:ph type="body" sz="quarter" idx="10"/>
          </p:nvPr>
        </p:nvSpPr>
        <p:spPr/>
        <p:txBody>
          <a:bodyPr vert="horz" lIns="0" tIns="0" rIns="0" bIns="0" rtlCol="0" anchor="t">
            <a:normAutofit/>
          </a:bodyPr>
          <a:lstStyle/>
          <a:p>
            <a:pPr marL="285750" indent="-285750">
              <a:buClr>
                <a:schemeClr val="accent1"/>
              </a:buClr>
              <a:buSzPct val="100000"/>
              <a:buFont typeface="Wingdings" panose="05000000000000000000" pitchFamily="2" charset="2"/>
              <a:buChar char="§"/>
            </a:pPr>
            <a:r>
              <a:rPr lang="en-US" dirty="0">
                <a:latin typeface="+mn-lt"/>
              </a:rPr>
              <a:t>CIF Format : When using the catalog wizard, the catalog file cannot exceed 95 MB or 400,000 lines.</a:t>
            </a:r>
          </a:p>
          <a:p>
            <a:pPr marL="285750" indent="-285750">
              <a:buClr>
                <a:schemeClr val="accent1"/>
              </a:buClr>
              <a:buSzPct val="100000"/>
              <a:buFont typeface="Wingdings" panose="05000000000000000000" pitchFamily="2" charset="2"/>
              <a:buChar char="§"/>
            </a:pPr>
            <a:r>
              <a:rPr lang="en-US" dirty="0">
                <a:latin typeface="+mn-lt"/>
              </a:rPr>
              <a:t>Excel Format : The maximum size of the zipped Excel file that you can upload is 1 MB (uncompressed). If your Excel files exceed these sizes, you can convert them to CIF manually and upload the CIF files. The SAP Business Network uploads the file, unzips it if necessary, converts it to CIF format, and starts validation. Conversion from Excel to CIF can take several minutes depending on the catalog size. As Excel files convert, their status is Validating.</a:t>
            </a:r>
          </a:p>
          <a:p>
            <a:pPr marL="285750" indent="-285750">
              <a:buClr>
                <a:schemeClr val="accent1"/>
              </a:buClr>
              <a:buSzPct val="100000"/>
              <a:buFont typeface="Wingdings" panose="05000000000000000000" pitchFamily="2" charset="2"/>
              <a:buChar char="§"/>
            </a:pPr>
            <a:r>
              <a:rPr lang="en-US" dirty="0">
                <a:latin typeface="+mn-lt"/>
              </a:rPr>
              <a:t>cXML Format: If you use the cXML </a:t>
            </a:r>
            <a:r>
              <a:rPr lang="en-US" dirty="0" err="1">
                <a:latin typeface="+mn-lt"/>
              </a:rPr>
              <a:t>CatalogUploadRequest</a:t>
            </a:r>
            <a:r>
              <a:rPr lang="en-US" dirty="0">
                <a:latin typeface="+mn-lt"/>
              </a:rPr>
              <a:t> transaction, the zipped catalog file cannot exceed 10 MB, and the unzipped CIF file cannot exceed 95 MB (approximately 400,000 line items). To have this default size limit increased to 200 MB, contact SAP Ariba Customer Support. </a:t>
            </a:r>
          </a:p>
        </p:txBody>
      </p:sp>
      <p:sp>
        <p:nvSpPr>
          <p:cNvPr id="3" name="Title 2">
            <a:extLst>
              <a:ext uri="{FF2B5EF4-FFF2-40B4-BE49-F238E27FC236}">
                <a16:creationId xmlns:a16="http://schemas.microsoft.com/office/drawing/2014/main" id="{302EC5C5-4B5A-4346-825F-EBA94C22DC7A}"/>
              </a:ext>
            </a:extLst>
          </p:cNvPr>
          <p:cNvSpPr>
            <a:spLocks noGrp="1"/>
          </p:cNvSpPr>
          <p:nvPr>
            <p:ph type="title"/>
          </p:nvPr>
        </p:nvSpPr>
        <p:spPr/>
        <p:txBody>
          <a:bodyPr/>
          <a:lstStyle/>
          <a:p>
            <a:r>
              <a:rPr lang="en-US" spc="-50"/>
              <a:t>The SAP Business Network – File Size Limits</a:t>
            </a:r>
            <a:endParaRPr lang="en-US"/>
          </a:p>
        </p:txBody>
      </p:sp>
    </p:spTree>
    <p:extLst>
      <p:ext uri="{BB962C8B-B14F-4D97-AF65-F5344CB8AC3E}">
        <p14:creationId xmlns:p14="http://schemas.microsoft.com/office/powerpoint/2010/main" val="40671838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4000"/>
            <a:ext cx="10355677" cy="369332"/>
          </a:xfrm>
        </p:spPr>
        <p:txBody>
          <a:bodyPr/>
          <a:lstStyle/>
          <a:p>
            <a:r>
              <a:rPr lang="en-US" noProof="0" dirty="0">
                <a:latin typeface="+mj-lt"/>
              </a:rPr>
              <a:t>Creating a </a:t>
            </a:r>
            <a:r>
              <a:rPr lang="en-US" dirty="0"/>
              <a:t>CIF Catalog</a:t>
            </a:r>
            <a:endParaRPr lang="en-US" noProof="0" dirty="0">
              <a:latin typeface="+mj-lt"/>
            </a:endParaRPr>
          </a:p>
        </p:txBody>
      </p:sp>
      <p:sp>
        <p:nvSpPr>
          <p:cNvPr id="12" name="Content Placeholder 2"/>
          <p:cNvSpPr txBox="1">
            <a:spLocks/>
          </p:cNvSpPr>
          <p:nvPr/>
        </p:nvSpPr>
        <p:spPr>
          <a:xfrm>
            <a:off x="40401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dirty="0">
                <a:solidFill>
                  <a:schemeClr val="accent1"/>
                </a:solidFill>
                <a:latin typeface="Arial" panose="020B0604020202020204" pitchFamily="34" charset="0"/>
              </a:rPr>
              <a:t>The Header Section</a:t>
            </a:r>
          </a:p>
        </p:txBody>
      </p:sp>
      <p:sp>
        <p:nvSpPr>
          <p:cNvPr id="8" name="Text Box 4">
            <a:extLst>
              <a:ext uri="{FF2B5EF4-FFF2-40B4-BE49-F238E27FC236}">
                <a16:creationId xmlns:a16="http://schemas.microsoft.com/office/drawing/2014/main" id="{E10700A1-F0FE-4585-9708-9FD33AFCBD55}"/>
              </a:ext>
            </a:extLst>
          </p:cNvPr>
          <p:cNvSpPr txBox="1">
            <a:spLocks noChangeArrowheads="1"/>
          </p:cNvSpPr>
          <p:nvPr/>
        </p:nvSpPr>
        <p:spPr bwMode="auto">
          <a:xfrm>
            <a:off x="5051285" y="1722761"/>
            <a:ext cx="6561701" cy="4883388"/>
          </a:xfrm>
          <a:prstGeom prst="rect">
            <a:avLst/>
          </a:prstGeom>
          <a:noFill/>
          <a:ln w="9525">
            <a:noFill/>
            <a:miter lim="800000"/>
            <a:headEnd/>
            <a:tailEnd type="none" w="lg" len="lg"/>
          </a:ln>
        </p:spPr>
        <p:txBody>
          <a:bodyPr wrap="square" lIns="91440" tIns="45720" rIns="91440" bIns="45720" anchor="t">
            <a:spAutoFit/>
          </a:bodyPr>
          <a:lstStyle/>
          <a:p>
            <a:pPr marL="273050" indent="-185738">
              <a:spcBef>
                <a:spcPts val="400"/>
              </a:spcBef>
              <a:spcAft>
                <a:spcPts val="600"/>
              </a:spcAft>
              <a:buFont typeface="Wingdings" pitchFamily="2" charset="2"/>
              <a:buChar char="§"/>
              <a:defRPr/>
            </a:pPr>
            <a:r>
              <a:rPr lang="en-US" sz="1200" b="1" dirty="0">
                <a:latin typeface="+mn-lt"/>
                <a:cs typeface="Arial"/>
              </a:rPr>
              <a:t>CIF_I_V3.0 - </a:t>
            </a:r>
            <a:r>
              <a:rPr lang="fr-FR" sz="1200" dirty="0" err="1">
                <a:latin typeface="+mn-lt"/>
                <a:cs typeface="Arial"/>
              </a:rPr>
              <a:t>Specifies</a:t>
            </a:r>
            <a:r>
              <a:rPr lang="fr-FR" sz="1200" dirty="0">
                <a:latin typeface="+mn-lt"/>
                <a:cs typeface="Arial"/>
              </a:rPr>
              <a:t> the </a:t>
            </a:r>
            <a:r>
              <a:rPr lang="fr-FR" sz="1200" dirty="0" err="1">
                <a:latin typeface="+mn-lt"/>
                <a:cs typeface="Arial"/>
              </a:rPr>
              <a:t>Catalog</a:t>
            </a:r>
            <a:r>
              <a:rPr lang="fr-FR" sz="1200" dirty="0">
                <a:latin typeface="+mn-lt"/>
                <a:cs typeface="Arial"/>
              </a:rPr>
              <a:t> format (CIF 3.0). Do not change </a:t>
            </a:r>
            <a:r>
              <a:rPr lang="fr-FR" sz="1200" dirty="0" err="1">
                <a:latin typeface="+mn-lt"/>
                <a:cs typeface="Arial"/>
              </a:rPr>
              <a:t>this</a:t>
            </a:r>
            <a:r>
              <a:rPr lang="fr-FR" sz="1200" dirty="0">
                <a:latin typeface="+mn-lt"/>
                <a:cs typeface="Arial"/>
              </a:rPr>
              <a:t> value</a:t>
            </a:r>
            <a:endParaRPr lang="en-US" sz="1200" dirty="0">
              <a:latin typeface="+mn-lt"/>
              <a:cs typeface="Arial"/>
            </a:endParaRPr>
          </a:p>
          <a:p>
            <a:pPr marL="273050" indent="-185738">
              <a:spcBef>
                <a:spcPts val="400"/>
              </a:spcBef>
              <a:spcAft>
                <a:spcPts val="600"/>
              </a:spcAft>
              <a:buFont typeface="Wingdings" pitchFamily="2" charset="2"/>
              <a:buChar char="§"/>
              <a:defRPr/>
            </a:pPr>
            <a:r>
              <a:rPr lang="en-US" sz="1200" b="1" dirty="0">
                <a:latin typeface="+mn-lt"/>
                <a:cs typeface="Arial"/>
              </a:rPr>
              <a:t>CHARSET - </a:t>
            </a:r>
            <a:r>
              <a:rPr lang="en-US" sz="1200" dirty="0">
                <a:latin typeface="+mn-lt"/>
                <a:cs typeface="Arial"/>
              </a:rPr>
              <a:t>UTF-8 Specifies the data coding type. Do not change this value, unless instructed by your Catalog Expert</a:t>
            </a:r>
          </a:p>
          <a:p>
            <a:pPr marL="273050" indent="-185738">
              <a:spcBef>
                <a:spcPts val="400"/>
              </a:spcBef>
              <a:spcAft>
                <a:spcPts val="600"/>
              </a:spcAft>
              <a:buFont typeface="Wingdings" pitchFamily="2" charset="2"/>
              <a:buChar char="§"/>
              <a:defRPr/>
            </a:pPr>
            <a:r>
              <a:rPr lang="en-US" sz="1200" b="1" dirty="0">
                <a:latin typeface="+mn-lt"/>
                <a:cs typeface="Arial"/>
              </a:rPr>
              <a:t>LOADMODE - </a:t>
            </a:r>
            <a:r>
              <a:rPr lang="en-US" sz="1200" dirty="0">
                <a:latin typeface="+mn-lt"/>
                <a:cs typeface="Arial"/>
              </a:rPr>
              <a:t>F  (Full) or I (Incremental)</a:t>
            </a:r>
            <a:endParaRPr lang="fr-FR" sz="1200" dirty="0">
              <a:latin typeface="+mn-lt"/>
              <a:cs typeface="Arial"/>
            </a:endParaRPr>
          </a:p>
          <a:p>
            <a:pPr marL="273050" indent="-185738">
              <a:spcBef>
                <a:spcPts val="400"/>
              </a:spcBef>
              <a:spcAft>
                <a:spcPts val="600"/>
              </a:spcAft>
              <a:buFont typeface="Wingdings" pitchFamily="2" charset="2"/>
              <a:buChar char="§"/>
              <a:defRPr/>
            </a:pPr>
            <a:r>
              <a:rPr lang="en-US" sz="1200" b="1" dirty="0">
                <a:solidFill>
                  <a:srgbClr val="FF0000"/>
                </a:solidFill>
                <a:latin typeface="+mn-lt"/>
                <a:cs typeface="Arial"/>
              </a:rPr>
              <a:t>CODEFORMAT </a:t>
            </a:r>
            <a:r>
              <a:rPr lang="en-US" sz="1200" b="1" dirty="0">
                <a:solidFill>
                  <a:srgbClr val="000000"/>
                </a:solidFill>
                <a:latin typeface="+mn-lt"/>
                <a:cs typeface="Arial"/>
              </a:rPr>
              <a:t>- </a:t>
            </a:r>
            <a:r>
              <a:rPr lang="en-US" sz="1200" dirty="0">
                <a:solidFill>
                  <a:srgbClr val="000000"/>
                </a:solidFill>
                <a:latin typeface="+mn-lt"/>
                <a:cs typeface="Arial"/>
              </a:rPr>
              <a:t>S</a:t>
            </a:r>
            <a:r>
              <a:rPr lang="fr-FR" sz="1200" dirty="0" err="1">
                <a:latin typeface="+mn-lt"/>
                <a:cs typeface="Arial"/>
              </a:rPr>
              <a:t>pecifies</a:t>
            </a:r>
            <a:r>
              <a:rPr lang="fr-FR" sz="1200" dirty="0">
                <a:latin typeface="+mn-lt"/>
                <a:cs typeface="Arial"/>
              </a:rPr>
              <a:t> the </a:t>
            </a:r>
            <a:r>
              <a:rPr lang="fr-FR" sz="1200" dirty="0" err="1">
                <a:latin typeface="+mn-lt"/>
                <a:cs typeface="Arial"/>
              </a:rPr>
              <a:t>commodity</a:t>
            </a:r>
            <a:r>
              <a:rPr lang="fr-FR" sz="1200" dirty="0">
                <a:latin typeface="+mn-lt"/>
                <a:cs typeface="Arial"/>
              </a:rPr>
              <a:t> </a:t>
            </a:r>
            <a:r>
              <a:rPr lang="fr-FR" sz="1200" dirty="0" err="1">
                <a:latin typeface="+mn-lt"/>
                <a:cs typeface="Arial"/>
              </a:rPr>
              <a:t>coding</a:t>
            </a:r>
            <a:r>
              <a:rPr lang="fr-FR" sz="1200" dirty="0">
                <a:latin typeface="+mn-lt"/>
                <a:cs typeface="Arial"/>
              </a:rPr>
              <a:t> (UNSPSC: </a:t>
            </a:r>
            <a:r>
              <a:rPr lang="en-US" sz="1200" dirty="0">
                <a:latin typeface="+mn-lt"/>
                <a:cs typeface="Arial"/>
              </a:rPr>
              <a:t>United Nations Standard Products and Services Code</a:t>
            </a:r>
            <a:r>
              <a:rPr lang="fr-FR" sz="1200" dirty="0">
                <a:latin typeface="+mn-lt"/>
                <a:cs typeface="Arial"/>
              </a:rPr>
              <a:t>) in the </a:t>
            </a:r>
            <a:r>
              <a:rPr lang="fr-FR" sz="1200" dirty="0" err="1">
                <a:latin typeface="+mn-lt"/>
                <a:cs typeface="Arial"/>
              </a:rPr>
              <a:t>field</a:t>
            </a:r>
            <a:r>
              <a:rPr lang="fr-FR" sz="1200" dirty="0">
                <a:latin typeface="+mn-lt"/>
                <a:cs typeface="Arial"/>
              </a:rPr>
              <a:t> “SPSC Code”</a:t>
            </a:r>
          </a:p>
          <a:p>
            <a:pPr marL="273050" indent="-185738">
              <a:spcBef>
                <a:spcPts val="400"/>
              </a:spcBef>
              <a:spcAft>
                <a:spcPts val="600"/>
              </a:spcAft>
              <a:buFont typeface="Wingdings" pitchFamily="2" charset="2"/>
              <a:buChar char="§"/>
              <a:defRPr/>
            </a:pPr>
            <a:r>
              <a:rPr lang="en-US" sz="1200" b="1" dirty="0">
                <a:solidFill>
                  <a:srgbClr val="FF0000"/>
                </a:solidFill>
                <a:latin typeface="+mn-lt"/>
                <a:cs typeface="Arial"/>
              </a:rPr>
              <a:t>CURRENCY </a:t>
            </a:r>
            <a:r>
              <a:rPr lang="en-US" sz="1200" b="1" dirty="0">
                <a:latin typeface="+mn-lt"/>
                <a:cs typeface="Arial"/>
              </a:rPr>
              <a:t>-</a:t>
            </a:r>
            <a:r>
              <a:rPr lang="en-US" sz="1200" b="1" dirty="0">
                <a:solidFill>
                  <a:srgbClr val="FF0000"/>
                </a:solidFill>
                <a:latin typeface="+mn-lt"/>
                <a:cs typeface="Arial"/>
              </a:rPr>
              <a:t> </a:t>
            </a:r>
            <a:r>
              <a:rPr lang="en-US" sz="1200" dirty="0">
                <a:latin typeface="+mn-lt"/>
                <a:cs typeface="Arial"/>
              </a:rPr>
              <a:t>Specifies the currency used for the prices. The value “USD” (United States Dollar) is here by default and can be changed to a difference currency</a:t>
            </a:r>
          </a:p>
          <a:p>
            <a:pPr marL="273050" indent="-185738">
              <a:spcBef>
                <a:spcPts val="400"/>
              </a:spcBef>
              <a:spcAft>
                <a:spcPts val="600"/>
              </a:spcAft>
              <a:buFont typeface="Wingdings" pitchFamily="2" charset="2"/>
              <a:buChar char="§"/>
              <a:defRPr/>
            </a:pPr>
            <a:r>
              <a:rPr lang="en-US" sz="1200" b="1" dirty="0">
                <a:latin typeface="+mn-lt"/>
                <a:cs typeface="Arial"/>
              </a:rPr>
              <a:t>SUPPLIERID_DOMAIN - </a:t>
            </a:r>
            <a:r>
              <a:rPr lang="fr-FR" sz="1200" dirty="0" err="1">
                <a:latin typeface="+mn-lt"/>
                <a:cs typeface="Arial"/>
              </a:rPr>
              <a:t>Specifies</a:t>
            </a:r>
            <a:r>
              <a:rPr lang="fr-FR" sz="1200" dirty="0">
                <a:latin typeface="+mn-lt"/>
                <a:cs typeface="Arial"/>
              </a:rPr>
              <a:t> the Domain </a:t>
            </a:r>
            <a:r>
              <a:rPr lang="fr-FR" sz="1200" dirty="0" err="1">
                <a:latin typeface="+mn-lt"/>
                <a:cs typeface="Arial"/>
              </a:rPr>
              <a:t>used</a:t>
            </a:r>
            <a:r>
              <a:rPr lang="fr-FR" sz="1200" dirty="0">
                <a:latin typeface="+mn-lt"/>
                <a:cs typeface="Arial"/>
              </a:rPr>
              <a:t>. The </a:t>
            </a:r>
            <a:r>
              <a:rPr lang="fr-FR" sz="1200" dirty="0" err="1">
                <a:latin typeface="+mn-lt"/>
                <a:cs typeface="Arial"/>
              </a:rPr>
              <a:t>preferred</a:t>
            </a:r>
            <a:r>
              <a:rPr lang="fr-FR" sz="1200" dirty="0">
                <a:latin typeface="+mn-lt"/>
                <a:cs typeface="Arial"/>
              </a:rPr>
              <a:t> value </a:t>
            </a:r>
            <a:r>
              <a:rPr lang="fr-FR" sz="1200" dirty="0" err="1">
                <a:latin typeface="+mn-lt"/>
                <a:cs typeface="Arial"/>
              </a:rPr>
              <a:t>is</a:t>
            </a:r>
            <a:r>
              <a:rPr lang="fr-FR" sz="1200" dirty="0">
                <a:latin typeface="+mn-lt"/>
                <a:cs typeface="Arial"/>
              </a:rPr>
              <a:t> the </a:t>
            </a:r>
            <a:r>
              <a:rPr lang="fr-FR" sz="1200" dirty="0" err="1">
                <a:latin typeface="+mn-lt"/>
                <a:cs typeface="Arial"/>
              </a:rPr>
              <a:t>Supplier’s</a:t>
            </a:r>
            <a:r>
              <a:rPr lang="fr-FR" sz="1200" dirty="0">
                <a:latin typeface="+mn-lt"/>
                <a:cs typeface="Arial"/>
              </a:rPr>
              <a:t> Business Network ID </a:t>
            </a:r>
            <a:r>
              <a:rPr lang="fr-FR" sz="1200" dirty="0" err="1">
                <a:latin typeface="+mn-lt"/>
                <a:cs typeface="Arial"/>
              </a:rPr>
              <a:t>Number</a:t>
            </a:r>
            <a:r>
              <a:rPr lang="fr-FR" sz="1200" dirty="0">
                <a:latin typeface="+mn-lt"/>
                <a:cs typeface="Arial"/>
              </a:rPr>
              <a:t>—“</a:t>
            </a:r>
            <a:r>
              <a:rPr lang="fr-FR" sz="1200" dirty="0" err="1">
                <a:latin typeface="+mn-lt"/>
                <a:cs typeface="Arial"/>
              </a:rPr>
              <a:t>NetworkID</a:t>
            </a:r>
            <a:r>
              <a:rPr lang="fr-FR" sz="1200" dirty="0">
                <a:latin typeface="+mn-lt"/>
                <a:cs typeface="Arial"/>
              </a:rPr>
              <a:t>”. </a:t>
            </a:r>
            <a:r>
              <a:rPr lang="fr-FR" sz="1200" dirty="0" err="1">
                <a:latin typeface="+mn-lt"/>
                <a:cs typeface="Arial"/>
              </a:rPr>
              <a:t>Other</a:t>
            </a:r>
            <a:r>
              <a:rPr lang="fr-FR" sz="1200" dirty="0">
                <a:latin typeface="+mn-lt"/>
                <a:cs typeface="Arial"/>
              </a:rPr>
              <a:t> values </a:t>
            </a:r>
            <a:r>
              <a:rPr lang="fr-FR" sz="1200" dirty="0" err="1">
                <a:latin typeface="+mn-lt"/>
                <a:cs typeface="Arial"/>
              </a:rPr>
              <a:t>include</a:t>
            </a:r>
            <a:r>
              <a:rPr lang="fr-FR" sz="1200" dirty="0">
                <a:latin typeface="+mn-lt"/>
                <a:cs typeface="Arial"/>
              </a:rPr>
              <a:t> “DUNS”, “</a:t>
            </a:r>
            <a:r>
              <a:rPr lang="fr-FR" sz="1200" dirty="0" err="1">
                <a:latin typeface="+mn-lt"/>
                <a:cs typeface="Arial"/>
              </a:rPr>
              <a:t>internalsupplierid</a:t>
            </a:r>
            <a:r>
              <a:rPr lang="fr-FR" sz="1200" dirty="0">
                <a:latin typeface="+mn-lt"/>
                <a:cs typeface="Arial"/>
              </a:rPr>
              <a:t>” or </a:t>
            </a:r>
            <a:r>
              <a:rPr lang="fr-FR" sz="1200" dirty="0" err="1">
                <a:latin typeface="+mn-lt"/>
                <a:cs typeface="Arial"/>
              </a:rPr>
              <a:t>other</a:t>
            </a:r>
            <a:r>
              <a:rPr lang="fr-FR" sz="1200" dirty="0">
                <a:latin typeface="+mn-lt"/>
                <a:cs typeface="Arial"/>
              </a:rPr>
              <a:t> custom values</a:t>
            </a:r>
          </a:p>
          <a:p>
            <a:pPr marL="273050" indent="-185738">
              <a:spcBef>
                <a:spcPts val="400"/>
              </a:spcBef>
              <a:spcAft>
                <a:spcPts val="600"/>
              </a:spcAft>
              <a:buFont typeface="Wingdings" pitchFamily="2" charset="2"/>
              <a:buChar char="§"/>
              <a:defRPr/>
            </a:pPr>
            <a:r>
              <a:rPr lang="en-US" sz="1200" b="1" dirty="0">
                <a:solidFill>
                  <a:srgbClr val="FF0000"/>
                </a:solidFill>
                <a:latin typeface="+mn-lt"/>
                <a:cs typeface="Arial"/>
              </a:rPr>
              <a:t>ITEMCOUNT </a:t>
            </a:r>
            <a:r>
              <a:rPr lang="en-US" sz="1200" b="1" dirty="0">
                <a:latin typeface="+mn-lt"/>
                <a:cs typeface="Arial"/>
              </a:rPr>
              <a:t>-</a:t>
            </a:r>
            <a:r>
              <a:rPr lang="en-US" sz="1200" b="1" dirty="0">
                <a:solidFill>
                  <a:srgbClr val="FF0000"/>
                </a:solidFill>
                <a:latin typeface="+mn-lt"/>
                <a:cs typeface="Arial"/>
              </a:rPr>
              <a:t> </a:t>
            </a:r>
            <a:r>
              <a:rPr lang="fr-FR" sz="1200" dirty="0" err="1">
                <a:latin typeface="+mn-lt"/>
                <a:cs typeface="Arial"/>
              </a:rPr>
              <a:t>Specifies</a:t>
            </a:r>
            <a:r>
              <a:rPr lang="fr-FR" sz="1200" dirty="0">
                <a:latin typeface="+mn-lt"/>
                <a:cs typeface="Arial"/>
              </a:rPr>
              <a:t> the </a:t>
            </a:r>
            <a:r>
              <a:rPr lang="fr-FR" sz="1200" dirty="0" err="1">
                <a:latin typeface="+mn-lt"/>
                <a:cs typeface="Arial"/>
              </a:rPr>
              <a:t>number</a:t>
            </a:r>
            <a:r>
              <a:rPr lang="fr-FR" sz="1200" dirty="0">
                <a:latin typeface="+mn-lt"/>
                <a:cs typeface="Arial"/>
              </a:rPr>
              <a:t> of items of the Catalog. Enter the total </a:t>
            </a:r>
            <a:r>
              <a:rPr lang="fr-FR" sz="1200" dirty="0" err="1">
                <a:latin typeface="+mn-lt"/>
                <a:cs typeface="Arial"/>
              </a:rPr>
              <a:t>number</a:t>
            </a:r>
            <a:r>
              <a:rPr lang="fr-FR" sz="1200" dirty="0">
                <a:latin typeface="+mn-lt"/>
                <a:cs typeface="Arial"/>
              </a:rPr>
              <a:t> of all items </a:t>
            </a:r>
            <a:r>
              <a:rPr lang="fr-FR" sz="1200" dirty="0" err="1">
                <a:latin typeface="+mn-lt"/>
                <a:cs typeface="Arial"/>
              </a:rPr>
              <a:t>between</a:t>
            </a:r>
            <a:r>
              <a:rPr lang="fr-FR" sz="1200" dirty="0">
                <a:latin typeface="+mn-lt"/>
                <a:cs typeface="Arial"/>
              </a:rPr>
              <a:t> the DATA and ENDOFDATA markers</a:t>
            </a:r>
          </a:p>
          <a:p>
            <a:pPr marL="273050" indent="-185738">
              <a:spcBef>
                <a:spcPts val="400"/>
              </a:spcBef>
              <a:spcAft>
                <a:spcPts val="600"/>
              </a:spcAft>
              <a:buFont typeface="Wingdings" pitchFamily="2" charset="2"/>
              <a:buChar char="§"/>
              <a:defRPr/>
            </a:pPr>
            <a:r>
              <a:rPr lang="en-US" sz="1200" b="1" dirty="0">
                <a:solidFill>
                  <a:srgbClr val="FF0000"/>
                </a:solidFill>
                <a:latin typeface="+mn-lt"/>
                <a:cs typeface="Arial"/>
              </a:rPr>
              <a:t>TIMESTAMP </a:t>
            </a:r>
            <a:r>
              <a:rPr lang="en-US" sz="1200" b="1" dirty="0">
                <a:latin typeface="+mn-lt"/>
                <a:cs typeface="Arial"/>
              </a:rPr>
              <a:t>-</a:t>
            </a:r>
            <a:r>
              <a:rPr lang="en-US" sz="1200" b="1" dirty="0">
                <a:solidFill>
                  <a:srgbClr val="FF0000"/>
                </a:solidFill>
                <a:latin typeface="+mn-lt"/>
                <a:cs typeface="Arial"/>
              </a:rPr>
              <a:t> </a:t>
            </a:r>
            <a:r>
              <a:rPr lang="fr-FR" sz="1200" dirty="0">
                <a:latin typeface="+mn-lt"/>
                <a:cs typeface="Arial"/>
              </a:rPr>
              <a:t>Enter the date </a:t>
            </a:r>
            <a:r>
              <a:rPr lang="fr-FR" sz="1200" dirty="0" err="1">
                <a:latin typeface="+mn-lt"/>
                <a:cs typeface="Arial"/>
              </a:rPr>
              <a:t>you</a:t>
            </a:r>
            <a:r>
              <a:rPr lang="fr-FR" sz="1200" dirty="0">
                <a:latin typeface="+mn-lt"/>
                <a:cs typeface="Arial"/>
              </a:rPr>
              <a:t> </a:t>
            </a:r>
            <a:r>
              <a:rPr lang="fr-FR" sz="1200" dirty="0" err="1">
                <a:latin typeface="+mn-lt"/>
                <a:cs typeface="Arial"/>
              </a:rPr>
              <a:t>created</a:t>
            </a:r>
            <a:r>
              <a:rPr lang="fr-FR" sz="1200" dirty="0">
                <a:latin typeface="+mn-lt"/>
                <a:cs typeface="Arial"/>
              </a:rPr>
              <a:t> </a:t>
            </a:r>
            <a:r>
              <a:rPr lang="fr-FR" sz="1200" dirty="0" err="1">
                <a:latin typeface="+mn-lt"/>
                <a:cs typeface="Arial"/>
              </a:rPr>
              <a:t>your</a:t>
            </a:r>
            <a:r>
              <a:rPr lang="fr-FR" sz="1200" dirty="0">
                <a:latin typeface="+mn-lt"/>
                <a:cs typeface="Arial"/>
              </a:rPr>
              <a:t> Catalog. </a:t>
            </a:r>
          </a:p>
          <a:p>
            <a:pPr marL="273050" indent="-185738">
              <a:spcBef>
                <a:spcPts val="400"/>
              </a:spcBef>
              <a:spcAft>
                <a:spcPts val="600"/>
              </a:spcAft>
              <a:buFont typeface="Wingdings" pitchFamily="2" charset="2"/>
              <a:buChar char="§"/>
              <a:defRPr/>
            </a:pPr>
            <a:r>
              <a:rPr lang="en-US" sz="1200" b="1" dirty="0">
                <a:latin typeface="+mn-lt"/>
                <a:cs typeface="Arial"/>
              </a:rPr>
              <a:t>UNUOM - </a:t>
            </a:r>
            <a:r>
              <a:rPr lang="fr-FR" sz="1200" dirty="0">
                <a:latin typeface="+mn-lt"/>
                <a:cs typeface="Arial"/>
              </a:rPr>
              <a:t>If  set to “TRUE”, the Unit Of </a:t>
            </a:r>
            <a:r>
              <a:rPr lang="fr-FR" sz="1200" dirty="0" err="1">
                <a:latin typeface="+mn-lt"/>
                <a:cs typeface="Arial"/>
              </a:rPr>
              <a:t>Measure</a:t>
            </a:r>
            <a:r>
              <a:rPr lang="fr-FR" sz="1200" dirty="0">
                <a:latin typeface="+mn-lt"/>
                <a:cs typeface="Arial"/>
              </a:rPr>
              <a:t> </a:t>
            </a:r>
            <a:r>
              <a:rPr lang="fr-FR" sz="1200" dirty="0" err="1">
                <a:latin typeface="+mn-lt"/>
                <a:cs typeface="Arial"/>
              </a:rPr>
              <a:t>is</a:t>
            </a:r>
            <a:r>
              <a:rPr lang="fr-FR" sz="1200" dirty="0">
                <a:latin typeface="+mn-lt"/>
                <a:cs typeface="Arial"/>
              </a:rPr>
              <a:t> set to UNUOM (United Nations Unit of </a:t>
            </a:r>
            <a:r>
              <a:rPr lang="fr-FR" sz="1200" dirty="0" err="1">
                <a:latin typeface="+mn-lt"/>
                <a:cs typeface="Arial"/>
              </a:rPr>
              <a:t>Measure</a:t>
            </a:r>
            <a:r>
              <a:rPr lang="fr-FR" sz="1200" dirty="0">
                <a:latin typeface="+mn-lt"/>
                <a:cs typeface="Arial"/>
              </a:rPr>
              <a:t>); if set to “FALSE”,  the value </a:t>
            </a:r>
            <a:r>
              <a:rPr lang="fr-FR" sz="1200" dirty="0" err="1">
                <a:latin typeface="+mn-lt"/>
                <a:cs typeface="Arial"/>
              </a:rPr>
              <a:t>is</a:t>
            </a:r>
            <a:r>
              <a:rPr lang="fr-FR" sz="1200" dirty="0">
                <a:latin typeface="+mn-lt"/>
                <a:cs typeface="Arial"/>
              </a:rPr>
              <a:t> set to ANSI. (Ariba </a:t>
            </a:r>
            <a:r>
              <a:rPr lang="fr-FR" sz="1200" dirty="0" err="1">
                <a:latin typeface="+mn-lt"/>
                <a:cs typeface="Arial"/>
              </a:rPr>
              <a:t>recommends</a:t>
            </a:r>
            <a:r>
              <a:rPr lang="fr-FR" sz="1200" dirty="0">
                <a:latin typeface="+mn-lt"/>
                <a:cs typeface="Arial"/>
              </a:rPr>
              <a:t> UNUOM)</a:t>
            </a:r>
          </a:p>
          <a:p>
            <a:pPr marL="273050" lvl="1" indent="-185738">
              <a:spcBef>
                <a:spcPts val="400"/>
              </a:spcBef>
              <a:spcAft>
                <a:spcPts val="600"/>
              </a:spcAft>
              <a:buFont typeface="Wingdings" pitchFamily="2" charset="2"/>
              <a:buChar char="§"/>
              <a:defRPr/>
            </a:pPr>
            <a:r>
              <a:rPr lang="en-US" sz="1200" b="1" dirty="0">
                <a:solidFill>
                  <a:srgbClr val="FF0000"/>
                </a:solidFill>
                <a:latin typeface="+mn-lt"/>
                <a:cs typeface="Arial"/>
              </a:rPr>
              <a:t>COMMENTS </a:t>
            </a:r>
            <a:r>
              <a:rPr lang="en-US" sz="1200" b="1" dirty="0">
                <a:latin typeface="+mn-lt"/>
                <a:cs typeface="Arial"/>
              </a:rPr>
              <a:t>- </a:t>
            </a:r>
            <a:r>
              <a:rPr lang="fr-FR" sz="1200" dirty="0">
                <a:latin typeface="+mn-lt"/>
                <a:cs typeface="Arial"/>
              </a:rPr>
              <a:t>This </a:t>
            </a:r>
            <a:r>
              <a:rPr lang="fr-FR" sz="1200" dirty="0" err="1">
                <a:latin typeface="+mn-lt"/>
                <a:cs typeface="Arial"/>
              </a:rPr>
              <a:t>field</a:t>
            </a:r>
            <a:r>
              <a:rPr lang="fr-FR" sz="1200" dirty="0">
                <a:latin typeface="+mn-lt"/>
                <a:cs typeface="Arial"/>
              </a:rPr>
              <a:t> </a:t>
            </a:r>
            <a:r>
              <a:rPr lang="fr-FR" sz="1200" dirty="0" err="1">
                <a:latin typeface="+mn-lt"/>
                <a:cs typeface="Arial"/>
              </a:rPr>
              <a:t>is</a:t>
            </a:r>
            <a:r>
              <a:rPr lang="fr-FR" sz="1200" dirty="0">
                <a:latin typeface="+mn-lt"/>
                <a:cs typeface="Arial"/>
              </a:rPr>
              <a:t> </a:t>
            </a:r>
            <a:r>
              <a:rPr lang="fr-FR" sz="1200" dirty="0" err="1">
                <a:latin typeface="+mn-lt"/>
                <a:cs typeface="Arial"/>
              </a:rPr>
              <a:t>optional</a:t>
            </a:r>
            <a:r>
              <a:rPr lang="fr-FR" sz="1200" dirty="0">
                <a:latin typeface="+mn-lt"/>
                <a:cs typeface="Arial"/>
              </a:rPr>
              <a:t>, but can </a:t>
            </a:r>
            <a:r>
              <a:rPr lang="fr-FR" sz="1200" dirty="0" err="1">
                <a:latin typeface="+mn-lt"/>
                <a:cs typeface="Arial"/>
              </a:rPr>
              <a:t>be</a:t>
            </a:r>
            <a:r>
              <a:rPr lang="fr-FR" sz="1200" dirty="0">
                <a:latin typeface="+mn-lt"/>
                <a:cs typeface="Arial"/>
              </a:rPr>
              <a:t> </a:t>
            </a:r>
            <a:r>
              <a:rPr lang="fr-FR" sz="1200" dirty="0" err="1">
                <a:latin typeface="+mn-lt"/>
                <a:cs typeface="Arial"/>
              </a:rPr>
              <a:t>used</a:t>
            </a:r>
            <a:r>
              <a:rPr lang="fr-FR" sz="1200" dirty="0">
                <a:latin typeface="+mn-lt"/>
                <a:cs typeface="Arial"/>
              </a:rPr>
              <a:t> for </a:t>
            </a:r>
            <a:r>
              <a:rPr lang="fr-FR" sz="1200" dirty="0" err="1">
                <a:latin typeface="+mn-lt"/>
                <a:cs typeface="Arial"/>
              </a:rPr>
              <a:t>comments</a:t>
            </a:r>
            <a:r>
              <a:rPr lang="fr-FR" sz="1200" dirty="0">
                <a:latin typeface="+mn-lt"/>
                <a:cs typeface="Arial"/>
              </a:rPr>
              <a:t> </a:t>
            </a:r>
            <a:r>
              <a:rPr lang="fr-FR" sz="1200" dirty="0" err="1">
                <a:latin typeface="+mn-lt"/>
                <a:cs typeface="Arial"/>
              </a:rPr>
              <a:t>related</a:t>
            </a:r>
            <a:r>
              <a:rPr lang="fr-FR" sz="1200" dirty="0">
                <a:latin typeface="+mn-lt"/>
                <a:cs typeface="Arial"/>
              </a:rPr>
              <a:t> to </a:t>
            </a:r>
            <a:r>
              <a:rPr lang="fr-FR" sz="1200" dirty="0" err="1">
                <a:latin typeface="+mn-lt"/>
                <a:cs typeface="Arial"/>
              </a:rPr>
              <a:t>your</a:t>
            </a:r>
            <a:r>
              <a:rPr lang="fr-FR" sz="1200" dirty="0">
                <a:latin typeface="+mn-lt"/>
                <a:cs typeface="Arial"/>
              </a:rPr>
              <a:t> </a:t>
            </a:r>
            <a:r>
              <a:rPr lang="fr-FR" sz="1200" dirty="0" err="1">
                <a:latin typeface="+mn-lt"/>
                <a:cs typeface="Arial"/>
              </a:rPr>
              <a:t>Catalog</a:t>
            </a:r>
            <a:r>
              <a:rPr lang="fr-FR" sz="1200" dirty="0">
                <a:latin typeface="+mn-lt"/>
                <a:cs typeface="Arial"/>
              </a:rPr>
              <a:t>. It </a:t>
            </a:r>
            <a:r>
              <a:rPr lang="fr-FR" sz="1200" dirty="0" err="1">
                <a:latin typeface="+mn-lt"/>
                <a:cs typeface="Arial"/>
              </a:rPr>
              <a:t>is</a:t>
            </a:r>
            <a:r>
              <a:rPr lang="fr-FR" sz="1200" dirty="0">
                <a:latin typeface="+mn-lt"/>
                <a:cs typeface="Arial"/>
              </a:rPr>
              <a:t> a good place to enter the Supplier Name, the Customer Name and Catalog Name</a:t>
            </a:r>
          </a:p>
          <a:p>
            <a:pPr marL="273050" lvl="1" indent="-185738">
              <a:spcBef>
                <a:spcPts val="400"/>
              </a:spcBef>
              <a:spcAft>
                <a:spcPts val="600"/>
              </a:spcAft>
              <a:defRPr/>
            </a:pPr>
            <a:endParaRPr lang="fr-FR" sz="1200" dirty="0">
              <a:latin typeface="+mn-lt"/>
              <a:cs typeface="Arial"/>
            </a:endParaRPr>
          </a:p>
        </p:txBody>
      </p:sp>
      <p:sp>
        <p:nvSpPr>
          <p:cNvPr id="9" name="TextBox 8">
            <a:extLst>
              <a:ext uri="{FF2B5EF4-FFF2-40B4-BE49-F238E27FC236}">
                <a16:creationId xmlns:a16="http://schemas.microsoft.com/office/drawing/2014/main" id="{94D2CD3A-9799-42DC-962F-FF10654FCD14}"/>
              </a:ext>
            </a:extLst>
          </p:cNvPr>
          <p:cNvSpPr txBox="1"/>
          <p:nvPr/>
        </p:nvSpPr>
        <p:spPr>
          <a:xfrm>
            <a:off x="507584" y="3939093"/>
            <a:ext cx="3802700" cy="1574790"/>
          </a:xfrm>
          <a:prstGeom prst="rect">
            <a:avLst/>
          </a:prstGeom>
          <a:noFill/>
        </p:spPr>
        <p:txBody>
          <a:bodyPr wrap="square" lIns="0" tIns="0" rIns="0" bIns="0" rtlCol="0" anchor="t">
            <a:spAutoFit/>
          </a:bodyPr>
          <a:lstStyle/>
          <a:p>
            <a:pPr>
              <a:spcAft>
                <a:spcPts val="400"/>
              </a:spcAft>
              <a:defRPr/>
            </a:pPr>
            <a:r>
              <a:rPr lang="fr-FR" sz="1200" i="1" dirty="0">
                <a:solidFill>
                  <a:srgbClr val="000000"/>
                </a:solidFill>
                <a:latin typeface="+mn-lt"/>
                <a:cs typeface="Arial"/>
              </a:rPr>
              <a:t>Note: </a:t>
            </a:r>
            <a:r>
              <a:rPr lang="fr-FR" sz="1200" dirty="0">
                <a:solidFill>
                  <a:srgbClr val="000000"/>
                </a:solidFill>
                <a:latin typeface="+mn-lt"/>
                <a:cs typeface="Arial"/>
              </a:rPr>
              <a:t>The </a:t>
            </a:r>
            <a:r>
              <a:rPr lang="fr-FR" sz="1200" dirty="0" err="1">
                <a:solidFill>
                  <a:srgbClr val="000000"/>
                </a:solidFill>
                <a:latin typeface="+mn-lt"/>
                <a:cs typeface="Arial"/>
              </a:rPr>
              <a:t>only</a:t>
            </a:r>
            <a:r>
              <a:rPr lang="fr-FR" sz="1200" dirty="0">
                <a:solidFill>
                  <a:srgbClr val="000000"/>
                </a:solidFill>
                <a:latin typeface="+mn-lt"/>
                <a:cs typeface="Arial"/>
              </a:rPr>
              <a:t> </a:t>
            </a:r>
            <a:r>
              <a:rPr lang="fr-FR" sz="1200" dirty="0" err="1">
                <a:solidFill>
                  <a:srgbClr val="000000"/>
                </a:solidFill>
                <a:latin typeface="+mn-lt"/>
                <a:cs typeface="Arial"/>
              </a:rPr>
              <a:t>fields</a:t>
            </a:r>
            <a:r>
              <a:rPr lang="fr-FR" sz="1200" dirty="0">
                <a:solidFill>
                  <a:srgbClr val="000000"/>
                </a:solidFill>
                <a:latin typeface="+mn-lt"/>
                <a:cs typeface="Arial"/>
              </a:rPr>
              <a:t> </a:t>
            </a:r>
            <a:r>
              <a:rPr lang="fr-FR" sz="1200" dirty="0" err="1">
                <a:solidFill>
                  <a:srgbClr val="000000"/>
                </a:solidFill>
                <a:latin typeface="+mn-lt"/>
                <a:cs typeface="Arial"/>
              </a:rPr>
              <a:t>that</a:t>
            </a:r>
            <a:r>
              <a:rPr lang="fr-FR" sz="1200" dirty="0">
                <a:solidFill>
                  <a:srgbClr val="000000"/>
                </a:solidFill>
                <a:latin typeface="+mn-lt"/>
                <a:cs typeface="Arial"/>
              </a:rPr>
              <a:t> </a:t>
            </a:r>
            <a:r>
              <a:rPr lang="fr-FR" sz="1200" dirty="0" err="1">
                <a:solidFill>
                  <a:srgbClr val="000000"/>
                </a:solidFill>
                <a:latin typeface="+mn-lt"/>
                <a:cs typeface="Arial"/>
              </a:rPr>
              <a:t>Suppliers</a:t>
            </a:r>
            <a:r>
              <a:rPr lang="fr-FR" sz="1200" dirty="0">
                <a:solidFill>
                  <a:srgbClr val="000000"/>
                </a:solidFill>
                <a:latin typeface="+mn-lt"/>
                <a:cs typeface="Arial"/>
              </a:rPr>
              <a:t> </a:t>
            </a:r>
            <a:r>
              <a:rPr lang="fr-FR" sz="1200" dirty="0" err="1">
                <a:solidFill>
                  <a:srgbClr val="000000"/>
                </a:solidFill>
                <a:latin typeface="+mn-lt"/>
                <a:cs typeface="Arial"/>
              </a:rPr>
              <a:t>should</a:t>
            </a:r>
            <a:r>
              <a:rPr lang="fr-FR" sz="1200" dirty="0">
                <a:solidFill>
                  <a:srgbClr val="000000"/>
                </a:solidFill>
                <a:latin typeface="+mn-lt"/>
                <a:cs typeface="Arial"/>
              </a:rPr>
              <a:t> </a:t>
            </a:r>
            <a:r>
              <a:rPr lang="fr-FR" sz="1200" dirty="0" err="1">
                <a:solidFill>
                  <a:srgbClr val="000000"/>
                </a:solidFill>
                <a:latin typeface="+mn-lt"/>
                <a:cs typeface="Arial"/>
              </a:rPr>
              <a:t>modify</a:t>
            </a:r>
            <a:r>
              <a:rPr lang="fr-FR" sz="1200" dirty="0">
                <a:solidFill>
                  <a:srgbClr val="000000"/>
                </a:solidFill>
                <a:latin typeface="+mn-lt"/>
                <a:cs typeface="Arial"/>
              </a:rPr>
              <a:t> in the Header section are </a:t>
            </a:r>
            <a:r>
              <a:rPr lang="fr-FR" sz="1200" dirty="0" err="1">
                <a:solidFill>
                  <a:srgbClr val="000000"/>
                </a:solidFill>
                <a:latin typeface="+mn-lt"/>
                <a:cs typeface="Arial"/>
              </a:rPr>
              <a:t>indicated</a:t>
            </a:r>
            <a:r>
              <a:rPr lang="fr-FR" sz="1200" dirty="0">
                <a:solidFill>
                  <a:srgbClr val="000000"/>
                </a:solidFill>
                <a:latin typeface="+mn-lt"/>
                <a:cs typeface="Arial"/>
              </a:rPr>
              <a:t> in </a:t>
            </a:r>
            <a:r>
              <a:rPr lang="fr-FR" sz="1200" dirty="0" err="1">
                <a:solidFill>
                  <a:srgbClr val="000000"/>
                </a:solidFill>
                <a:latin typeface="+mn-lt"/>
                <a:cs typeface="Arial"/>
              </a:rPr>
              <a:t>red</a:t>
            </a:r>
            <a:r>
              <a:rPr lang="fr-FR" sz="1200" dirty="0">
                <a:solidFill>
                  <a:srgbClr val="000000"/>
                </a:solidFill>
                <a:latin typeface="+mn-lt"/>
                <a:cs typeface="Arial"/>
              </a:rPr>
              <a:t>: </a:t>
            </a:r>
            <a:r>
              <a:rPr lang="fr-FR" sz="1200" b="1" dirty="0">
                <a:solidFill>
                  <a:srgbClr val="FF0000"/>
                </a:solidFill>
                <a:latin typeface="+mn-lt"/>
                <a:cs typeface="Arial"/>
              </a:rPr>
              <a:t>CODEFORMAT</a:t>
            </a:r>
            <a:r>
              <a:rPr lang="fr-FR" sz="1200" dirty="0">
                <a:solidFill>
                  <a:srgbClr val="000000"/>
                </a:solidFill>
                <a:latin typeface="+mn-lt"/>
                <a:cs typeface="Arial"/>
              </a:rPr>
              <a:t>, </a:t>
            </a:r>
            <a:r>
              <a:rPr lang="fr-FR" sz="1200" b="1" dirty="0">
                <a:solidFill>
                  <a:srgbClr val="FF0000"/>
                </a:solidFill>
                <a:latin typeface="+mn-lt"/>
                <a:cs typeface="Arial"/>
              </a:rPr>
              <a:t>CURRENCY,</a:t>
            </a:r>
            <a:r>
              <a:rPr lang="fr-FR" sz="1200" b="1" dirty="0">
                <a:solidFill>
                  <a:srgbClr val="000000"/>
                </a:solidFill>
                <a:latin typeface="+mn-lt"/>
                <a:cs typeface="Arial"/>
              </a:rPr>
              <a:t> </a:t>
            </a:r>
            <a:r>
              <a:rPr lang="fr-FR" sz="1200" b="1" dirty="0">
                <a:solidFill>
                  <a:srgbClr val="FF0000"/>
                </a:solidFill>
                <a:latin typeface="+mn-lt"/>
                <a:cs typeface="Arial"/>
              </a:rPr>
              <a:t>ITEMCOUNT</a:t>
            </a:r>
            <a:r>
              <a:rPr lang="fr-FR" sz="1200" b="1" dirty="0">
                <a:solidFill>
                  <a:srgbClr val="000000"/>
                </a:solidFill>
                <a:latin typeface="+mn-lt"/>
                <a:cs typeface="Arial"/>
              </a:rPr>
              <a:t>, </a:t>
            </a:r>
            <a:r>
              <a:rPr lang="fr-FR" sz="1200" b="1" dirty="0">
                <a:solidFill>
                  <a:srgbClr val="FF0000"/>
                </a:solidFill>
                <a:latin typeface="+mn-lt"/>
                <a:cs typeface="Arial"/>
              </a:rPr>
              <a:t>TIMESTAMP</a:t>
            </a:r>
            <a:r>
              <a:rPr lang="fr-FR" sz="1200" dirty="0">
                <a:solidFill>
                  <a:srgbClr val="FF0000"/>
                </a:solidFill>
                <a:latin typeface="+mn-lt"/>
                <a:cs typeface="Arial"/>
              </a:rPr>
              <a:t> </a:t>
            </a:r>
            <a:r>
              <a:rPr lang="fr-FR" sz="1200" dirty="0">
                <a:latin typeface="+mn-lt"/>
                <a:cs typeface="Arial"/>
              </a:rPr>
              <a:t>and</a:t>
            </a:r>
            <a:r>
              <a:rPr lang="fr-FR" sz="1200" dirty="0">
                <a:solidFill>
                  <a:srgbClr val="FF0000"/>
                </a:solidFill>
                <a:latin typeface="+mn-lt"/>
                <a:cs typeface="Arial"/>
              </a:rPr>
              <a:t> </a:t>
            </a:r>
            <a:r>
              <a:rPr lang="fr-FR" sz="1200" b="1" dirty="0">
                <a:solidFill>
                  <a:srgbClr val="FF0000"/>
                </a:solidFill>
                <a:latin typeface="+mn-lt"/>
                <a:cs typeface="Arial"/>
              </a:rPr>
              <a:t>COMMENTS</a:t>
            </a:r>
            <a:r>
              <a:rPr lang="fr-FR" sz="1200" b="1" dirty="0">
                <a:solidFill>
                  <a:srgbClr val="000000"/>
                </a:solidFill>
                <a:latin typeface="+mn-lt"/>
                <a:cs typeface="Arial"/>
              </a:rPr>
              <a:t>. </a:t>
            </a:r>
            <a:r>
              <a:rPr lang="fr-FR" sz="1200" dirty="0">
                <a:solidFill>
                  <a:srgbClr val="000000"/>
                </a:solidFill>
                <a:latin typeface="+mn-lt"/>
                <a:cs typeface="Arial"/>
              </a:rPr>
              <a:t>All the </a:t>
            </a:r>
            <a:r>
              <a:rPr lang="fr-FR" sz="1200" dirty="0" err="1">
                <a:solidFill>
                  <a:srgbClr val="000000"/>
                </a:solidFill>
                <a:latin typeface="+mn-lt"/>
                <a:cs typeface="Arial"/>
              </a:rPr>
              <a:t>other</a:t>
            </a:r>
            <a:r>
              <a:rPr lang="fr-FR" sz="1200" dirty="0">
                <a:solidFill>
                  <a:srgbClr val="000000"/>
                </a:solidFill>
                <a:latin typeface="+mn-lt"/>
                <a:cs typeface="Arial"/>
              </a:rPr>
              <a:t> </a:t>
            </a:r>
            <a:r>
              <a:rPr lang="fr-FR" sz="1200" dirty="0" err="1">
                <a:solidFill>
                  <a:srgbClr val="000000"/>
                </a:solidFill>
                <a:latin typeface="+mn-lt"/>
                <a:cs typeface="Arial"/>
              </a:rPr>
              <a:t>fields</a:t>
            </a:r>
            <a:r>
              <a:rPr lang="fr-FR" sz="1200" dirty="0">
                <a:solidFill>
                  <a:srgbClr val="000000"/>
                </a:solidFill>
                <a:latin typeface="+mn-lt"/>
                <a:cs typeface="Arial"/>
              </a:rPr>
              <a:t> are </a:t>
            </a:r>
            <a:r>
              <a:rPr lang="fr-FR" sz="1200" dirty="0" err="1">
                <a:solidFill>
                  <a:srgbClr val="000000"/>
                </a:solidFill>
                <a:latin typeface="+mn-lt"/>
                <a:cs typeface="Arial"/>
              </a:rPr>
              <a:t>predefined</a:t>
            </a:r>
            <a:r>
              <a:rPr lang="fr-FR" sz="1200" dirty="0">
                <a:solidFill>
                  <a:srgbClr val="000000"/>
                </a:solidFill>
                <a:latin typeface="+mn-lt"/>
                <a:cs typeface="Arial"/>
              </a:rPr>
              <a:t> in the Header for the Customer and </a:t>
            </a:r>
            <a:r>
              <a:rPr lang="fr-FR" sz="1200" dirty="0" err="1">
                <a:solidFill>
                  <a:srgbClr val="000000"/>
                </a:solidFill>
                <a:latin typeface="+mn-lt"/>
                <a:cs typeface="Arial"/>
              </a:rPr>
              <a:t>should</a:t>
            </a:r>
            <a:r>
              <a:rPr lang="fr-FR" sz="1200" dirty="0">
                <a:solidFill>
                  <a:srgbClr val="000000"/>
                </a:solidFill>
                <a:latin typeface="+mn-lt"/>
                <a:cs typeface="Arial"/>
              </a:rPr>
              <a:t> not </a:t>
            </a:r>
            <a:r>
              <a:rPr lang="fr-FR" sz="1200" dirty="0" err="1">
                <a:solidFill>
                  <a:srgbClr val="000000"/>
                </a:solidFill>
                <a:latin typeface="+mn-lt"/>
                <a:cs typeface="Arial"/>
              </a:rPr>
              <a:t>be</a:t>
            </a:r>
            <a:r>
              <a:rPr lang="fr-FR" sz="1200" dirty="0">
                <a:solidFill>
                  <a:srgbClr val="000000"/>
                </a:solidFill>
                <a:latin typeface="+mn-lt"/>
                <a:cs typeface="Arial"/>
              </a:rPr>
              <a:t> </a:t>
            </a:r>
            <a:r>
              <a:rPr lang="fr-FR" sz="1200" dirty="0" err="1">
                <a:solidFill>
                  <a:srgbClr val="000000"/>
                </a:solidFill>
                <a:latin typeface="+mn-lt"/>
                <a:cs typeface="Arial"/>
              </a:rPr>
              <a:t>modified</a:t>
            </a:r>
            <a:r>
              <a:rPr lang="fr-FR" sz="1200" dirty="0">
                <a:solidFill>
                  <a:srgbClr val="000000"/>
                </a:solidFill>
                <a:latin typeface="+mn-lt"/>
                <a:cs typeface="Arial"/>
              </a:rPr>
              <a:t>, </a:t>
            </a:r>
            <a:r>
              <a:rPr lang="fr-FR" sz="1200" dirty="0" err="1">
                <a:solidFill>
                  <a:srgbClr val="000000"/>
                </a:solidFill>
                <a:latin typeface="+mn-lt"/>
                <a:cs typeface="Arial"/>
              </a:rPr>
              <a:t>unless</a:t>
            </a:r>
            <a:r>
              <a:rPr lang="fr-FR" sz="1200" dirty="0">
                <a:solidFill>
                  <a:srgbClr val="000000"/>
                </a:solidFill>
                <a:latin typeface="+mn-lt"/>
                <a:cs typeface="Arial"/>
              </a:rPr>
              <a:t> </a:t>
            </a:r>
            <a:r>
              <a:rPr lang="fr-FR" sz="1200" dirty="0" err="1">
                <a:solidFill>
                  <a:srgbClr val="000000"/>
                </a:solidFill>
                <a:latin typeface="+mn-lt"/>
                <a:cs typeface="Arial"/>
              </a:rPr>
              <a:t>instructed</a:t>
            </a:r>
            <a:r>
              <a:rPr lang="fr-FR" sz="1200" dirty="0">
                <a:solidFill>
                  <a:srgbClr val="000000"/>
                </a:solidFill>
                <a:latin typeface="+mn-lt"/>
                <a:cs typeface="Arial"/>
              </a:rPr>
              <a:t> by a Catalog Expert.</a:t>
            </a:r>
            <a:endParaRPr lang="en-US" sz="1200" dirty="0">
              <a:solidFill>
                <a:srgbClr val="000000"/>
              </a:solidFill>
              <a:latin typeface="+mn-lt"/>
              <a:cs typeface="Arial"/>
            </a:endParaRPr>
          </a:p>
          <a:p>
            <a:pPr fontAlgn="base">
              <a:spcBef>
                <a:spcPct val="50000"/>
              </a:spcBef>
              <a:spcAft>
                <a:spcPct val="0"/>
              </a:spcAft>
              <a:buClr>
                <a:srgbClr val="F0AB00"/>
              </a:buClr>
              <a:buSzPct val="80000"/>
            </a:pPr>
            <a:endParaRPr lang="en-US" sz="1800" kern="0" dirty="0">
              <a:latin typeface="+mn-lt"/>
              <a:ea typeface="Arial Unicode MS" pitchFamily="34" charset="-128"/>
              <a:cs typeface="Arial Unicode MS" pitchFamily="34" charset="-128"/>
            </a:endParaRPr>
          </a:p>
        </p:txBody>
      </p:sp>
      <p:pic>
        <p:nvPicPr>
          <p:cNvPr id="4" name="Picture 3" descr="A screenshot of a computer&#10;&#10;Description automatically generated">
            <a:extLst>
              <a:ext uri="{FF2B5EF4-FFF2-40B4-BE49-F238E27FC236}">
                <a16:creationId xmlns:a16="http://schemas.microsoft.com/office/drawing/2014/main" id="{D0F47638-271D-74F8-8AB9-3B42A4388DB0}"/>
              </a:ext>
            </a:extLst>
          </p:cNvPr>
          <p:cNvPicPr>
            <a:picLocks noChangeAspect="1"/>
          </p:cNvPicPr>
          <p:nvPr/>
        </p:nvPicPr>
        <p:blipFill>
          <a:blip r:embed="rId3"/>
          <a:stretch>
            <a:fillRect/>
          </a:stretch>
        </p:blipFill>
        <p:spPr>
          <a:xfrm>
            <a:off x="504956" y="1952736"/>
            <a:ext cx="3637236" cy="176280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27155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3206381"/>
            <a:ext cx="5592890" cy="3398366"/>
          </a:xfrm>
          <a:prstGeom prst="rect">
            <a:avLst/>
          </a:prstGeom>
          <a:no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Supplier Part ID - </a:t>
            </a:r>
            <a:r>
              <a:rPr lang="en-US" sz="1400" b="1" dirty="0">
                <a:solidFill>
                  <a:srgbClr val="FF0000"/>
                </a:solidFill>
                <a:latin typeface="+mn-lt"/>
                <a:cs typeface="Arial"/>
              </a:rPr>
              <a:t>Required </a:t>
            </a:r>
            <a:r>
              <a:rPr lang="en-US" sz="1400" dirty="0">
                <a:solidFill>
                  <a:srgbClr val="FF0000"/>
                </a:solidFill>
                <a:latin typeface="+mn-lt"/>
                <a:cs typeface="Arial"/>
              </a:rPr>
              <a:t> </a:t>
            </a:r>
            <a:endParaRPr lang="en-US" dirty="0">
              <a:latin typeface="+mn-lt"/>
              <a:cs typeface="Arial"/>
            </a:endParaRPr>
          </a:p>
          <a:p>
            <a:pPr marL="171450">
              <a:lnSpc>
                <a:spcPts val="1300"/>
              </a:lnSpc>
              <a:spcAft>
                <a:spcPts val="200"/>
              </a:spcAft>
              <a:defRPr/>
            </a:pPr>
            <a:r>
              <a:rPr lang="en-US" sz="1200" b="1" i="1" dirty="0">
                <a:latin typeface="+mn-lt"/>
                <a:cs typeface="Arial"/>
              </a:rPr>
              <a:t>Description: </a:t>
            </a:r>
            <a:r>
              <a:rPr lang="en-US" sz="1200" dirty="0">
                <a:latin typeface="+mn-lt"/>
                <a:cs typeface="Arial"/>
              </a:rPr>
              <a:t>Part Number used by the Supplier. </a:t>
            </a:r>
            <a:r>
              <a:rPr lang="fr-FR" sz="1200" dirty="0">
                <a:latin typeface="+mn-lt"/>
                <a:cs typeface="Arial"/>
              </a:rPr>
              <a:t>The Part </a:t>
            </a:r>
            <a:r>
              <a:rPr lang="fr-FR" sz="1200" dirty="0" err="1">
                <a:latin typeface="+mn-lt"/>
                <a:cs typeface="Arial"/>
              </a:rPr>
              <a:t>Number</a:t>
            </a:r>
            <a:r>
              <a:rPr lang="fr-FR" sz="1200" dirty="0">
                <a:latin typeface="+mn-lt"/>
                <a:cs typeface="Arial"/>
              </a:rPr>
              <a:t> must </a:t>
            </a:r>
            <a:r>
              <a:rPr lang="fr-FR" sz="1200" dirty="0" err="1">
                <a:latin typeface="+mn-lt"/>
                <a:cs typeface="Arial"/>
              </a:rPr>
              <a:t>be</a:t>
            </a:r>
            <a:r>
              <a:rPr lang="fr-FR" sz="1200" dirty="0">
                <a:latin typeface="+mn-lt"/>
                <a:cs typeface="Arial"/>
              </a:rPr>
              <a:t> unique for </a:t>
            </a:r>
            <a:r>
              <a:rPr lang="fr-FR" sz="1200" dirty="0" err="1">
                <a:latin typeface="+mn-lt"/>
                <a:cs typeface="Arial"/>
              </a:rPr>
              <a:t>each</a:t>
            </a:r>
            <a:r>
              <a:rPr lang="fr-FR" sz="1200" dirty="0">
                <a:latin typeface="+mn-lt"/>
                <a:cs typeface="Arial"/>
              </a:rPr>
              <a:t> item in the Catalog.</a:t>
            </a:r>
          </a:p>
          <a:p>
            <a:pPr marL="171450">
              <a:lnSpc>
                <a:spcPts val="1300"/>
              </a:lnSpc>
              <a:spcAft>
                <a:spcPts val="200"/>
              </a:spcAft>
              <a:defRPr/>
            </a:pPr>
            <a:r>
              <a:rPr lang="fr-FR" sz="1200" b="1" dirty="0">
                <a:latin typeface="+mn-lt"/>
                <a:cs typeface="Arial"/>
              </a:rPr>
              <a:t>NOTE:  </a:t>
            </a:r>
            <a:r>
              <a:rPr lang="en-US" sz="1200" b="1" dirty="0">
                <a:latin typeface="+mn-lt"/>
                <a:cs typeface="Arial"/>
              </a:rPr>
              <a:t>If you provide more than one catalog for the same customer, make sure the items across these catalogs do not share the same Part ID + Part Auxiliary ID as this duplicates will cause erratic behavior in the application.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1200"/>
              </a:spcAft>
              <a:defRPr/>
            </a:pPr>
            <a:r>
              <a:rPr lang="en-US" sz="1200" b="1" i="1" dirty="0">
                <a:latin typeface="+mn-lt"/>
                <a:cs typeface="Arial"/>
              </a:rPr>
              <a:t>Example: </a:t>
            </a:r>
            <a:r>
              <a:rPr lang="en-US" sz="1200" dirty="0">
                <a:latin typeface="+mn-lt"/>
                <a:cs typeface="Arial"/>
              </a:rPr>
              <a:t>2772882</a:t>
            </a:r>
          </a:p>
          <a:p>
            <a:pPr marL="171450">
              <a:lnSpc>
                <a:spcPts val="1300"/>
              </a:lnSpc>
              <a:spcAft>
                <a:spcPts val="1200"/>
              </a:spcAft>
              <a:defRPr/>
            </a:pPr>
            <a:endParaRPr lang="en-US" sz="1200" dirty="0">
              <a:latin typeface="+mn-lt"/>
              <a:cs typeface="Arial"/>
            </a:endParaRPr>
          </a:p>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Manufacturer Part ID – </a:t>
            </a:r>
            <a:r>
              <a:rPr lang="en-US" sz="1400" b="1" dirty="0">
                <a:solidFill>
                  <a:srgbClr val="FDB80B"/>
                </a:solidFill>
                <a:latin typeface="+mn-lt"/>
                <a:cs typeface="Arial"/>
              </a:rPr>
              <a:t>Optional but Preferred</a:t>
            </a:r>
            <a:endParaRPr lang="en-US" sz="1400" b="1" dirty="0">
              <a:solidFill>
                <a:srgbClr val="F79646"/>
              </a:solidFill>
              <a:latin typeface="+mn-lt"/>
              <a:cs typeface="Arial"/>
            </a:endParaRPr>
          </a:p>
          <a:p>
            <a:pPr marL="171450">
              <a:lnSpc>
                <a:spcPts val="1300"/>
              </a:lnSpc>
              <a:spcAft>
                <a:spcPts val="200"/>
              </a:spcAft>
              <a:defRPr/>
            </a:pPr>
            <a:r>
              <a:rPr lang="en-US" sz="1200" b="1" i="1" dirty="0">
                <a:latin typeface="+mn-lt"/>
                <a:cs typeface="Arial"/>
              </a:rPr>
              <a:t>Description: </a:t>
            </a:r>
            <a:r>
              <a:rPr lang="en-US" sz="1200" dirty="0">
                <a:latin typeface="+mn-lt"/>
                <a:cs typeface="Arial"/>
              </a:rPr>
              <a:t>A Part Number that a Manufacturer uses.</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200"/>
              </a:spcAft>
              <a:defRPr/>
            </a:pPr>
            <a:r>
              <a:rPr lang="en-US" sz="1200" b="1" i="1" dirty="0">
                <a:latin typeface="+mn-lt"/>
                <a:cs typeface="Arial"/>
              </a:rPr>
              <a:t>Example: </a:t>
            </a:r>
            <a:r>
              <a:rPr lang="en-US" sz="1200" dirty="0">
                <a:latin typeface="+mn-lt"/>
                <a:cs typeface="Arial"/>
              </a:rPr>
              <a:t>TTSIBM412CID</a:t>
            </a:r>
          </a:p>
          <a:p>
            <a:pPr marL="171450">
              <a:lnSpc>
                <a:spcPts val="1300"/>
              </a:lnSpc>
              <a:spcAft>
                <a:spcPts val="200"/>
              </a:spcAft>
              <a:defRPr/>
            </a:pPr>
            <a:endParaRPr lang="en-US" sz="1200" dirty="0">
              <a:latin typeface="+mn-lt"/>
              <a:cs typeface="Arial"/>
            </a:endParaRPr>
          </a:p>
        </p:txBody>
      </p:sp>
      <p:sp>
        <p:nvSpPr>
          <p:cNvPr id="2" name="Title 1"/>
          <p:cNvSpPr>
            <a:spLocks noGrp="1"/>
          </p:cNvSpPr>
          <p:nvPr>
            <p:ph type="title"/>
          </p:nvPr>
        </p:nvSpPr>
        <p:spPr/>
        <p:txBody>
          <a:bodyPr/>
          <a:lstStyle/>
          <a:p>
            <a:r>
              <a:rPr lang="en-US" noProof="0"/>
              <a:t>Creating a CIF Catalog</a:t>
            </a:r>
          </a:p>
        </p:txBody>
      </p:sp>
      <p:graphicFrame>
        <p:nvGraphicFramePr>
          <p:cNvPr id="8" name="Table 7"/>
          <p:cNvGraphicFramePr>
            <a:graphicFrameLocks noGrp="1"/>
          </p:cNvGraphicFramePr>
          <p:nvPr>
            <p:extLst>
              <p:ext uri="{D42A27DB-BD31-4B8C-83A1-F6EECF244321}">
                <p14:modId xmlns:p14="http://schemas.microsoft.com/office/powerpoint/2010/main" val="3513738236"/>
              </p:ext>
            </p:extLst>
          </p:nvPr>
        </p:nvGraphicFramePr>
        <p:xfrm>
          <a:off x="504000" y="1922463"/>
          <a:ext cx="5218070" cy="890426"/>
        </p:xfrm>
        <a:graphic>
          <a:graphicData uri="http://schemas.openxmlformats.org/drawingml/2006/table">
            <a:tbl>
              <a:tblPr firstRow="1" bandRow="1">
                <a:effectLst/>
                <a:tableStyleId>{2D5ABB26-0587-4C30-8999-92F81FD0307C}</a:tableStyleId>
              </a:tblPr>
              <a:tblGrid>
                <a:gridCol w="1741507">
                  <a:extLst>
                    <a:ext uri="{9D8B030D-6E8A-4147-A177-3AD203B41FA5}">
                      <a16:colId xmlns:a16="http://schemas.microsoft.com/office/drawing/2014/main" val="20000"/>
                    </a:ext>
                  </a:extLst>
                </a:gridCol>
                <a:gridCol w="1535196">
                  <a:extLst>
                    <a:ext uri="{9D8B030D-6E8A-4147-A177-3AD203B41FA5}">
                      <a16:colId xmlns:a16="http://schemas.microsoft.com/office/drawing/2014/main" val="20001"/>
                    </a:ext>
                  </a:extLst>
                </a:gridCol>
                <a:gridCol w="1941367">
                  <a:extLst>
                    <a:ext uri="{9D8B030D-6E8A-4147-A177-3AD203B41FA5}">
                      <a16:colId xmlns:a16="http://schemas.microsoft.com/office/drawing/2014/main" val="20002"/>
                    </a:ext>
                  </a:extLst>
                </a:gridCol>
              </a:tblGrid>
              <a:tr h="334703">
                <a:tc>
                  <a:txBody>
                    <a:bodyPr/>
                    <a:lstStyle/>
                    <a:p>
                      <a:pPr algn="ctr"/>
                      <a:r>
                        <a:rPr lang="en-US" sz="1000" b="1">
                          <a:solidFill>
                            <a:schemeClr val="bg1"/>
                          </a:solidFill>
                          <a:latin typeface="Arial" panose="020B0604020202020204" pitchFamily="34" charset="0"/>
                          <a:cs typeface="Arial" panose="020B0604020202020204" pitchFamily="34" charset="0"/>
                        </a:rPr>
                        <a:t>Supplier ID</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Supplier Part ID</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0000"/>
                    </a:solidFill>
                  </a:tcPr>
                </a:tc>
                <a:tc>
                  <a:txBody>
                    <a:bodyPr/>
                    <a:lstStyle/>
                    <a:p>
                      <a:pPr algn="ctr"/>
                      <a:r>
                        <a:rPr lang="en-US" sz="1000" b="1" dirty="0">
                          <a:solidFill>
                            <a:schemeClr val="bg1"/>
                          </a:solidFill>
                          <a:latin typeface="Arial" panose="020B0604020202020204" pitchFamily="34" charset="0"/>
                          <a:cs typeface="Arial" panose="020B0604020202020204" pitchFamily="34" charset="0"/>
                        </a:rPr>
                        <a:t>Manufacturer Part ID</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DB80B"/>
                    </a:solidFill>
                  </a:tcPr>
                </a:tc>
                <a:extLst>
                  <a:ext uri="{0D108BD9-81ED-4DB2-BD59-A6C34878D82A}">
                    <a16:rowId xmlns:a16="http://schemas.microsoft.com/office/drawing/2014/main" val="10000"/>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AN99999999999</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12345</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CFG 11562</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99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AN99999999999</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87690</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87690-12</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AN99999999999</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479-56</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dirty="0">
                          <a:latin typeface="Arial" panose="020B0604020202020204" pitchFamily="34" charset="0"/>
                          <a:cs typeface="Arial" panose="020B0604020202020204" pitchFamily="34" charset="0"/>
                        </a:rPr>
                        <a:t>A100-BLK</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7" name="Content Placeholder 2"/>
          <p:cNvSpPr txBox="1">
            <a:spLocks/>
          </p:cNvSpPr>
          <p:nvPr/>
        </p:nvSpPr>
        <p:spPr>
          <a:xfrm>
            <a:off x="435548" y="1539705"/>
            <a:ext cx="8071078" cy="1734074"/>
          </a:xfrm>
          <a:prstGeom prst="rect">
            <a:avLst/>
          </a:prstGeom>
        </p:spPr>
        <p:txBody>
          <a:bodyPr/>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80000" indent="-18000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6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41338" indent="-180000"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2300"/>
              </a:lnSpc>
              <a:spcBef>
                <a:spcPts val="0"/>
              </a:spcBef>
              <a:spcAft>
                <a:spcPts val="1200"/>
              </a:spcAft>
            </a:pPr>
            <a:r>
              <a:rPr lang="en-US" sz="2200">
                <a:solidFill>
                  <a:schemeClr val="accent1"/>
                </a:solidFill>
                <a:latin typeface="Arial" panose="020B0604020202020204" pitchFamily="34" charset="0"/>
              </a:rPr>
              <a:t>The Data Section</a:t>
            </a:r>
          </a:p>
        </p:txBody>
      </p:sp>
      <p:sp>
        <p:nvSpPr>
          <p:cNvPr id="5" name="Text Box 6">
            <a:extLst>
              <a:ext uri="{FF2B5EF4-FFF2-40B4-BE49-F238E27FC236}">
                <a16:creationId xmlns:a16="http://schemas.microsoft.com/office/drawing/2014/main" id="{96A3DB57-CC50-5948-6056-789C766DA163}"/>
              </a:ext>
            </a:extLst>
          </p:cNvPr>
          <p:cNvSpPr txBox="1">
            <a:spLocks noChangeArrowheads="1"/>
          </p:cNvSpPr>
          <p:nvPr/>
        </p:nvSpPr>
        <p:spPr bwMode="auto">
          <a:xfrm>
            <a:off x="499545" y="3206380"/>
            <a:ext cx="4747163" cy="2115964"/>
          </a:xfrm>
          <a:prstGeom prst="rect">
            <a:avLst/>
          </a:prstGeom>
          <a:no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Supplier ID - </a:t>
            </a:r>
            <a:r>
              <a:rPr lang="en-US" sz="1400" b="1" dirty="0">
                <a:solidFill>
                  <a:srgbClr val="FF0000"/>
                </a:solidFill>
                <a:latin typeface="+mn-lt"/>
                <a:cs typeface="Arial"/>
              </a:rPr>
              <a:t>Required</a:t>
            </a:r>
          </a:p>
          <a:p>
            <a:pPr marL="171450">
              <a:lnSpc>
                <a:spcPts val="1300"/>
              </a:lnSpc>
              <a:spcAft>
                <a:spcPts val="200"/>
              </a:spcAft>
              <a:defRPr/>
            </a:pPr>
            <a:r>
              <a:rPr lang="en-US" sz="1200" b="1" i="1" dirty="0">
                <a:latin typeface="+mn-lt"/>
                <a:cs typeface="Arial"/>
              </a:rPr>
              <a:t>Description:  </a:t>
            </a:r>
            <a:r>
              <a:rPr lang="en-US" sz="1200" dirty="0">
                <a:latin typeface="+mn-lt"/>
                <a:cs typeface="Arial"/>
              </a:rPr>
              <a:t>If the Header is set to “</a:t>
            </a:r>
            <a:r>
              <a:rPr lang="en-US" sz="1200" dirty="0" err="1">
                <a:latin typeface="+mn-lt"/>
                <a:cs typeface="Arial"/>
              </a:rPr>
              <a:t>NetworkID</a:t>
            </a:r>
            <a:r>
              <a:rPr lang="en-US" sz="1200" dirty="0">
                <a:latin typeface="+mn-lt"/>
                <a:cs typeface="Arial"/>
              </a:rPr>
              <a:t>”, then enter the Supplier’s SAP Business Network ID, otherwise the appropriate value for the Domain used—DUNS, </a:t>
            </a:r>
            <a:r>
              <a:rPr lang="en-US" sz="1200" dirty="0" err="1">
                <a:latin typeface="+mn-lt"/>
                <a:cs typeface="Arial"/>
              </a:rPr>
              <a:t>internalsystem</a:t>
            </a:r>
            <a:r>
              <a:rPr lang="en-US" sz="1200" dirty="0">
                <a:latin typeface="+mn-lt"/>
                <a:cs typeface="Arial"/>
              </a:rPr>
              <a:t>, etc. Ask your Catalog Expert if you have questions. </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200"/>
              </a:spcAft>
              <a:defRPr/>
            </a:pPr>
            <a:r>
              <a:rPr lang="fr-FR" sz="1200" b="1" i="1" dirty="0">
                <a:latin typeface="+mn-lt"/>
                <a:cs typeface="Arial"/>
              </a:rPr>
              <a:t>Example: </a:t>
            </a:r>
            <a:r>
              <a:rPr lang="en-US" sz="1200" dirty="0">
                <a:latin typeface="+mn-lt"/>
                <a:cs typeface="Arial"/>
              </a:rPr>
              <a:t>AN99999999999</a:t>
            </a:r>
          </a:p>
          <a:p>
            <a:pPr marL="171450">
              <a:lnSpc>
                <a:spcPts val="1300"/>
              </a:lnSpc>
              <a:spcAft>
                <a:spcPts val="1200"/>
              </a:spcAft>
              <a:defRPr/>
            </a:pPr>
            <a:r>
              <a:rPr lang="en-US" sz="1200" i="1" dirty="0">
                <a:latin typeface="+mn-lt"/>
                <a:cs typeface="Arial"/>
              </a:rPr>
              <a:t>Note: </a:t>
            </a:r>
            <a:r>
              <a:rPr lang="en-US" sz="1200" dirty="0">
                <a:latin typeface="+mn-lt"/>
                <a:cs typeface="Arial"/>
              </a:rPr>
              <a:t>If you publish the Catalog in your test account, add a suffix –T to your ANID or DUNS number like this: AN99999999999-T.</a:t>
            </a:r>
          </a:p>
          <a:p>
            <a:pPr marL="171450">
              <a:lnSpc>
                <a:spcPts val="1300"/>
              </a:lnSpc>
              <a:spcAft>
                <a:spcPts val="1200"/>
              </a:spcAft>
              <a:defRPr/>
            </a:pPr>
            <a:endParaRPr lang="en-US" sz="1200" dirty="0">
              <a:latin typeface="+mn-lt"/>
              <a:cs typeface="Arial"/>
            </a:endParaRPr>
          </a:p>
        </p:txBody>
      </p:sp>
      <p:graphicFrame>
        <p:nvGraphicFramePr>
          <p:cNvPr id="10" name="Table 9">
            <a:extLst>
              <a:ext uri="{FF2B5EF4-FFF2-40B4-BE49-F238E27FC236}">
                <a16:creationId xmlns:a16="http://schemas.microsoft.com/office/drawing/2014/main" id="{1C951FA7-70F4-CAD1-97D4-6AD1B69B5FBD}"/>
              </a:ext>
            </a:extLst>
          </p:cNvPr>
          <p:cNvGraphicFramePr>
            <a:graphicFrameLocks noGrp="1"/>
          </p:cNvGraphicFramePr>
          <p:nvPr/>
        </p:nvGraphicFramePr>
        <p:xfrm>
          <a:off x="8306001" y="828786"/>
          <a:ext cx="2288967" cy="1421837"/>
        </p:xfrm>
        <a:graphic>
          <a:graphicData uri="http://schemas.openxmlformats.org/drawingml/2006/table">
            <a:tbl>
              <a:tblPr firstRow="1" bandRow="1">
                <a:tableStyleId>{69012ECD-51FC-41F1-AA8D-1B2483CD663E}</a:tableStyleId>
              </a:tblPr>
              <a:tblGrid>
                <a:gridCol w="249329">
                  <a:extLst>
                    <a:ext uri="{9D8B030D-6E8A-4147-A177-3AD203B41FA5}">
                      <a16:colId xmlns:a16="http://schemas.microsoft.com/office/drawing/2014/main" val="20000"/>
                    </a:ext>
                  </a:extLst>
                </a:gridCol>
                <a:gridCol w="2039638">
                  <a:extLst>
                    <a:ext uri="{9D8B030D-6E8A-4147-A177-3AD203B41FA5}">
                      <a16:colId xmlns:a16="http://schemas.microsoft.com/office/drawing/2014/main" val="20001"/>
                    </a:ext>
                  </a:extLst>
                </a:gridCol>
              </a:tblGrid>
              <a:tr h="256673">
                <a:tc gridSpan="2">
                  <a:txBody>
                    <a:bodyPr/>
                    <a:lstStyle/>
                    <a:p>
                      <a:pPr algn="ctr"/>
                      <a:r>
                        <a:rPr lang="en-US" sz="900" b="0">
                          <a:solidFill>
                            <a:schemeClr val="tx1"/>
                          </a:solidFill>
                          <a:latin typeface="Arial" panose="020B0604020202020204" pitchFamily="34" charset="0"/>
                        </a:rPr>
                        <a:t>F I E L D   C O L O R   C O D E S</a:t>
                      </a:r>
                    </a:p>
                  </a:txBody>
                  <a:tcPr marL="70472" marR="70472" marT="35236" marB="35236">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291291">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0000"/>
                    </a:solidFill>
                  </a:tcPr>
                </a:tc>
                <a:tc>
                  <a:txBody>
                    <a:bodyPr/>
                    <a:lstStyle/>
                    <a:p>
                      <a:pPr>
                        <a:lnSpc>
                          <a:spcPts val="1400"/>
                        </a:lnSpc>
                      </a:pPr>
                      <a:r>
                        <a:rPr lang="en-US" sz="1100" baseline="0">
                          <a:latin typeface="Arial" panose="020B0604020202020204" pitchFamily="34" charset="0"/>
                        </a:rPr>
                        <a:t>Required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1"/>
                  </a:ext>
                </a:extLst>
              </a:tr>
              <a:tr h="291291">
                <a:tc>
                  <a:txBody>
                    <a:bodyPr/>
                    <a:lstStyle/>
                    <a:p>
                      <a:pPr>
                        <a:lnSpc>
                          <a:spcPts val="1400"/>
                        </a:lnSpc>
                      </a:pPr>
                      <a:endParaRPr lang="en-US" sz="1100" baseline="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00B050"/>
                    </a:solidFill>
                  </a:tcPr>
                </a:tc>
                <a:tc>
                  <a:txBody>
                    <a:bodyPr/>
                    <a:lstStyle/>
                    <a:p>
                      <a:pPr>
                        <a:lnSpc>
                          <a:spcPts val="1400"/>
                        </a:lnSpc>
                      </a:pPr>
                      <a:r>
                        <a:rPr lang="en-US" sz="1100" baseline="0">
                          <a:latin typeface="Arial" panose="020B0604020202020204" pitchFamily="34" charset="0"/>
                        </a:rPr>
                        <a:t>Optional</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2"/>
                  </a:ext>
                </a:extLst>
              </a:tr>
              <a:tr h="291291">
                <a:tc>
                  <a:txBody>
                    <a:bodyPr/>
                    <a:lstStyle/>
                    <a:p>
                      <a:pPr>
                        <a:lnSpc>
                          <a:spcPts val="1400"/>
                        </a:lnSpc>
                      </a:pPr>
                      <a:endParaRPr lang="en-US" sz="1100" baseline="0" dirty="0">
                        <a:solidFill>
                          <a:schemeClr val="bg1"/>
                        </a:solidFill>
                        <a:latin typeface="Arial" panose="020B0604020202020204" pitchFamily="34" charset="0"/>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79646"/>
                    </a:solidFill>
                  </a:tcPr>
                </a:tc>
                <a:tc>
                  <a:txBody>
                    <a:bodyPr/>
                    <a:lstStyle/>
                    <a:p>
                      <a:pPr>
                        <a:lnSpc>
                          <a:spcPts val="1400"/>
                        </a:lnSpc>
                      </a:pPr>
                      <a:r>
                        <a:rPr lang="en-US" sz="1100" baseline="0">
                          <a:latin typeface="Arial" panose="020B0604020202020204" pitchFamily="34" charset="0"/>
                        </a:rPr>
                        <a:t>Optional, but preferred</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3"/>
                  </a:ext>
                </a:extLst>
              </a:tr>
              <a:tr h="291291">
                <a:tc>
                  <a:txBody>
                    <a:bodyPr/>
                    <a:lstStyle/>
                    <a:p>
                      <a:pPr marL="0" algn="l" defTabSz="914400" rtl="0" eaLnBrk="1" latinLnBrk="0" hangingPunct="1">
                        <a:lnSpc>
                          <a:spcPts val="1400"/>
                        </a:lnSpc>
                      </a:pPr>
                      <a:endParaRPr lang="en-US" sz="1100" kern="1200" baseline="0">
                        <a:solidFill>
                          <a:schemeClr val="bg1"/>
                        </a:solidFill>
                        <a:latin typeface="Arial" panose="020B0604020202020204" pitchFamily="34" charset="0"/>
                        <a:ea typeface="+mn-ea"/>
                        <a:cs typeface="+mn-cs"/>
                      </a:endParaRP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chemeClr val="bg1">
                        <a:lumMod val="50000"/>
                      </a:schemeClr>
                    </a:solidFill>
                  </a:tcPr>
                </a:tc>
                <a:tc>
                  <a:txBody>
                    <a:bodyPr/>
                    <a:lstStyle/>
                    <a:p>
                      <a:pPr marL="0" algn="l" defTabSz="914400" rtl="0" eaLnBrk="1" latinLnBrk="0" hangingPunct="1">
                        <a:lnSpc>
                          <a:spcPts val="1400"/>
                        </a:lnSpc>
                      </a:pPr>
                      <a:r>
                        <a:rPr lang="en-US" sz="1100" kern="1200" baseline="0" dirty="0">
                          <a:solidFill>
                            <a:schemeClr val="tx1"/>
                          </a:solidFill>
                          <a:latin typeface="Arial" panose="020B0604020202020204" pitchFamily="34" charset="0"/>
                          <a:ea typeface="+mn-ea"/>
                          <a:cs typeface="+mn-cs"/>
                        </a:rPr>
                        <a:t>Do not use</a:t>
                      </a:r>
                    </a:p>
                  </a:txBody>
                  <a:tcPr marL="70472" marR="70472" marT="35236" marB="35236" anchor="ct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387402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17663"/>
            <a:ext cx="5592890" cy="3206006"/>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SPSC Code </a:t>
            </a:r>
            <a:r>
              <a:rPr lang="en-US" sz="1400" b="1" dirty="0">
                <a:solidFill>
                  <a:srgbClr val="FF0000"/>
                </a:solidFill>
                <a:latin typeface="+mn-lt"/>
                <a:cs typeface="Arial"/>
              </a:rPr>
              <a:t>– Required</a:t>
            </a:r>
          </a:p>
          <a:p>
            <a:pPr marL="171450">
              <a:lnSpc>
                <a:spcPts val="1300"/>
              </a:lnSpc>
              <a:spcAft>
                <a:spcPts val="200"/>
              </a:spcAft>
              <a:defRPr/>
            </a:pPr>
            <a:r>
              <a:rPr lang="fr-FR" sz="1200" b="1" i="1" dirty="0">
                <a:latin typeface="+mn-lt"/>
                <a:cs typeface="Arial"/>
              </a:rPr>
              <a:t>Description: </a:t>
            </a:r>
            <a:r>
              <a:rPr lang="fr-FR" sz="1200" dirty="0">
                <a:latin typeface="+mn-lt"/>
                <a:cs typeface="Arial"/>
              </a:rPr>
              <a:t>Classification of the </a:t>
            </a:r>
            <a:r>
              <a:rPr lang="fr-FR" sz="1200" dirty="0" err="1">
                <a:latin typeface="+mn-lt"/>
                <a:cs typeface="Arial"/>
              </a:rPr>
              <a:t>product</a:t>
            </a:r>
            <a:r>
              <a:rPr lang="fr-FR" sz="1200" dirty="0">
                <a:latin typeface="+mn-lt"/>
                <a:cs typeface="Arial"/>
              </a:rPr>
              <a:t> or service. Use a UNSPSC code if the Header </a:t>
            </a:r>
            <a:r>
              <a:rPr lang="fr-FR" sz="1200" dirty="0" err="1">
                <a:latin typeface="+mn-lt"/>
                <a:cs typeface="Arial"/>
              </a:rPr>
              <a:t>specifies</a:t>
            </a:r>
            <a:r>
              <a:rPr lang="fr-FR" sz="1200" dirty="0">
                <a:latin typeface="+mn-lt"/>
                <a:cs typeface="Arial"/>
              </a:rPr>
              <a:t> “UNSPSC” as the CODEFORMAT.</a:t>
            </a:r>
          </a:p>
          <a:p>
            <a:pPr marL="171450">
              <a:lnSpc>
                <a:spcPts val="1300"/>
              </a:lnSpc>
              <a:spcAft>
                <a:spcPts val="200"/>
              </a:spcAft>
              <a:defRPr/>
            </a:pPr>
            <a:r>
              <a:rPr lang="fr-FR" sz="1200" b="1" i="1" dirty="0">
                <a:latin typeface="+mn-lt"/>
                <a:cs typeface="Arial"/>
              </a:rPr>
              <a:t>T</a:t>
            </a:r>
            <a:r>
              <a:rPr lang="en-US" sz="1200" b="1" i="1" dirty="0" err="1">
                <a:latin typeface="+mn-lt"/>
                <a:cs typeface="Arial"/>
              </a:rPr>
              <a:t>ype</a:t>
            </a:r>
            <a:r>
              <a:rPr lang="en-US" sz="1200" b="1" i="1" dirty="0">
                <a:latin typeface="+mn-lt"/>
                <a:cs typeface="Arial"/>
              </a:rPr>
              <a:t>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40</a:t>
            </a:r>
          </a:p>
          <a:p>
            <a:pPr marL="171450">
              <a:lnSpc>
                <a:spcPts val="1300"/>
              </a:lnSpc>
              <a:spcAft>
                <a:spcPts val="200"/>
              </a:spcAft>
              <a:defRPr/>
            </a:pPr>
            <a:r>
              <a:rPr lang="en-US" sz="1200" b="1" i="1" dirty="0">
                <a:latin typeface="+mn-lt"/>
                <a:cs typeface="Arial"/>
              </a:rPr>
              <a:t>Example: </a:t>
            </a:r>
            <a:r>
              <a:rPr lang="fr-FR" sz="1200" dirty="0">
                <a:latin typeface="+mn-lt"/>
                <a:cs typeface="Arial"/>
              </a:rPr>
              <a:t>45678900 (</a:t>
            </a:r>
            <a:r>
              <a:rPr lang="fr-FR" sz="1200" dirty="0" err="1">
                <a:latin typeface="+mn-lt"/>
                <a:cs typeface="Arial"/>
              </a:rPr>
              <a:t>level</a:t>
            </a:r>
            <a:r>
              <a:rPr lang="fr-FR" sz="1200" dirty="0">
                <a:latin typeface="+mn-lt"/>
                <a:cs typeface="Arial"/>
              </a:rPr>
              <a:t> 3) and 45678923 (</a:t>
            </a:r>
            <a:r>
              <a:rPr lang="fr-FR" sz="1200" dirty="0" err="1">
                <a:latin typeface="+mn-lt"/>
                <a:cs typeface="Arial"/>
              </a:rPr>
              <a:t>level</a:t>
            </a:r>
            <a:r>
              <a:rPr lang="fr-FR" sz="1200" dirty="0">
                <a:latin typeface="+mn-lt"/>
                <a:cs typeface="Arial"/>
              </a:rPr>
              <a:t> 4)</a:t>
            </a:r>
          </a:p>
          <a:p>
            <a:pPr marL="171450">
              <a:lnSpc>
                <a:spcPts val="1300"/>
              </a:lnSpc>
              <a:spcAft>
                <a:spcPts val="1200"/>
              </a:spcAft>
              <a:defRPr/>
            </a:pPr>
            <a:r>
              <a:rPr lang="en-US" sz="1200" i="1" dirty="0">
                <a:latin typeface="+mn-lt"/>
                <a:cs typeface="Arial"/>
              </a:rPr>
              <a:t>Note: </a:t>
            </a:r>
            <a:r>
              <a:rPr lang="en-US" sz="1200" dirty="0">
                <a:latin typeface="+mn-lt"/>
                <a:cs typeface="Arial"/>
              </a:rPr>
              <a:t>Ariba supports UNSPSC Version 13.5. A code list is available in your Customer’s Supplier Information Portal.</a:t>
            </a:r>
          </a:p>
          <a:p>
            <a:pPr marL="171450">
              <a:lnSpc>
                <a:spcPts val="1300"/>
              </a:lnSpc>
              <a:spcAft>
                <a:spcPts val="1200"/>
              </a:spcAft>
              <a:defRPr/>
            </a:pPr>
            <a:endParaRPr lang="en-US" sz="1200" dirty="0">
              <a:latin typeface="+mn-lt"/>
              <a:cs typeface="Arial"/>
            </a:endParaRPr>
          </a:p>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Unit Price - </a:t>
            </a:r>
            <a:r>
              <a:rPr lang="en-US" sz="1400" b="1" dirty="0">
                <a:solidFill>
                  <a:srgbClr val="FF0000"/>
                </a:solidFill>
                <a:latin typeface="+mn-lt"/>
                <a:cs typeface="Arial"/>
              </a:rPr>
              <a:t>Required</a:t>
            </a:r>
          </a:p>
          <a:p>
            <a:pPr marL="171450">
              <a:lnSpc>
                <a:spcPts val="1300"/>
              </a:lnSpc>
              <a:spcAft>
                <a:spcPts val="200"/>
              </a:spcAft>
              <a:defRPr/>
            </a:pPr>
            <a:r>
              <a:rPr lang="en-US" sz="1200" b="1" i="1" dirty="0">
                <a:latin typeface="+mn-lt"/>
                <a:cs typeface="Arial"/>
              </a:rPr>
              <a:t>Description: </a:t>
            </a:r>
            <a:r>
              <a:rPr lang="fr-FR" sz="1200" dirty="0">
                <a:latin typeface="+mn-lt"/>
                <a:cs typeface="Arial"/>
              </a:rPr>
              <a:t>Customer-</a:t>
            </a:r>
            <a:r>
              <a:rPr lang="fr-FR" sz="1200" dirty="0" err="1">
                <a:latin typeface="+mn-lt"/>
                <a:cs typeface="Arial"/>
              </a:rPr>
              <a:t>specific</a:t>
            </a:r>
            <a:r>
              <a:rPr lang="fr-FR" sz="1200" dirty="0">
                <a:latin typeface="+mn-lt"/>
                <a:cs typeface="Arial"/>
              </a:rPr>
              <a:t> </a:t>
            </a:r>
            <a:r>
              <a:rPr lang="fr-FR" sz="1200" dirty="0" err="1">
                <a:latin typeface="+mn-lt"/>
                <a:cs typeface="Arial"/>
              </a:rPr>
              <a:t>price</a:t>
            </a:r>
            <a:endParaRPr lang="fr-FR" sz="1200" dirty="0">
              <a:latin typeface="+mn-lt"/>
              <a:cs typeface="Arial"/>
            </a:endParaRPr>
          </a:p>
          <a:p>
            <a:pPr marL="171450">
              <a:lnSpc>
                <a:spcPts val="1300"/>
              </a:lnSpc>
              <a:spcAft>
                <a:spcPts val="200"/>
              </a:spcAft>
              <a:defRPr/>
            </a:pPr>
            <a:r>
              <a:rPr lang="en-US" sz="1200" b="1" i="1" dirty="0">
                <a:latin typeface="+mn-lt"/>
                <a:cs typeface="Arial"/>
              </a:rPr>
              <a:t>Type of data: </a:t>
            </a:r>
            <a:r>
              <a:rPr lang="en-US" sz="1200" dirty="0">
                <a:latin typeface="+mn-lt"/>
                <a:cs typeface="Arial"/>
              </a:rPr>
              <a:t>Decimal</a:t>
            </a:r>
          </a:p>
          <a:p>
            <a:pPr marL="171450">
              <a:lnSpc>
                <a:spcPts val="1300"/>
              </a:lnSpc>
              <a:spcAft>
                <a:spcPts val="200"/>
              </a:spcAft>
              <a:defRPr/>
            </a:pPr>
            <a:r>
              <a:rPr lang="en-US" sz="1200" b="1" i="1" dirty="0">
                <a:latin typeface="+mn-lt"/>
                <a:cs typeface="Arial"/>
              </a:rPr>
              <a:t>Example: </a:t>
            </a:r>
            <a:r>
              <a:rPr lang="en-US" sz="1200" dirty="0">
                <a:latin typeface="+mn-lt"/>
                <a:cs typeface="Arial"/>
              </a:rPr>
              <a:t>4.32 or 1234.78</a:t>
            </a:r>
          </a:p>
          <a:p>
            <a:pPr marL="171450">
              <a:lnSpc>
                <a:spcPts val="1300"/>
              </a:lnSpc>
              <a:spcAft>
                <a:spcPts val="1200"/>
              </a:spcAft>
              <a:defRPr/>
            </a:pPr>
            <a:r>
              <a:rPr lang="en-US" sz="1200" i="1" dirty="0">
                <a:latin typeface="+mn-lt"/>
                <a:cs typeface="Arial"/>
              </a:rPr>
              <a:t>Note: </a:t>
            </a:r>
            <a:r>
              <a:rPr lang="fr-FR" sz="1200" dirty="0">
                <a:latin typeface="+mn-lt"/>
                <a:cs typeface="Arial"/>
              </a:rPr>
              <a:t>To </a:t>
            </a:r>
            <a:r>
              <a:rPr lang="fr-FR" sz="1200" dirty="0" err="1">
                <a:latin typeface="+mn-lt"/>
                <a:cs typeface="Arial"/>
              </a:rPr>
              <a:t>separate</a:t>
            </a:r>
            <a:r>
              <a:rPr lang="fr-FR" sz="1200" dirty="0">
                <a:latin typeface="+mn-lt"/>
                <a:cs typeface="Arial"/>
              </a:rPr>
              <a:t> the </a:t>
            </a:r>
            <a:r>
              <a:rPr lang="fr-FR" sz="1200" dirty="0" err="1">
                <a:latin typeface="+mn-lt"/>
                <a:cs typeface="Arial"/>
              </a:rPr>
              <a:t>integer</a:t>
            </a:r>
            <a:r>
              <a:rPr lang="fr-FR" sz="1200" dirty="0">
                <a:latin typeface="+mn-lt"/>
                <a:cs typeface="Arial"/>
              </a:rPr>
              <a:t> </a:t>
            </a:r>
            <a:r>
              <a:rPr lang="fr-FR" sz="1200" dirty="0" err="1">
                <a:latin typeface="+mn-lt"/>
                <a:cs typeface="Arial"/>
              </a:rPr>
              <a:t>from</a:t>
            </a:r>
            <a:r>
              <a:rPr lang="fr-FR" sz="1200" dirty="0">
                <a:latin typeface="+mn-lt"/>
                <a:cs typeface="Arial"/>
              </a:rPr>
              <a:t> the </a:t>
            </a:r>
            <a:r>
              <a:rPr lang="fr-FR" sz="1200" dirty="0" err="1">
                <a:latin typeface="+mn-lt"/>
                <a:cs typeface="Arial"/>
              </a:rPr>
              <a:t>decimal</a:t>
            </a:r>
            <a:r>
              <a:rPr lang="fr-FR" sz="1200" dirty="0">
                <a:latin typeface="+mn-lt"/>
                <a:cs typeface="Arial"/>
              </a:rPr>
              <a:t>, </a:t>
            </a:r>
            <a:r>
              <a:rPr lang="fr-FR" sz="1200" dirty="0" err="1">
                <a:latin typeface="+mn-lt"/>
                <a:cs typeface="Arial"/>
              </a:rPr>
              <a:t>you</a:t>
            </a:r>
            <a:r>
              <a:rPr lang="fr-FR" sz="1200" dirty="0">
                <a:latin typeface="+mn-lt"/>
                <a:cs typeface="Arial"/>
              </a:rPr>
              <a:t> must use a ‘dot’ and not a comma. </a:t>
            </a:r>
            <a:r>
              <a:rPr lang="fr-FR" sz="1200" dirty="0" err="1">
                <a:latin typeface="+mn-lt"/>
                <a:cs typeface="Arial"/>
              </a:rPr>
              <a:t>Also</a:t>
            </a:r>
            <a:r>
              <a:rPr lang="fr-FR" sz="1200" dirty="0">
                <a:latin typeface="+mn-lt"/>
                <a:cs typeface="Arial"/>
              </a:rPr>
              <a:t>, do not use a comma to </a:t>
            </a:r>
            <a:r>
              <a:rPr lang="fr-FR" sz="1200" dirty="0" err="1">
                <a:latin typeface="+mn-lt"/>
                <a:cs typeface="Arial"/>
              </a:rPr>
              <a:t>indicate</a:t>
            </a:r>
            <a:r>
              <a:rPr lang="fr-FR" sz="1200" dirty="0">
                <a:latin typeface="+mn-lt"/>
                <a:cs typeface="Arial"/>
              </a:rPr>
              <a:t> ‘</a:t>
            </a:r>
            <a:r>
              <a:rPr lang="fr-FR" sz="1200" dirty="0" err="1">
                <a:latin typeface="+mn-lt"/>
                <a:cs typeface="Arial"/>
              </a:rPr>
              <a:t>thousands</a:t>
            </a:r>
            <a:r>
              <a:rPr lang="fr-FR" sz="1200" dirty="0">
                <a:latin typeface="+mn-lt"/>
                <a:cs typeface="Arial"/>
              </a:rPr>
              <a:t>’. Do not </a:t>
            </a:r>
            <a:r>
              <a:rPr lang="fr-FR" sz="1200" dirty="0" err="1">
                <a:latin typeface="+mn-lt"/>
                <a:cs typeface="Arial"/>
              </a:rPr>
              <a:t>include</a:t>
            </a:r>
            <a:r>
              <a:rPr lang="fr-FR" sz="1200" dirty="0">
                <a:latin typeface="+mn-lt"/>
                <a:cs typeface="Arial"/>
              </a:rPr>
              <a:t> </a:t>
            </a:r>
            <a:r>
              <a:rPr lang="fr-FR" sz="1200" dirty="0" err="1">
                <a:latin typeface="+mn-lt"/>
                <a:cs typeface="Arial"/>
              </a:rPr>
              <a:t>any</a:t>
            </a:r>
            <a:r>
              <a:rPr lang="fr-FR" sz="1200" dirty="0">
                <a:latin typeface="+mn-lt"/>
                <a:cs typeface="Arial"/>
              </a:rPr>
              <a:t> </a:t>
            </a:r>
            <a:r>
              <a:rPr lang="fr-FR" sz="1200" dirty="0" err="1">
                <a:latin typeface="+mn-lt"/>
                <a:cs typeface="Arial"/>
              </a:rPr>
              <a:t>currency</a:t>
            </a:r>
            <a:r>
              <a:rPr lang="fr-FR" sz="1200" dirty="0">
                <a:latin typeface="+mn-lt"/>
                <a:cs typeface="Arial"/>
              </a:rPr>
              <a:t> </a:t>
            </a:r>
            <a:r>
              <a:rPr lang="fr-FR" sz="1200" dirty="0" err="1">
                <a:latin typeface="+mn-lt"/>
                <a:cs typeface="Arial"/>
              </a:rPr>
              <a:t>symbols</a:t>
            </a:r>
            <a:r>
              <a:rPr lang="fr-FR" sz="1200" dirty="0">
                <a:latin typeface="+mn-lt"/>
                <a:cs typeface="Arial"/>
              </a:rPr>
              <a:t> </a:t>
            </a:r>
            <a:r>
              <a:rPr lang="fr-FR" sz="1200" dirty="0" err="1">
                <a:latin typeface="+mn-lt"/>
                <a:cs typeface="Arial"/>
              </a:rPr>
              <a:t>such</a:t>
            </a:r>
            <a:r>
              <a:rPr lang="fr-FR" sz="1200" dirty="0">
                <a:latin typeface="+mn-lt"/>
                <a:cs typeface="Arial"/>
              </a:rPr>
              <a:t> as $, </a:t>
            </a:r>
            <a:r>
              <a:rPr lang="en-US" sz="1200" dirty="0">
                <a:latin typeface="+mn-lt"/>
              </a:rPr>
              <a:t>£ </a:t>
            </a:r>
            <a:r>
              <a:rPr lang="fr-FR" sz="1200" dirty="0">
                <a:latin typeface="+mn-lt"/>
                <a:cs typeface="Arial"/>
              </a:rPr>
              <a:t>or </a:t>
            </a:r>
            <a:r>
              <a:rPr lang="en-US" sz="1200" dirty="0">
                <a:latin typeface="+mn-lt"/>
              </a:rPr>
              <a:t>¥.</a:t>
            </a:r>
            <a:endParaRPr lang="en-US" sz="1200" dirty="0">
              <a:latin typeface="+mn-lt"/>
              <a:cs typeface="Arial"/>
            </a:endParaRPr>
          </a:p>
        </p:txBody>
      </p:sp>
      <p:sp>
        <p:nvSpPr>
          <p:cNvPr id="2" name="Title 1"/>
          <p:cNvSpPr>
            <a:spLocks noGrp="1"/>
          </p:cNvSpPr>
          <p:nvPr>
            <p:ph type="title"/>
          </p:nvPr>
        </p:nvSpPr>
        <p:spPr/>
        <p:txBody>
          <a:bodyPr/>
          <a:lstStyle/>
          <a:p>
            <a:r>
              <a:rPr lang="en-US" noProof="0"/>
              <a:t>Creating a CIF Catalog</a:t>
            </a:r>
          </a:p>
        </p:txBody>
      </p:sp>
      <p:graphicFrame>
        <p:nvGraphicFramePr>
          <p:cNvPr id="6" name="Table 5"/>
          <p:cNvGraphicFramePr>
            <a:graphicFrameLocks noGrp="1"/>
          </p:cNvGraphicFramePr>
          <p:nvPr>
            <p:extLst>
              <p:ext uri="{D42A27DB-BD31-4B8C-83A1-F6EECF244321}">
                <p14:modId xmlns:p14="http://schemas.microsoft.com/office/powerpoint/2010/main" val="1682056441"/>
              </p:ext>
            </p:extLst>
          </p:nvPr>
        </p:nvGraphicFramePr>
        <p:xfrm>
          <a:off x="504002" y="1617663"/>
          <a:ext cx="5236922" cy="1066223"/>
        </p:xfrm>
        <a:graphic>
          <a:graphicData uri="http://schemas.openxmlformats.org/drawingml/2006/table">
            <a:tbl>
              <a:tblPr firstRow="1" bandRow="1">
                <a:effectLst/>
                <a:tableStyleId>{2D5ABB26-0587-4C30-8999-92F81FD0307C}</a:tableStyleId>
              </a:tblPr>
              <a:tblGrid>
                <a:gridCol w="2920758">
                  <a:extLst>
                    <a:ext uri="{9D8B030D-6E8A-4147-A177-3AD203B41FA5}">
                      <a16:colId xmlns:a16="http://schemas.microsoft.com/office/drawing/2014/main" val="20000"/>
                    </a:ext>
                  </a:extLst>
                </a:gridCol>
                <a:gridCol w="1006224">
                  <a:extLst>
                    <a:ext uri="{9D8B030D-6E8A-4147-A177-3AD203B41FA5}">
                      <a16:colId xmlns:a16="http://schemas.microsoft.com/office/drawing/2014/main" val="20001"/>
                    </a:ext>
                  </a:extLst>
                </a:gridCol>
                <a:gridCol w="1309940">
                  <a:extLst>
                    <a:ext uri="{9D8B030D-6E8A-4147-A177-3AD203B41FA5}">
                      <a16:colId xmlns:a16="http://schemas.microsoft.com/office/drawing/2014/main" val="20002"/>
                    </a:ext>
                  </a:extLst>
                </a:gridCol>
              </a:tblGrid>
              <a:tr h="334703">
                <a:tc>
                  <a:txBody>
                    <a:bodyPr/>
                    <a:lstStyle/>
                    <a:p>
                      <a:pPr algn="ctr"/>
                      <a:r>
                        <a:rPr lang="en-US" sz="1000" b="1">
                          <a:solidFill>
                            <a:schemeClr val="bg1"/>
                          </a:solidFill>
                          <a:latin typeface="Arial" panose="020B0604020202020204" pitchFamily="34" charset="0"/>
                          <a:cs typeface="Arial" panose="020B0604020202020204" pitchFamily="34" charset="0"/>
                        </a:rPr>
                        <a:t>Item Description</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SPSC Code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000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Unit Price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82880">
                <a:tc>
                  <a:txBody>
                    <a:bodyPr/>
                    <a:lstStyle/>
                    <a:p>
                      <a:pPr algn="ctr"/>
                      <a:r>
                        <a:rPr lang="en-US" sz="1000">
                          <a:latin typeface="Arial" panose="020B0604020202020204" pitchFamily="34" charset="0"/>
                          <a:cs typeface="Arial" panose="020B0604020202020204" pitchFamily="34" charset="0"/>
                        </a:rPr>
                        <a:t>Pens, Bic, Ballpoint, Blue, 1 dozen</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43191504</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3.48</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Stapler,</a:t>
                      </a:r>
                      <a:r>
                        <a:rPr lang="en-US" sz="1000" baseline="0">
                          <a:latin typeface="Arial" panose="020B0604020202020204" pitchFamily="34" charset="0"/>
                          <a:cs typeface="Arial" panose="020B0604020202020204" pitchFamily="34" charset="0"/>
                        </a:rPr>
                        <a:t> Swingline, Black</a:t>
                      </a:r>
                      <a:endParaRPr lang="en-US" sz="1000">
                        <a:latin typeface="Arial" panose="020B0604020202020204" pitchFamily="34" charset="0"/>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55010125</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18.72</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Post-It, Yellow, 1”x2”, pad of 100</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15874236</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6.49</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Folders, Letter, Manilla,</a:t>
                      </a:r>
                      <a:r>
                        <a:rPr lang="en-US" sz="1000" baseline="0">
                          <a:latin typeface="Arial" panose="020B0604020202020204" pitchFamily="34" charset="0"/>
                          <a:cs typeface="Arial" panose="020B0604020202020204" pitchFamily="34" charset="0"/>
                        </a:rPr>
                        <a:t> 100</a:t>
                      </a:r>
                      <a:endParaRPr lang="en-US" sz="1000">
                        <a:latin typeface="Arial" panose="020B0604020202020204" pitchFamily="34" charset="0"/>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89745125</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12.98</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145F0295-1225-CC34-A054-515CB63C5320}"/>
              </a:ext>
            </a:extLst>
          </p:cNvPr>
          <p:cNvSpPr txBox="1">
            <a:spLocks noChangeArrowheads="1"/>
          </p:cNvSpPr>
          <p:nvPr/>
        </p:nvSpPr>
        <p:spPr bwMode="auto">
          <a:xfrm>
            <a:off x="504001" y="3513452"/>
            <a:ext cx="5236922" cy="1795363"/>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Item Description </a:t>
            </a:r>
            <a:r>
              <a:rPr lang="en-US" sz="1400" b="1" dirty="0">
                <a:solidFill>
                  <a:srgbClr val="FF0000"/>
                </a:solidFill>
                <a:latin typeface="+mn-lt"/>
                <a:cs typeface="Arial"/>
              </a:rPr>
              <a:t>- Required</a:t>
            </a:r>
          </a:p>
          <a:p>
            <a:pPr marL="171450">
              <a:lnSpc>
                <a:spcPts val="1300"/>
              </a:lnSpc>
              <a:spcAft>
                <a:spcPts val="200"/>
              </a:spcAft>
              <a:defRPr/>
            </a:pPr>
            <a:r>
              <a:rPr lang="en-US" sz="1200" b="1" i="1" dirty="0">
                <a:latin typeface="+mn-lt"/>
                <a:cs typeface="Arial"/>
              </a:rPr>
              <a:t>Description: </a:t>
            </a:r>
            <a:r>
              <a:rPr lang="en-US" sz="1200" dirty="0">
                <a:latin typeface="+mn-lt"/>
                <a:cs typeface="Arial"/>
              </a:rPr>
              <a:t>Description of the product or service. Make your </a:t>
            </a:r>
            <a:r>
              <a:rPr lang="fr-FR" sz="1200" dirty="0">
                <a:latin typeface="+mn-lt"/>
                <a:cs typeface="Arial"/>
              </a:rPr>
              <a:t>descriptions as </a:t>
            </a:r>
            <a:r>
              <a:rPr lang="fr-FR" sz="1200" dirty="0" err="1">
                <a:latin typeface="+mn-lt"/>
                <a:cs typeface="Arial"/>
              </a:rPr>
              <a:t>clear</a:t>
            </a:r>
            <a:r>
              <a:rPr lang="fr-FR" sz="1200" dirty="0">
                <a:latin typeface="+mn-lt"/>
                <a:cs typeface="Arial"/>
              </a:rPr>
              <a:t> and </a:t>
            </a:r>
            <a:r>
              <a:rPr lang="fr-FR" sz="1200" dirty="0" err="1">
                <a:latin typeface="+mn-lt"/>
                <a:cs typeface="Arial"/>
              </a:rPr>
              <a:t>complete</a:t>
            </a:r>
            <a:r>
              <a:rPr lang="fr-FR" sz="1200" dirty="0">
                <a:latin typeface="+mn-lt"/>
                <a:cs typeface="Arial"/>
              </a:rPr>
              <a:t> as possible (Item type, brand, model, </a:t>
            </a:r>
            <a:r>
              <a:rPr lang="fr-FR" sz="1200" dirty="0" err="1">
                <a:latin typeface="+mn-lt"/>
                <a:cs typeface="Arial"/>
              </a:rPr>
              <a:t>color</a:t>
            </a:r>
            <a:r>
              <a:rPr lang="fr-FR" sz="1200" dirty="0">
                <a:latin typeface="+mn-lt"/>
                <a:cs typeface="Arial"/>
              </a:rPr>
              <a:t>, etc.)</a:t>
            </a:r>
            <a:r>
              <a:rPr lang="fr-FR" sz="1200" b="1" dirty="0">
                <a:solidFill>
                  <a:srgbClr val="FF0000"/>
                </a:solidFill>
                <a:latin typeface="+mn-lt"/>
                <a:cs typeface="Arial"/>
              </a:rPr>
              <a:t>.</a:t>
            </a:r>
          </a:p>
          <a:p>
            <a:pPr marL="171450">
              <a:lnSpc>
                <a:spcPts val="1300"/>
              </a:lnSpc>
              <a:spcAft>
                <a:spcPts val="200"/>
              </a:spcAft>
              <a:defRPr/>
            </a:pPr>
            <a:r>
              <a:rPr lang="fr-FR" sz="1200" i="1" dirty="0">
                <a:latin typeface="+mn-lt"/>
                <a:cs typeface="Arial"/>
              </a:rPr>
              <a:t>Note: </a:t>
            </a:r>
            <a:r>
              <a:rPr lang="en-US" sz="1200" dirty="0">
                <a:latin typeface="+mn-lt"/>
                <a:cs typeface="Arial"/>
              </a:rPr>
              <a:t>To use a special character as a literal value, you need to “escape” it by putting a backslash (\) in front of it. For example, \" lets a double quote be seen as a quote instead of a delimiter for an entry. To escape a quote (") within a quoted field, use two quotes ("").</a:t>
            </a:r>
            <a:endParaRPr lang="fr-FR" sz="1200" dirty="0">
              <a:latin typeface="+mn-lt"/>
              <a:cs typeface="Arial"/>
            </a:endParaRP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2000</a:t>
            </a:r>
          </a:p>
          <a:p>
            <a:pPr marL="171450">
              <a:lnSpc>
                <a:spcPts val="1300"/>
              </a:lnSpc>
              <a:spcAft>
                <a:spcPts val="1200"/>
              </a:spcAft>
              <a:defRPr/>
            </a:pPr>
            <a:r>
              <a:rPr lang="en-US" sz="1200" b="1" i="1" dirty="0">
                <a:latin typeface="+mn-lt"/>
                <a:cs typeface="Arial"/>
              </a:rPr>
              <a:t>Example: </a:t>
            </a:r>
            <a:r>
              <a:rPr lang="en-US" sz="1200" dirty="0">
                <a:latin typeface="+mn-lt"/>
                <a:cs typeface="Arial"/>
              </a:rPr>
              <a:t>Printer, Laser, A4, Epson Stylus Color 740</a:t>
            </a:r>
          </a:p>
        </p:txBody>
      </p:sp>
    </p:spTree>
    <p:extLst>
      <p:ext uri="{BB962C8B-B14F-4D97-AF65-F5344CB8AC3E}">
        <p14:creationId xmlns:p14="http://schemas.microsoft.com/office/powerpoint/2010/main" val="362126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30364"/>
            <a:ext cx="5592763" cy="2564805"/>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Lead Time - </a:t>
            </a:r>
            <a:r>
              <a:rPr lang="en-US" sz="1400" b="1" dirty="0">
                <a:solidFill>
                  <a:srgbClr val="FDB80B"/>
                </a:solidFill>
                <a:latin typeface="+mn-lt"/>
                <a:cs typeface="Arial"/>
              </a:rPr>
              <a:t>Optional but Preferred</a:t>
            </a:r>
            <a:endParaRPr lang="en-US" dirty="0">
              <a:latin typeface="+mn-lt"/>
            </a:endParaRPr>
          </a:p>
          <a:p>
            <a:pPr marL="171450">
              <a:lnSpc>
                <a:spcPts val="1300"/>
              </a:lnSpc>
              <a:spcAft>
                <a:spcPts val="600"/>
              </a:spcAft>
              <a:defRPr/>
            </a:pPr>
            <a:r>
              <a:rPr lang="en-US" sz="1200" b="1" i="1" dirty="0">
                <a:latin typeface="+mn-lt"/>
                <a:cs typeface="Arial"/>
              </a:rPr>
              <a:t>Description: </a:t>
            </a:r>
            <a:r>
              <a:rPr lang="en-US" sz="1200" dirty="0">
                <a:latin typeface="+mn-lt"/>
                <a:cs typeface="Arial"/>
              </a:rPr>
              <a:t>Number of working days for the product to be shipped from the date you receive the Purchase Order</a:t>
            </a:r>
          </a:p>
          <a:p>
            <a:pPr marL="171450">
              <a:lnSpc>
                <a:spcPts val="1300"/>
              </a:lnSpc>
              <a:spcAft>
                <a:spcPts val="200"/>
              </a:spcAft>
              <a:defRPr/>
            </a:pPr>
            <a:r>
              <a:rPr lang="en-US" sz="1200" b="1" i="1" dirty="0">
                <a:latin typeface="+mn-lt"/>
                <a:cs typeface="Arial"/>
              </a:rPr>
              <a:t>Type of data: </a:t>
            </a:r>
            <a:r>
              <a:rPr lang="en-US" sz="1200" dirty="0">
                <a:latin typeface="+mn-lt"/>
                <a:cs typeface="Arial"/>
              </a:rPr>
              <a:t>Integer</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40</a:t>
            </a:r>
          </a:p>
          <a:p>
            <a:pPr marL="171450">
              <a:lnSpc>
                <a:spcPts val="1300"/>
              </a:lnSpc>
              <a:spcAft>
                <a:spcPts val="1200"/>
              </a:spcAft>
              <a:defRPr/>
            </a:pPr>
            <a:r>
              <a:rPr lang="en-US" sz="1200" b="1" i="1" dirty="0">
                <a:latin typeface="+mn-lt"/>
                <a:cs typeface="Arial"/>
              </a:rPr>
              <a:t>Example: </a:t>
            </a:r>
            <a:r>
              <a:rPr lang="en-US" sz="1200" dirty="0">
                <a:latin typeface="+mn-lt"/>
                <a:cs typeface="Arial"/>
              </a:rPr>
              <a:t>1</a:t>
            </a:r>
          </a:p>
          <a:p>
            <a:pPr marL="171450">
              <a:lnSpc>
                <a:spcPts val="1300"/>
              </a:lnSpc>
              <a:spcAft>
                <a:spcPts val="1200"/>
              </a:spcAft>
              <a:defRPr/>
            </a:pPr>
            <a:endParaRPr lang="en-US" sz="1200" dirty="0">
              <a:latin typeface="+mn-lt"/>
              <a:cs typeface="Arial"/>
            </a:endParaRPr>
          </a:p>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Manufacturer Name - </a:t>
            </a:r>
            <a:r>
              <a:rPr lang="en-US" sz="1400" b="1" dirty="0">
                <a:solidFill>
                  <a:srgbClr val="FDB80B"/>
                </a:solidFill>
                <a:latin typeface="+mn-lt"/>
                <a:cs typeface="Arial"/>
              </a:rPr>
              <a:t>Optional but Preferred</a:t>
            </a:r>
            <a:endParaRPr lang="en-US" sz="1400" b="1" dirty="0">
              <a:solidFill>
                <a:srgbClr val="00B050"/>
              </a:solidFill>
              <a:latin typeface="+mn-lt"/>
              <a:cs typeface="Arial"/>
            </a:endParaRPr>
          </a:p>
          <a:p>
            <a:pPr marL="171450">
              <a:lnSpc>
                <a:spcPts val="1300"/>
              </a:lnSpc>
              <a:spcAft>
                <a:spcPts val="200"/>
              </a:spcAft>
              <a:defRPr/>
            </a:pPr>
            <a:r>
              <a:rPr lang="en-US" sz="1200" b="1" i="1" dirty="0">
                <a:latin typeface="+mn-lt"/>
                <a:cs typeface="Arial"/>
              </a:rPr>
              <a:t>Description: </a:t>
            </a:r>
            <a:r>
              <a:rPr lang="fr-FR" sz="1200" dirty="0">
                <a:latin typeface="+mn-lt"/>
                <a:cs typeface="Arial"/>
              </a:rPr>
              <a:t>Name of the manufacturer</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1200"/>
              </a:spcAft>
              <a:defRPr/>
            </a:pPr>
            <a:r>
              <a:rPr lang="en-US" sz="1200" b="1" i="1" dirty="0">
                <a:latin typeface="+mn-lt"/>
                <a:cs typeface="Arial"/>
              </a:rPr>
              <a:t>Example: </a:t>
            </a:r>
            <a:r>
              <a:rPr lang="en-US" sz="1200" dirty="0">
                <a:latin typeface="+mn-lt"/>
                <a:cs typeface="Arial"/>
              </a:rPr>
              <a:t>Epson</a:t>
            </a:r>
          </a:p>
        </p:txBody>
      </p:sp>
      <p:sp>
        <p:nvSpPr>
          <p:cNvPr id="2" name="Title 1"/>
          <p:cNvSpPr>
            <a:spLocks noGrp="1"/>
          </p:cNvSpPr>
          <p:nvPr>
            <p:ph type="title"/>
          </p:nvPr>
        </p:nvSpPr>
        <p:spPr/>
        <p:txBody>
          <a:bodyPr/>
          <a:lstStyle/>
          <a:p>
            <a:r>
              <a:rPr lang="en-US" noProof="0"/>
              <a:t>Creating a CIF Catalog</a:t>
            </a:r>
          </a:p>
        </p:txBody>
      </p:sp>
      <p:graphicFrame>
        <p:nvGraphicFramePr>
          <p:cNvPr id="6" name="Table 5"/>
          <p:cNvGraphicFramePr>
            <a:graphicFrameLocks noGrp="1"/>
          </p:cNvGraphicFramePr>
          <p:nvPr>
            <p:extLst>
              <p:ext uri="{D42A27DB-BD31-4B8C-83A1-F6EECF244321}">
                <p14:modId xmlns:p14="http://schemas.microsoft.com/office/powerpoint/2010/main" val="3379812358"/>
              </p:ext>
            </p:extLst>
          </p:nvPr>
        </p:nvGraphicFramePr>
        <p:xfrm>
          <a:off x="504000" y="1630364"/>
          <a:ext cx="5236923" cy="1066223"/>
        </p:xfrm>
        <a:graphic>
          <a:graphicData uri="http://schemas.openxmlformats.org/drawingml/2006/table">
            <a:tbl>
              <a:tblPr firstRow="1" bandRow="1">
                <a:tableStyleId>{2D5ABB26-0587-4C30-8999-92F81FD0307C}</a:tableStyleId>
              </a:tblPr>
              <a:tblGrid>
                <a:gridCol w="1541616">
                  <a:extLst>
                    <a:ext uri="{9D8B030D-6E8A-4147-A177-3AD203B41FA5}">
                      <a16:colId xmlns:a16="http://schemas.microsoft.com/office/drawing/2014/main" val="20000"/>
                    </a:ext>
                  </a:extLst>
                </a:gridCol>
                <a:gridCol w="1555423">
                  <a:extLst>
                    <a:ext uri="{9D8B030D-6E8A-4147-A177-3AD203B41FA5}">
                      <a16:colId xmlns:a16="http://schemas.microsoft.com/office/drawing/2014/main" val="20001"/>
                    </a:ext>
                  </a:extLst>
                </a:gridCol>
                <a:gridCol w="2139884">
                  <a:extLst>
                    <a:ext uri="{9D8B030D-6E8A-4147-A177-3AD203B41FA5}">
                      <a16:colId xmlns:a16="http://schemas.microsoft.com/office/drawing/2014/main" val="20002"/>
                    </a:ext>
                  </a:extLst>
                </a:gridCol>
              </a:tblGrid>
              <a:tr h="334703">
                <a:tc>
                  <a:txBody>
                    <a:bodyPr/>
                    <a:lstStyle/>
                    <a:p>
                      <a:pPr algn="ctr"/>
                      <a:r>
                        <a:rPr lang="en-US" sz="1000" b="1">
                          <a:solidFill>
                            <a:schemeClr val="bg1"/>
                          </a:solidFill>
                          <a:latin typeface="Arial" panose="020B0604020202020204" pitchFamily="34" charset="0"/>
                          <a:cs typeface="Arial" panose="020B0604020202020204" pitchFamily="34" charset="0"/>
                        </a:rPr>
                        <a:t>Unit of Measure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0000"/>
                    </a:solidFill>
                  </a:tcPr>
                </a:tc>
                <a:tc>
                  <a:txBody>
                    <a:bodyPr/>
                    <a:lstStyle/>
                    <a:p>
                      <a:pPr marL="0" algn="ctr" defTabSz="1088558" rtl="0" eaLnBrk="1" latinLnBrk="0" hangingPunct="1"/>
                      <a:r>
                        <a:rPr lang="en-US" sz="1000" b="1" kern="1200" dirty="0">
                          <a:solidFill>
                            <a:schemeClr val="bg1"/>
                          </a:solidFill>
                          <a:latin typeface="Arial" panose="020B0604020202020204" pitchFamily="34" charset="0"/>
                          <a:ea typeface="+mn-ea"/>
                          <a:cs typeface="Arial" panose="020B0604020202020204" pitchFamily="34" charset="0"/>
                        </a:rPr>
                        <a:t>Lead Time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DB80B"/>
                    </a:solidFill>
                  </a:tcPr>
                </a:tc>
                <a:tc>
                  <a:txBody>
                    <a:bodyPr/>
                    <a:lstStyle/>
                    <a:p>
                      <a:pPr algn="ctr"/>
                      <a:r>
                        <a:rPr lang="en-US" sz="1000" b="1" dirty="0">
                          <a:solidFill>
                            <a:schemeClr val="bg1"/>
                          </a:solidFill>
                          <a:latin typeface="Arial" panose="020B0604020202020204" pitchFamily="34" charset="0"/>
                          <a:cs typeface="Arial" panose="020B0604020202020204" pitchFamily="34" charset="0"/>
                        </a:rPr>
                        <a:t>Manufacturer Name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DB80B"/>
                    </a:solidFill>
                  </a:tcPr>
                </a:tc>
                <a:extLst>
                  <a:ext uri="{0D108BD9-81ED-4DB2-BD59-A6C34878D82A}">
                    <a16:rowId xmlns:a16="http://schemas.microsoft.com/office/drawing/2014/main" val="10000"/>
                  </a:ext>
                </a:extLst>
              </a:tr>
              <a:tr h="182880">
                <a:tc>
                  <a:txBody>
                    <a:bodyPr/>
                    <a:lstStyle/>
                    <a:p>
                      <a:pPr algn="ctr"/>
                      <a:r>
                        <a:rPr lang="en-US" sz="1000">
                          <a:latin typeface="Arial" panose="020B0604020202020204" pitchFamily="34" charset="0"/>
                          <a:cs typeface="Arial" panose="020B0604020202020204" pitchFamily="34" charset="0"/>
                        </a:rPr>
                        <a:t>EA</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ctr" defTabSz="1088558" rtl="0" eaLnBrk="1" latinLnBrk="0" hangingPunct="1"/>
                      <a:r>
                        <a:rPr lang="en-US" sz="1000" kern="1200">
                          <a:solidFill>
                            <a:schemeClr val="tx1"/>
                          </a:solidFill>
                          <a:latin typeface="Arial" panose="020B0604020202020204" pitchFamily="34" charset="0"/>
                          <a:ea typeface="+mn-ea"/>
                          <a:cs typeface="Arial" panose="020B0604020202020204" pitchFamily="34" charset="0"/>
                        </a:rPr>
                        <a:t>1</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Intelidata</a:t>
                      </a:r>
                      <a:endParaRPr lang="en-US" sz="1000">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EA</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ctr" defTabSz="1088558" rtl="0" eaLnBrk="1" latinLnBrk="0" hangingPunct="1"/>
                      <a:r>
                        <a:rPr lang="en-US" sz="1000" kern="1200">
                          <a:solidFill>
                            <a:schemeClr val="tx1"/>
                          </a:solidFill>
                          <a:latin typeface="Arial" panose="020B0604020202020204" pitchFamily="34" charset="0"/>
                          <a:ea typeface="+mn-ea"/>
                          <a:cs typeface="Arial" panose="020B0604020202020204" pitchFamily="34" charset="0"/>
                        </a:rPr>
                        <a:t>1</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IDG Book</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DZN</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ctr" defTabSz="1088558" rtl="0" eaLnBrk="1" latinLnBrk="0" hangingPunct="1"/>
                      <a:r>
                        <a:rPr lang="en-US" sz="1000" kern="1200">
                          <a:solidFill>
                            <a:schemeClr val="tx1"/>
                          </a:solidFill>
                          <a:latin typeface="Arial" panose="020B0604020202020204" pitchFamily="34" charset="0"/>
                          <a:ea typeface="+mn-ea"/>
                          <a:cs typeface="Arial" panose="020B0604020202020204" pitchFamily="34" charset="0"/>
                        </a:rPr>
                        <a:t>3</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Bic</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EA</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ctr" defTabSz="1088558" rtl="0" eaLnBrk="1" latinLnBrk="0" hangingPunct="1"/>
                      <a:r>
                        <a:rPr lang="en-US" sz="1000" kern="1200">
                          <a:solidFill>
                            <a:schemeClr val="tx1"/>
                          </a:solidFill>
                          <a:latin typeface="Arial" panose="020B0604020202020204" pitchFamily="34" charset="0"/>
                          <a:ea typeface="+mn-ea"/>
                          <a:cs typeface="Arial" panose="020B0604020202020204" pitchFamily="34" charset="0"/>
                        </a:rPr>
                        <a:t>1</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dirty="0">
                          <a:latin typeface="Arial" panose="020B0604020202020204" pitchFamily="34" charset="0"/>
                          <a:cs typeface="Arial" panose="020B0604020202020204" pitchFamily="34" charset="0"/>
                        </a:rPr>
                        <a:t>Swingline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BD867A86-2AFA-EC4A-B227-AD3309C9DE1A}"/>
              </a:ext>
            </a:extLst>
          </p:cNvPr>
          <p:cNvSpPr txBox="1">
            <a:spLocks noChangeArrowheads="1"/>
          </p:cNvSpPr>
          <p:nvPr/>
        </p:nvSpPr>
        <p:spPr bwMode="auto">
          <a:xfrm>
            <a:off x="504000" y="3234837"/>
            <a:ext cx="5236923" cy="1461939"/>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Unit of Measure - </a:t>
            </a:r>
            <a:r>
              <a:rPr lang="en-US" sz="1400" b="1" dirty="0">
                <a:solidFill>
                  <a:srgbClr val="FF0000"/>
                </a:solidFill>
                <a:latin typeface="+mn-lt"/>
                <a:cs typeface="Arial"/>
              </a:rPr>
              <a:t>Required</a:t>
            </a:r>
          </a:p>
          <a:p>
            <a:pPr marL="171450">
              <a:lnSpc>
                <a:spcPts val="1300"/>
              </a:lnSpc>
              <a:spcAft>
                <a:spcPts val="200"/>
              </a:spcAft>
              <a:defRPr/>
            </a:pPr>
            <a:r>
              <a:rPr lang="en-US" sz="1200" b="1" i="1" dirty="0">
                <a:latin typeface="+mn-lt"/>
                <a:cs typeface="Arial"/>
              </a:rPr>
              <a:t>Description: </a:t>
            </a:r>
            <a:r>
              <a:rPr lang="fr-FR" sz="1200" dirty="0">
                <a:latin typeface="+mn-lt"/>
                <a:cs typeface="Arial"/>
              </a:rPr>
              <a:t>Unit of </a:t>
            </a:r>
            <a:r>
              <a:rPr lang="fr-FR" sz="1200" dirty="0" err="1">
                <a:latin typeface="+mn-lt"/>
                <a:cs typeface="Arial"/>
              </a:rPr>
              <a:t>measure</a:t>
            </a:r>
            <a:r>
              <a:rPr lang="fr-FR" sz="1200" dirty="0">
                <a:latin typeface="+mn-lt"/>
                <a:cs typeface="Arial"/>
              </a:rPr>
              <a:t> </a:t>
            </a:r>
            <a:r>
              <a:rPr lang="fr-FR" sz="1200" dirty="0" err="1">
                <a:latin typeface="+mn-lt"/>
                <a:cs typeface="Arial"/>
              </a:rPr>
              <a:t>related</a:t>
            </a:r>
            <a:r>
              <a:rPr lang="fr-FR" sz="1200" dirty="0">
                <a:latin typeface="+mn-lt"/>
                <a:cs typeface="Arial"/>
              </a:rPr>
              <a:t> to the Unit Price. Use a United Nations UOM if the UNUOM  in the Header </a:t>
            </a:r>
            <a:r>
              <a:rPr lang="fr-FR" sz="1200" dirty="0" err="1">
                <a:latin typeface="+mn-lt"/>
                <a:cs typeface="Arial"/>
              </a:rPr>
              <a:t>is</a:t>
            </a:r>
            <a:r>
              <a:rPr lang="fr-FR" sz="1200" dirty="0">
                <a:latin typeface="+mn-lt"/>
                <a:cs typeface="Arial"/>
              </a:rPr>
              <a:t> set to “</a:t>
            </a:r>
            <a:r>
              <a:rPr lang="fr-FR" sz="1200" dirty="0" err="1">
                <a:latin typeface="+mn-lt"/>
                <a:cs typeface="Arial"/>
              </a:rPr>
              <a:t>True</a:t>
            </a:r>
            <a:r>
              <a:rPr lang="fr-FR" sz="1200" dirty="0">
                <a:latin typeface="+mn-lt"/>
                <a:cs typeface="Arial"/>
              </a:rPr>
              <a:t>”.</a:t>
            </a:r>
            <a:endParaRPr lang="en-US" sz="1200" dirty="0">
              <a:latin typeface="+mn-lt"/>
              <a:cs typeface="Arial"/>
            </a:endParaRP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32 </a:t>
            </a:r>
          </a:p>
          <a:p>
            <a:pPr marL="171450">
              <a:lnSpc>
                <a:spcPts val="1300"/>
              </a:lnSpc>
              <a:spcAft>
                <a:spcPts val="200"/>
              </a:spcAft>
              <a:defRPr/>
            </a:pPr>
            <a:r>
              <a:rPr lang="en-US" sz="1200" b="1" i="1" dirty="0">
                <a:latin typeface="+mn-lt"/>
                <a:cs typeface="Arial"/>
              </a:rPr>
              <a:t>Example: </a:t>
            </a:r>
            <a:r>
              <a:rPr lang="en-US" sz="1200" dirty="0">
                <a:latin typeface="+mn-lt"/>
                <a:cs typeface="Arial"/>
              </a:rPr>
              <a:t>BX</a:t>
            </a:r>
          </a:p>
          <a:p>
            <a:pPr marL="171450">
              <a:lnSpc>
                <a:spcPts val="1300"/>
              </a:lnSpc>
              <a:spcAft>
                <a:spcPts val="900"/>
              </a:spcAft>
              <a:defRPr/>
            </a:pPr>
            <a:r>
              <a:rPr lang="fr-FR" sz="1200" i="1" dirty="0">
                <a:latin typeface="+mn-lt"/>
                <a:cs typeface="Arial"/>
              </a:rPr>
              <a:t>Note: </a:t>
            </a:r>
            <a:r>
              <a:rPr lang="fr-FR" sz="1200" dirty="0">
                <a:latin typeface="+mn-lt"/>
                <a:cs typeface="Arial"/>
              </a:rPr>
              <a:t>A file </a:t>
            </a:r>
            <a:r>
              <a:rPr lang="fr-FR" sz="1200" dirty="0" err="1">
                <a:latin typeface="+mn-lt"/>
                <a:cs typeface="Arial"/>
              </a:rPr>
              <a:t>containing</a:t>
            </a:r>
            <a:r>
              <a:rPr lang="fr-FR" sz="1200" dirty="0">
                <a:latin typeface="+mn-lt"/>
                <a:cs typeface="Arial"/>
              </a:rPr>
              <a:t> the </a:t>
            </a:r>
            <a:r>
              <a:rPr lang="fr-FR" sz="1200" dirty="0" err="1">
                <a:latin typeface="+mn-lt"/>
                <a:cs typeface="Arial"/>
              </a:rPr>
              <a:t>Units</a:t>
            </a:r>
            <a:r>
              <a:rPr lang="fr-FR" sz="1200" dirty="0">
                <a:latin typeface="+mn-lt"/>
                <a:cs typeface="Arial"/>
              </a:rPr>
              <a:t> of </a:t>
            </a:r>
            <a:r>
              <a:rPr lang="fr-FR" sz="1200" dirty="0" err="1">
                <a:latin typeface="+mn-lt"/>
                <a:cs typeface="Arial"/>
              </a:rPr>
              <a:t>Measure</a:t>
            </a:r>
            <a:r>
              <a:rPr lang="fr-FR" sz="1200" dirty="0">
                <a:latin typeface="+mn-lt"/>
                <a:cs typeface="Arial"/>
              </a:rPr>
              <a:t> </a:t>
            </a:r>
            <a:r>
              <a:rPr lang="fr-FR" sz="1200" dirty="0" err="1">
                <a:latin typeface="+mn-lt"/>
                <a:cs typeface="Arial"/>
              </a:rPr>
              <a:t>is</a:t>
            </a:r>
            <a:r>
              <a:rPr lang="fr-FR" sz="1200" dirty="0">
                <a:latin typeface="+mn-lt"/>
                <a:cs typeface="Arial"/>
              </a:rPr>
              <a:t> </a:t>
            </a:r>
            <a:r>
              <a:rPr lang="fr-FR" sz="1200" dirty="0" err="1">
                <a:latin typeface="+mn-lt"/>
                <a:cs typeface="Arial"/>
              </a:rPr>
              <a:t>available</a:t>
            </a:r>
            <a:r>
              <a:rPr lang="fr-FR" sz="1200" dirty="0">
                <a:latin typeface="+mn-lt"/>
                <a:cs typeface="Arial"/>
              </a:rPr>
              <a:t> in </a:t>
            </a:r>
            <a:r>
              <a:rPr lang="fr-FR" sz="1200" dirty="0" err="1">
                <a:latin typeface="+mn-lt"/>
                <a:cs typeface="Arial"/>
              </a:rPr>
              <a:t>your</a:t>
            </a:r>
            <a:r>
              <a:rPr lang="fr-FR" sz="1200" dirty="0">
                <a:latin typeface="+mn-lt"/>
                <a:cs typeface="Arial"/>
              </a:rPr>
              <a:t> </a:t>
            </a:r>
            <a:r>
              <a:rPr lang="fr-FR" sz="1200" dirty="0" err="1">
                <a:latin typeface="+mn-lt"/>
                <a:cs typeface="Arial"/>
              </a:rPr>
              <a:t>Customer’s</a:t>
            </a:r>
            <a:r>
              <a:rPr lang="fr-FR" sz="1200" dirty="0">
                <a:latin typeface="+mn-lt"/>
                <a:cs typeface="Arial"/>
              </a:rPr>
              <a:t> Supplier Information Portal.</a:t>
            </a:r>
            <a:endParaRPr lang="en-US" sz="1200" dirty="0">
              <a:latin typeface="+mn-lt"/>
              <a:cs typeface="Arial"/>
            </a:endParaRPr>
          </a:p>
        </p:txBody>
      </p:sp>
    </p:spTree>
    <p:extLst>
      <p:ext uri="{BB962C8B-B14F-4D97-AF65-F5344CB8AC3E}">
        <p14:creationId xmlns:p14="http://schemas.microsoft.com/office/powerpoint/2010/main" val="19618961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1617663"/>
            <a:ext cx="5592890" cy="3347070"/>
          </a:xfrm>
          <a:prstGeom prst="rect">
            <a:avLst/>
          </a:prstGeom>
          <a:solidFill>
            <a:schemeClr val="bg1"/>
          </a:solidFill>
          <a:ln w="9525">
            <a:noFill/>
            <a:miter lim="800000"/>
            <a:headEnd/>
            <a:tailEnd type="none" w="lg" len="lg"/>
          </a:ln>
        </p:spPr>
        <p:txBody>
          <a:bodyPr wrap="square" lIns="0" tIns="0" rIns="0" bIns="0" anchor="t">
            <a:spAutoFit/>
          </a:bodyPr>
          <a:lstStyle/>
          <a:p>
            <a:pPr indent="171450">
              <a:lnSpc>
                <a:spcPts val="1300"/>
              </a:lnSpc>
              <a:spcAft>
                <a:spcPts val="200"/>
              </a:spcAft>
              <a:buClr>
                <a:schemeClr val="accent1"/>
              </a:buClr>
              <a:buFont typeface="Wingdings" pitchFamily="2" charset="2"/>
              <a:buChar char="§"/>
              <a:defRPr/>
            </a:pPr>
            <a:r>
              <a:rPr lang="en-US" sz="1400" b="1" dirty="0">
                <a:latin typeface="+mn-lt"/>
                <a:cs typeface="Arial"/>
              </a:rPr>
              <a:t>Manufacturer URL - </a:t>
            </a:r>
            <a:r>
              <a:rPr lang="en-US" sz="1400" b="1" dirty="0">
                <a:solidFill>
                  <a:srgbClr val="00B050"/>
                </a:solidFill>
                <a:latin typeface="+mn-lt"/>
                <a:cs typeface="Arial"/>
              </a:rPr>
              <a:t>Optional</a:t>
            </a:r>
          </a:p>
          <a:p>
            <a:pPr marL="171450">
              <a:lnSpc>
                <a:spcPts val="1300"/>
              </a:lnSpc>
              <a:spcAft>
                <a:spcPts val="200"/>
              </a:spcAft>
              <a:defRPr/>
            </a:pPr>
            <a:r>
              <a:rPr lang="en-US" sz="1200" b="1" i="1" dirty="0">
                <a:latin typeface="+mn-lt"/>
                <a:cs typeface="Arial"/>
              </a:rPr>
              <a:t>Description: </a:t>
            </a:r>
            <a:r>
              <a:rPr lang="en-US" sz="1200" dirty="0">
                <a:latin typeface="+mn-lt"/>
                <a:cs typeface="Arial"/>
              </a:rPr>
              <a:t>A URL that links to a Manufacturer’s static page about the item (could be a MSDS, construction info, packaging info, etc.), in https: format as required by SAP.</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200"/>
              </a:lnSpc>
              <a:spcAft>
                <a:spcPts val="1200"/>
              </a:spcAft>
              <a:defRPr/>
            </a:pPr>
            <a:r>
              <a:rPr lang="en-US" sz="1200" b="1" i="1" dirty="0">
                <a:latin typeface="+mn-lt"/>
                <a:cs typeface="Arial"/>
              </a:rPr>
              <a:t>Example: </a:t>
            </a:r>
            <a:r>
              <a:rPr lang="en-US" sz="1200" dirty="0">
                <a:latin typeface="+mn-lt"/>
                <a:cs typeface="Arial"/>
                <a:hlinkClick r:id="rId3"/>
              </a:rPr>
              <a:t>https://www.manu.com/Catalog/product18.htm</a:t>
            </a:r>
          </a:p>
          <a:p>
            <a:pPr marL="171450">
              <a:lnSpc>
                <a:spcPts val="1200"/>
              </a:lnSpc>
              <a:spcAft>
                <a:spcPts val="1200"/>
              </a:spcAft>
              <a:defRPr/>
            </a:pPr>
            <a:endParaRPr lang="en-US" sz="1200" dirty="0">
              <a:latin typeface="+mn-lt"/>
              <a:cs typeface="Arial"/>
            </a:endParaRPr>
          </a:p>
          <a:p>
            <a:pPr indent="171450">
              <a:lnSpc>
                <a:spcPts val="1300"/>
              </a:lnSpc>
              <a:spcAft>
                <a:spcPts val="200"/>
              </a:spcAft>
              <a:buClr>
                <a:schemeClr val="accent1"/>
              </a:buClr>
              <a:buFont typeface="Wingdings" pitchFamily="2" charset="2"/>
              <a:buChar char="§"/>
              <a:defRPr/>
            </a:pPr>
            <a:r>
              <a:rPr lang="en-US" sz="1400" b="1" dirty="0">
                <a:latin typeface="+mn-lt"/>
                <a:cs typeface="Arial"/>
              </a:rPr>
              <a:t>Market Price – </a:t>
            </a:r>
            <a:r>
              <a:rPr lang="en-US" sz="1400" b="1" dirty="0">
                <a:solidFill>
                  <a:schemeClr val="bg1">
                    <a:lumMod val="50000"/>
                  </a:schemeClr>
                </a:solidFill>
                <a:latin typeface="+mn-lt"/>
                <a:cs typeface="Arial"/>
              </a:rPr>
              <a:t>Do Not Use</a:t>
            </a:r>
          </a:p>
          <a:p>
            <a:pPr marL="171450">
              <a:lnSpc>
                <a:spcPts val="1300"/>
              </a:lnSpc>
              <a:spcAft>
                <a:spcPts val="200"/>
              </a:spcAft>
              <a:defRPr/>
            </a:pPr>
            <a:r>
              <a:rPr lang="en-US" sz="1200" b="1" i="1" dirty="0">
                <a:latin typeface="+mn-lt"/>
                <a:cs typeface="Arial"/>
              </a:rPr>
              <a:t>Description: </a:t>
            </a:r>
            <a:r>
              <a:rPr lang="fr-FR" sz="1200" dirty="0">
                <a:latin typeface="+mn-lt"/>
                <a:cs typeface="Arial"/>
              </a:rPr>
              <a:t>List or </a:t>
            </a:r>
            <a:r>
              <a:rPr lang="fr-FR" sz="1200" dirty="0" err="1">
                <a:latin typeface="+mn-lt"/>
                <a:cs typeface="Arial"/>
              </a:rPr>
              <a:t>retail</a:t>
            </a:r>
            <a:r>
              <a:rPr lang="fr-FR" sz="1200" dirty="0">
                <a:latin typeface="+mn-lt"/>
                <a:cs typeface="Arial"/>
              </a:rPr>
              <a:t> </a:t>
            </a:r>
            <a:r>
              <a:rPr lang="fr-FR" sz="1200" dirty="0" err="1">
                <a:latin typeface="+mn-lt"/>
                <a:cs typeface="Arial"/>
              </a:rPr>
              <a:t>price</a:t>
            </a:r>
            <a:r>
              <a:rPr lang="fr-FR" sz="1200" dirty="0">
                <a:latin typeface="+mn-lt"/>
                <a:cs typeface="Arial"/>
              </a:rPr>
              <a:t>. </a:t>
            </a:r>
          </a:p>
          <a:p>
            <a:pPr marL="171450">
              <a:lnSpc>
                <a:spcPts val="1300"/>
              </a:lnSpc>
              <a:spcAft>
                <a:spcPts val="200"/>
              </a:spcAft>
              <a:defRPr/>
            </a:pPr>
            <a:r>
              <a:rPr lang="fr-FR" sz="1200" i="1" dirty="0">
                <a:latin typeface="+mn-lt"/>
                <a:cs typeface="Arial"/>
              </a:rPr>
              <a:t>Note: </a:t>
            </a:r>
            <a:r>
              <a:rPr lang="fr-FR" sz="1200" dirty="0" err="1">
                <a:latin typeface="+mn-lt"/>
                <a:cs typeface="Arial"/>
              </a:rPr>
              <a:t>Does</a:t>
            </a:r>
            <a:r>
              <a:rPr lang="fr-FR" sz="1200" dirty="0">
                <a:latin typeface="+mn-lt"/>
                <a:cs typeface="Arial"/>
              </a:rPr>
              <a:t> not show on the Ariba UI—</a:t>
            </a:r>
            <a:r>
              <a:rPr lang="fr-FR" sz="1200" dirty="0" err="1">
                <a:latin typeface="+mn-lt"/>
                <a:cs typeface="Arial"/>
              </a:rPr>
              <a:t>this</a:t>
            </a:r>
            <a:r>
              <a:rPr lang="fr-FR" sz="1200" dirty="0">
                <a:latin typeface="+mn-lt"/>
                <a:cs typeface="Arial"/>
              </a:rPr>
              <a:t> </a:t>
            </a:r>
            <a:r>
              <a:rPr lang="fr-FR" sz="1200" dirty="0" err="1">
                <a:latin typeface="+mn-lt"/>
                <a:cs typeface="Arial"/>
              </a:rPr>
              <a:t>is</a:t>
            </a:r>
            <a:r>
              <a:rPr lang="fr-FR" sz="1200" dirty="0">
                <a:latin typeface="+mn-lt"/>
                <a:cs typeface="Arial"/>
              </a:rPr>
              <a:t> an </a:t>
            </a:r>
            <a:r>
              <a:rPr lang="fr-FR" sz="1200" dirty="0" err="1">
                <a:latin typeface="+mn-lt"/>
                <a:cs typeface="Arial"/>
              </a:rPr>
              <a:t>informational-only</a:t>
            </a:r>
            <a:r>
              <a:rPr lang="fr-FR" sz="1200" dirty="0">
                <a:latin typeface="+mn-lt"/>
                <a:cs typeface="Arial"/>
              </a:rPr>
              <a:t> </a:t>
            </a:r>
            <a:r>
              <a:rPr lang="fr-FR" sz="1200" dirty="0" err="1">
                <a:latin typeface="+mn-lt"/>
                <a:cs typeface="Arial"/>
              </a:rPr>
              <a:t>field</a:t>
            </a:r>
            <a:r>
              <a:rPr lang="fr-FR" sz="1200" dirty="0">
                <a:latin typeface="+mn-lt"/>
                <a:cs typeface="Arial"/>
              </a:rPr>
              <a:t> for Suppliers.</a:t>
            </a:r>
          </a:p>
          <a:p>
            <a:pPr marL="171450">
              <a:lnSpc>
                <a:spcPts val="1300"/>
              </a:lnSpc>
              <a:spcAft>
                <a:spcPts val="200"/>
              </a:spcAft>
              <a:defRPr/>
            </a:pPr>
            <a:r>
              <a:rPr lang="en-US" sz="1200" b="1" i="1" dirty="0">
                <a:latin typeface="+mn-lt"/>
                <a:cs typeface="Arial"/>
              </a:rPr>
              <a:t>Type of data: </a:t>
            </a:r>
            <a:r>
              <a:rPr lang="en-US" sz="1200" dirty="0">
                <a:latin typeface="+mn-lt"/>
                <a:cs typeface="Arial"/>
              </a:rPr>
              <a:t>Decimal</a:t>
            </a:r>
          </a:p>
          <a:p>
            <a:pPr marL="171450">
              <a:lnSpc>
                <a:spcPts val="1300"/>
              </a:lnSpc>
              <a:spcAft>
                <a:spcPts val="200"/>
              </a:spcAft>
              <a:defRPr/>
            </a:pPr>
            <a:r>
              <a:rPr lang="en-US" sz="1200" b="1" i="1" dirty="0">
                <a:latin typeface="+mn-lt"/>
                <a:cs typeface="Arial"/>
              </a:rPr>
              <a:t>Example: </a:t>
            </a:r>
            <a:r>
              <a:rPr lang="en-US" sz="1200" dirty="0">
                <a:latin typeface="+mn-lt"/>
                <a:cs typeface="Arial"/>
              </a:rPr>
              <a:t>4.32 or 1234.78</a:t>
            </a:r>
          </a:p>
          <a:p>
            <a:pPr marL="171450">
              <a:lnSpc>
                <a:spcPts val="1300"/>
              </a:lnSpc>
              <a:spcAft>
                <a:spcPts val="900"/>
              </a:spcAft>
              <a:defRPr/>
            </a:pPr>
            <a:r>
              <a:rPr lang="en-US" sz="1200" i="1" dirty="0">
                <a:latin typeface="+mn-lt"/>
                <a:cs typeface="Arial"/>
              </a:rPr>
              <a:t>Note: </a:t>
            </a:r>
            <a:r>
              <a:rPr lang="fr-FR" sz="1200" dirty="0">
                <a:latin typeface="+mn-lt"/>
                <a:cs typeface="Arial"/>
              </a:rPr>
              <a:t>To </a:t>
            </a:r>
            <a:r>
              <a:rPr lang="fr-FR" sz="1200" dirty="0" err="1">
                <a:latin typeface="+mn-lt"/>
                <a:cs typeface="Arial"/>
              </a:rPr>
              <a:t>separate</a:t>
            </a:r>
            <a:r>
              <a:rPr lang="fr-FR" sz="1200" dirty="0">
                <a:latin typeface="+mn-lt"/>
                <a:cs typeface="Arial"/>
              </a:rPr>
              <a:t> the </a:t>
            </a:r>
            <a:r>
              <a:rPr lang="fr-FR" sz="1200" dirty="0" err="1">
                <a:latin typeface="+mn-lt"/>
                <a:cs typeface="Arial"/>
              </a:rPr>
              <a:t>integer</a:t>
            </a:r>
            <a:r>
              <a:rPr lang="fr-FR" sz="1200" dirty="0">
                <a:latin typeface="+mn-lt"/>
                <a:cs typeface="Arial"/>
              </a:rPr>
              <a:t> from the </a:t>
            </a:r>
            <a:r>
              <a:rPr lang="fr-FR" sz="1200" dirty="0" err="1">
                <a:latin typeface="+mn-lt"/>
                <a:cs typeface="Arial"/>
              </a:rPr>
              <a:t>decimal</a:t>
            </a:r>
            <a:r>
              <a:rPr lang="fr-FR" sz="1200" dirty="0">
                <a:latin typeface="+mn-lt"/>
                <a:cs typeface="Arial"/>
              </a:rPr>
              <a:t>, </a:t>
            </a:r>
            <a:r>
              <a:rPr lang="fr-FR" sz="1200" dirty="0" err="1">
                <a:latin typeface="+mn-lt"/>
                <a:cs typeface="Arial"/>
              </a:rPr>
              <a:t>you</a:t>
            </a:r>
            <a:r>
              <a:rPr lang="fr-FR" sz="1200" dirty="0">
                <a:latin typeface="+mn-lt"/>
                <a:cs typeface="Arial"/>
              </a:rPr>
              <a:t> must use a ‘dot’ and not a comma. </a:t>
            </a:r>
            <a:r>
              <a:rPr lang="fr-FR" sz="1200" dirty="0" err="1">
                <a:latin typeface="+mn-lt"/>
                <a:cs typeface="Arial"/>
              </a:rPr>
              <a:t>Also</a:t>
            </a:r>
            <a:r>
              <a:rPr lang="fr-FR" sz="1200" dirty="0">
                <a:latin typeface="+mn-lt"/>
                <a:cs typeface="Arial"/>
              </a:rPr>
              <a:t>, do not use a comma to </a:t>
            </a:r>
            <a:r>
              <a:rPr lang="fr-FR" sz="1200" dirty="0" err="1">
                <a:latin typeface="+mn-lt"/>
                <a:cs typeface="Arial"/>
              </a:rPr>
              <a:t>indicate</a:t>
            </a:r>
            <a:r>
              <a:rPr lang="fr-FR" sz="1200" dirty="0">
                <a:latin typeface="+mn-lt"/>
                <a:cs typeface="Arial"/>
              </a:rPr>
              <a:t> ‘</a:t>
            </a:r>
            <a:r>
              <a:rPr lang="fr-FR" sz="1200" dirty="0" err="1">
                <a:latin typeface="+mn-lt"/>
                <a:cs typeface="Arial"/>
              </a:rPr>
              <a:t>thousands</a:t>
            </a:r>
            <a:r>
              <a:rPr lang="fr-FR" sz="1200" dirty="0">
                <a:latin typeface="+mn-lt"/>
                <a:cs typeface="Arial"/>
              </a:rPr>
              <a:t>’. Do not </a:t>
            </a:r>
            <a:r>
              <a:rPr lang="fr-FR" sz="1200" dirty="0" err="1">
                <a:latin typeface="+mn-lt"/>
                <a:cs typeface="Arial"/>
              </a:rPr>
              <a:t>include</a:t>
            </a:r>
            <a:r>
              <a:rPr lang="fr-FR" sz="1200" dirty="0">
                <a:latin typeface="+mn-lt"/>
                <a:cs typeface="Arial"/>
              </a:rPr>
              <a:t> </a:t>
            </a:r>
            <a:r>
              <a:rPr lang="fr-FR" sz="1200" dirty="0" err="1">
                <a:latin typeface="+mn-lt"/>
                <a:cs typeface="Arial"/>
              </a:rPr>
              <a:t>any</a:t>
            </a:r>
            <a:r>
              <a:rPr lang="fr-FR" sz="1200" dirty="0">
                <a:latin typeface="+mn-lt"/>
                <a:cs typeface="Arial"/>
              </a:rPr>
              <a:t> </a:t>
            </a:r>
            <a:r>
              <a:rPr lang="fr-FR" sz="1200" dirty="0" err="1">
                <a:latin typeface="+mn-lt"/>
                <a:cs typeface="Arial"/>
              </a:rPr>
              <a:t>currency</a:t>
            </a:r>
            <a:r>
              <a:rPr lang="fr-FR" sz="1200" dirty="0">
                <a:latin typeface="+mn-lt"/>
                <a:cs typeface="Arial"/>
              </a:rPr>
              <a:t> </a:t>
            </a:r>
            <a:r>
              <a:rPr lang="fr-FR" sz="1200" dirty="0" err="1">
                <a:latin typeface="+mn-lt"/>
                <a:cs typeface="Arial"/>
              </a:rPr>
              <a:t>symbols</a:t>
            </a:r>
            <a:r>
              <a:rPr lang="fr-FR" sz="1200" dirty="0">
                <a:latin typeface="+mn-lt"/>
                <a:cs typeface="Arial"/>
              </a:rPr>
              <a:t> </a:t>
            </a:r>
            <a:r>
              <a:rPr lang="fr-FR" sz="1200" dirty="0" err="1">
                <a:latin typeface="+mn-lt"/>
                <a:cs typeface="Arial"/>
              </a:rPr>
              <a:t>such</a:t>
            </a:r>
            <a:r>
              <a:rPr lang="fr-FR" sz="1200" dirty="0">
                <a:latin typeface="+mn-lt"/>
                <a:cs typeface="Arial"/>
              </a:rPr>
              <a:t> as $, </a:t>
            </a:r>
            <a:r>
              <a:rPr lang="en-US" sz="1200" dirty="0">
                <a:latin typeface="+mn-lt"/>
              </a:rPr>
              <a:t>£ </a:t>
            </a:r>
            <a:r>
              <a:rPr lang="fr-FR" sz="1200" dirty="0">
                <a:latin typeface="+mn-lt"/>
                <a:cs typeface="Arial"/>
              </a:rPr>
              <a:t>or </a:t>
            </a:r>
            <a:r>
              <a:rPr lang="en-US" sz="1200" dirty="0">
                <a:latin typeface="+mn-lt"/>
              </a:rPr>
              <a:t>¥.</a:t>
            </a:r>
            <a:endParaRPr lang="en-US" sz="1200" dirty="0">
              <a:latin typeface="+mn-lt"/>
              <a:cs typeface="Arial"/>
            </a:endParaRPr>
          </a:p>
        </p:txBody>
      </p:sp>
      <p:sp>
        <p:nvSpPr>
          <p:cNvPr id="2" name="Title 1"/>
          <p:cNvSpPr>
            <a:spLocks noGrp="1"/>
          </p:cNvSpPr>
          <p:nvPr>
            <p:ph type="title"/>
          </p:nvPr>
        </p:nvSpPr>
        <p:spPr/>
        <p:txBody>
          <a:bodyPr/>
          <a:lstStyle/>
          <a:p>
            <a:r>
              <a:rPr lang="en-US" noProof="0"/>
              <a:t>Creating a CIF Catalog</a:t>
            </a:r>
          </a:p>
        </p:txBody>
      </p:sp>
      <p:graphicFrame>
        <p:nvGraphicFramePr>
          <p:cNvPr id="6" name="Table 5"/>
          <p:cNvGraphicFramePr>
            <a:graphicFrameLocks noGrp="1"/>
          </p:cNvGraphicFramePr>
          <p:nvPr>
            <p:extLst>
              <p:ext uri="{D42A27DB-BD31-4B8C-83A1-F6EECF244321}">
                <p14:modId xmlns:p14="http://schemas.microsoft.com/office/powerpoint/2010/main" val="784427854"/>
              </p:ext>
            </p:extLst>
          </p:nvPr>
        </p:nvGraphicFramePr>
        <p:xfrm>
          <a:off x="504001" y="1617663"/>
          <a:ext cx="5246350" cy="1066223"/>
        </p:xfrm>
        <a:graphic>
          <a:graphicData uri="http://schemas.openxmlformats.org/drawingml/2006/table">
            <a:tbl>
              <a:tblPr firstRow="1" bandRow="1">
                <a:tableStyleId>{2D5ABB26-0587-4C30-8999-92F81FD0307C}</a:tableStyleId>
              </a:tblPr>
              <a:tblGrid>
                <a:gridCol w="2140705">
                  <a:extLst>
                    <a:ext uri="{9D8B030D-6E8A-4147-A177-3AD203B41FA5}">
                      <a16:colId xmlns:a16="http://schemas.microsoft.com/office/drawing/2014/main" val="20000"/>
                    </a:ext>
                  </a:extLst>
                </a:gridCol>
                <a:gridCol w="2032467">
                  <a:extLst>
                    <a:ext uri="{9D8B030D-6E8A-4147-A177-3AD203B41FA5}">
                      <a16:colId xmlns:a16="http://schemas.microsoft.com/office/drawing/2014/main" val="20001"/>
                    </a:ext>
                  </a:extLst>
                </a:gridCol>
                <a:gridCol w="1073178">
                  <a:extLst>
                    <a:ext uri="{9D8B030D-6E8A-4147-A177-3AD203B41FA5}">
                      <a16:colId xmlns:a16="http://schemas.microsoft.com/office/drawing/2014/main" val="20002"/>
                    </a:ext>
                  </a:extLst>
                </a:gridCol>
              </a:tblGrid>
              <a:tr h="334703">
                <a:tc>
                  <a:txBody>
                    <a:bodyPr/>
                    <a:lstStyle/>
                    <a:p>
                      <a:pPr algn="ctr"/>
                      <a:r>
                        <a:rPr lang="en-US" sz="1000" b="1" dirty="0">
                          <a:solidFill>
                            <a:schemeClr val="bg1"/>
                          </a:solidFill>
                          <a:latin typeface="Arial"/>
                          <a:cs typeface="Arial"/>
                        </a:rPr>
                        <a:t>Supplier</a:t>
                      </a:r>
                      <a:r>
                        <a:rPr lang="en-US" sz="1000" b="1" baseline="0" dirty="0">
                          <a:solidFill>
                            <a:schemeClr val="bg1"/>
                          </a:solidFill>
                          <a:latin typeface="Arial"/>
                          <a:cs typeface="Arial"/>
                        </a:rPr>
                        <a:t> URL</a:t>
                      </a:r>
                      <a:endParaRPr lang="en-US" sz="1000" b="1" dirty="0">
                        <a:solidFill>
                          <a:schemeClr val="bg1"/>
                        </a:solidFill>
                        <a:latin typeface="Arial"/>
                        <a:cs typeface="Arial"/>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tc>
                  <a:txBody>
                    <a:bodyPr/>
                    <a:lstStyle/>
                    <a:p>
                      <a:pPr algn="ctr"/>
                      <a:r>
                        <a:rPr lang="en-US" sz="1000" b="1" dirty="0">
                          <a:solidFill>
                            <a:schemeClr val="bg1"/>
                          </a:solidFill>
                          <a:latin typeface="Arial"/>
                          <a:cs typeface="Arial"/>
                        </a:rPr>
                        <a:t>Manufacturer URL</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tc>
                  <a:txBody>
                    <a:bodyPr/>
                    <a:lstStyle/>
                    <a:p>
                      <a:pPr algn="ctr"/>
                      <a:r>
                        <a:rPr lang="en-US" sz="1000" b="1" dirty="0">
                          <a:solidFill>
                            <a:schemeClr val="bg1"/>
                          </a:solidFill>
                          <a:latin typeface="Arial"/>
                          <a:cs typeface="Arial"/>
                        </a:rPr>
                        <a:t>Market Price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182880">
                <a:tc>
                  <a:txBody>
                    <a:bodyPr/>
                    <a:lstStyle/>
                    <a:p>
                      <a:pPr algn="ctr"/>
                      <a:r>
                        <a:rPr lang="en-US" sz="1000" dirty="0">
                          <a:latin typeface="Arial"/>
                          <a:cs typeface="Arial"/>
                        </a:rPr>
                        <a:t>https://www.supplier.com</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ctr" defTabSz="914400" rtl="0" eaLnBrk="1" latinLnBrk="0" hangingPunct="1"/>
                      <a:r>
                        <a:rPr lang="en-US" sz="1000" kern="1200" dirty="0">
                          <a:solidFill>
                            <a:schemeClr val="tx1"/>
                          </a:solidFill>
                          <a:latin typeface="Arial"/>
                          <a:ea typeface="+mn-ea"/>
                          <a:cs typeface="Arial"/>
                        </a:rPr>
                        <a:t>https://www.manu.com</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dirty="0">
                        <a:latin typeface="Arial"/>
                        <a:cs typeface="Arial"/>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algn="ctr"/>
                      <a:r>
                        <a:rPr lang="en-US" sz="1000" dirty="0">
                          <a:latin typeface="Arial"/>
                          <a:cs typeface="Arial"/>
                        </a:rPr>
                        <a:t>https://www.supplier.com</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dirty="0">
                        <a:latin typeface="Arial"/>
                        <a:cs typeface="Arial"/>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algn="ctr"/>
                      <a:r>
                        <a:rPr lang="en-US" sz="1000" dirty="0">
                          <a:latin typeface="Arial"/>
                          <a:cs typeface="Arial"/>
                        </a:rPr>
                        <a:t>https://www.supplier.com</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dirty="0">
                        <a:latin typeface="Arial"/>
                        <a:cs typeface="Arial"/>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algn="ctr"/>
                      <a:r>
                        <a:rPr lang="en-US" sz="1000" dirty="0">
                          <a:latin typeface="Arial"/>
                          <a:cs typeface="Arial"/>
                        </a:rPr>
                        <a:t>https://www.supplier.com</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1000" kern="1200">
                        <a:solidFill>
                          <a:schemeClr val="tx1"/>
                        </a:solidFill>
                        <a:latin typeface="Arial" panose="020B0604020202020204" pitchFamily="34" charset="0"/>
                        <a:ea typeface="+mn-ea"/>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dirty="0">
                        <a:latin typeface="Arial"/>
                        <a:cs typeface="Arial"/>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80DB0FFD-A2C4-E46B-BF79-99D9C4E88F25}"/>
              </a:ext>
            </a:extLst>
          </p:cNvPr>
          <p:cNvSpPr txBox="1">
            <a:spLocks noChangeArrowheads="1"/>
          </p:cNvSpPr>
          <p:nvPr/>
        </p:nvSpPr>
        <p:spPr bwMode="auto">
          <a:xfrm>
            <a:off x="504002" y="3319479"/>
            <a:ext cx="5246350" cy="1269578"/>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Supplier URL - </a:t>
            </a:r>
            <a:r>
              <a:rPr lang="en-US" sz="1400" b="1" dirty="0">
                <a:solidFill>
                  <a:srgbClr val="00B050"/>
                </a:solidFill>
                <a:latin typeface="+mn-lt"/>
                <a:cs typeface="Arial"/>
              </a:rPr>
              <a:t>Optional</a:t>
            </a:r>
          </a:p>
          <a:p>
            <a:pPr marL="171450">
              <a:lnSpc>
                <a:spcPts val="1300"/>
              </a:lnSpc>
              <a:spcAft>
                <a:spcPts val="200"/>
              </a:spcAft>
              <a:defRPr/>
            </a:pPr>
            <a:r>
              <a:rPr lang="en-US" sz="1200" b="1" i="1" dirty="0">
                <a:latin typeface="+mn-lt"/>
                <a:cs typeface="Arial"/>
              </a:rPr>
              <a:t>Description: </a:t>
            </a:r>
            <a:r>
              <a:rPr lang="en-US" sz="1200" dirty="0">
                <a:latin typeface="+mn-lt"/>
                <a:cs typeface="Arial"/>
              </a:rPr>
              <a:t>A URL that links to a Supplier static page about the item (could be a MSDS, construction info, packaging info, etc.), in https: format as required by SAP.</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900"/>
              </a:spcAft>
              <a:defRPr/>
            </a:pPr>
            <a:r>
              <a:rPr lang="en-US" sz="1200" b="1" i="1" dirty="0">
                <a:latin typeface="+mn-lt"/>
                <a:cs typeface="Arial"/>
              </a:rPr>
              <a:t>Example: </a:t>
            </a:r>
            <a:r>
              <a:rPr lang="en-US" sz="1200" dirty="0">
                <a:latin typeface="+mn-lt"/>
                <a:cs typeface="Arial"/>
              </a:rPr>
              <a:t>https://www.supply.com/Catalog/product18.htm</a:t>
            </a:r>
            <a:endParaRPr lang="en-US" sz="1100" dirty="0">
              <a:latin typeface="+mn-lt"/>
              <a:cs typeface="Arial"/>
            </a:endParaRPr>
          </a:p>
        </p:txBody>
      </p:sp>
    </p:spTree>
    <p:extLst>
      <p:ext uri="{BB962C8B-B14F-4D97-AF65-F5344CB8AC3E}">
        <p14:creationId xmlns:p14="http://schemas.microsoft.com/office/powerpoint/2010/main" val="10199067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6" y="1617663"/>
            <a:ext cx="5816247" cy="3052118"/>
          </a:xfrm>
          <a:prstGeom prst="rect">
            <a:avLst/>
          </a:prstGeom>
          <a:no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Language – </a:t>
            </a:r>
            <a:r>
              <a:rPr lang="en-US" sz="1400" b="1" dirty="0">
                <a:solidFill>
                  <a:srgbClr val="00B050"/>
                </a:solidFill>
                <a:latin typeface="+mn-lt"/>
                <a:cs typeface="Arial"/>
              </a:rPr>
              <a:t>Optional </a:t>
            </a:r>
            <a:r>
              <a:rPr lang="en-US" sz="1200" dirty="0">
                <a:latin typeface="+mn-lt"/>
                <a:cs typeface="Arial"/>
              </a:rPr>
              <a:t>(If blank, defaults to ‘</a:t>
            </a:r>
            <a:r>
              <a:rPr lang="en-US" sz="1200" dirty="0" err="1">
                <a:latin typeface="+mn-lt"/>
                <a:cs typeface="Arial"/>
              </a:rPr>
              <a:t>en_US</a:t>
            </a:r>
            <a:r>
              <a:rPr lang="en-US" sz="1200" dirty="0">
                <a:latin typeface="+mn-lt"/>
                <a:cs typeface="Arial"/>
              </a:rPr>
              <a:t>’)</a:t>
            </a:r>
          </a:p>
          <a:p>
            <a:pPr marL="171450">
              <a:lnSpc>
                <a:spcPts val="1300"/>
              </a:lnSpc>
              <a:spcAft>
                <a:spcPts val="200"/>
              </a:spcAft>
              <a:defRPr/>
            </a:pPr>
            <a:r>
              <a:rPr lang="en-US" sz="1200" b="1" i="1" dirty="0">
                <a:latin typeface="+mn-lt"/>
                <a:cs typeface="Arial"/>
              </a:rPr>
              <a:t>Description: </a:t>
            </a:r>
            <a:r>
              <a:rPr lang="en-US" sz="1200" dirty="0">
                <a:latin typeface="+mn-lt"/>
                <a:cs typeface="Arial"/>
              </a:rPr>
              <a:t>Specifies the language used to describe the item.</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200"/>
              </a:spcAft>
              <a:defRPr/>
            </a:pPr>
            <a:r>
              <a:rPr lang="en-US" sz="1200" b="1" i="1" dirty="0">
                <a:latin typeface="+mn-lt"/>
                <a:cs typeface="Arial"/>
              </a:rPr>
              <a:t>Example: </a:t>
            </a:r>
            <a:r>
              <a:rPr lang="en-US" sz="1200" dirty="0" err="1">
                <a:latin typeface="+mn-lt"/>
                <a:cs typeface="Arial"/>
              </a:rPr>
              <a:t>en_US</a:t>
            </a:r>
            <a:endParaRPr lang="en-US" sz="1200" dirty="0">
              <a:latin typeface="+mn-lt"/>
              <a:cs typeface="Arial"/>
            </a:endParaRPr>
          </a:p>
          <a:p>
            <a:pPr marL="171450">
              <a:lnSpc>
                <a:spcPts val="1300"/>
              </a:lnSpc>
              <a:spcAft>
                <a:spcPts val="1200"/>
              </a:spcAft>
              <a:defRPr/>
            </a:pPr>
            <a:r>
              <a:rPr lang="en-US" sz="1200" i="1" dirty="0">
                <a:latin typeface="+mn-lt"/>
                <a:cs typeface="Arial"/>
              </a:rPr>
              <a:t>Note: </a:t>
            </a:r>
            <a:r>
              <a:rPr lang="en-US" sz="1200" dirty="0">
                <a:latin typeface="+mn-lt"/>
                <a:cs typeface="Arial"/>
              </a:rPr>
              <a:t>A listing of language codes is in your Customer’s Supplier Information Portal.</a:t>
            </a:r>
          </a:p>
          <a:p>
            <a:pPr marL="171450">
              <a:lnSpc>
                <a:spcPts val="1300"/>
              </a:lnSpc>
              <a:spcAft>
                <a:spcPts val="1200"/>
              </a:spcAft>
              <a:defRPr/>
            </a:pPr>
            <a:endParaRPr lang="en-US" sz="1200" dirty="0">
              <a:latin typeface="+mn-lt"/>
              <a:cs typeface="Arial"/>
            </a:endParaRPr>
          </a:p>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Currency – </a:t>
            </a:r>
            <a:r>
              <a:rPr lang="en-US" sz="1400" b="1" dirty="0">
                <a:solidFill>
                  <a:srgbClr val="00B050"/>
                </a:solidFill>
                <a:latin typeface="+mn-lt"/>
                <a:cs typeface="Arial"/>
              </a:rPr>
              <a:t>Optional </a:t>
            </a:r>
            <a:r>
              <a:rPr lang="en-US" sz="1200" dirty="0">
                <a:latin typeface="+mn-lt"/>
                <a:cs typeface="Arial"/>
              </a:rPr>
              <a:t>(Set in Header)</a:t>
            </a:r>
          </a:p>
          <a:p>
            <a:pPr marL="171450">
              <a:lnSpc>
                <a:spcPts val="1300"/>
              </a:lnSpc>
              <a:spcAft>
                <a:spcPts val="200"/>
              </a:spcAft>
              <a:defRPr/>
            </a:pPr>
            <a:r>
              <a:rPr lang="en-US" sz="1200" b="1" i="1" dirty="0">
                <a:latin typeface="+mn-lt"/>
                <a:cs typeface="Arial"/>
              </a:rPr>
              <a:t>Description: </a:t>
            </a:r>
            <a:r>
              <a:rPr lang="en-US" sz="1200" dirty="0">
                <a:latin typeface="+mn-lt"/>
                <a:cs typeface="Arial"/>
              </a:rPr>
              <a:t>Specifies the currency used for the prices</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32</a:t>
            </a:r>
          </a:p>
          <a:p>
            <a:pPr marL="171450">
              <a:lnSpc>
                <a:spcPts val="1300"/>
              </a:lnSpc>
              <a:spcAft>
                <a:spcPts val="200"/>
              </a:spcAft>
              <a:defRPr/>
            </a:pPr>
            <a:r>
              <a:rPr lang="en-US" sz="1200" b="1" i="1" dirty="0">
                <a:latin typeface="+mn-lt"/>
                <a:cs typeface="Arial"/>
              </a:rPr>
              <a:t>Example: </a:t>
            </a:r>
            <a:r>
              <a:rPr lang="en-US" sz="1200" dirty="0">
                <a:latin typeface="+mn-lt"/>
                <a:cs typeface="Arial"/>
              </a:rPr>
              <a:t>USD, CAD (Canadian Dollar)</a:t>
            </a:r>
          </a:p>
          <a:p>
            <a:pPr marL="171450">
              <a:lnSpc>
                <a:spcPts val="1300"/>
              </a:lnSpc>
              <a:spcAft>
                <a:spcPts val="1200"/>
              </a:spcAft>
              <a:defRPr/>
            </a:pPr>
            <a:r>
              <a:rPr lang="en-US" sz="1200" i="1" dirty="0">
                <a:latin typeface="+mn-lt"/>
                <a:cs typeface="Arial"/>
              </a:rPr>
              <a:t>Note: </a:t>
            </a:r>
            <a:r>
              <a:rPr lang="en-US" sz="1200" dirty="0">
                <a:latin typeface="+mn-lt"/>
                <a:cs typeface="Arial"/>
              </a:rPr>
              <a:t>A listing of currency codes is in your Customer’s Supplier Information Portal.</a:t>
            </a:r>
          </a:p>
          <a:p>
            <a:pPr marL="115570">
              <a:lnSpc>
                <a:spcPts val="1300"/>
              </a:lnSpc>
              <a:spcAft>
                <a:spcPts val="200"/>
              </a:spcAft>
              <a:defRPr/>
            </a:pPr>
            <a:endParaRPr lang="en-US" sz="1200" dirty="0">
              <a:latin typeface="+mn-lt"/>
              <a:cs typeface="Arial"/>
            </a:endParaRPr>
          </a:p>
        </p:txBody>
      </p:sp>
      <p:sp>
        <p:nvSpPr>
          <p:cNvPr id="2" name="Title 1"/>
          <p:cNvSpPr>
            <a:spLocks noGrp="1"/>
          </p:cNvSpPr>
          <p:nvPr>
            <p:ph type="title"/>
          </p:nvPr>
        </p:nvSpPr>
        <p:spPr/>
        <p:txBody>
          <a:bodyPr/>
          <a:lstStyle/>
          <a:p>
            <a:r>
              <a:rPr lang="en-US" noProof="0"/>
              <a:t>Creating a CIF Catalog</a:t>
            </a:r>
          </a:p>
        </p:txBody>
      </p:sp>
      <p:graphicFrame>
        <p:nvGraphicFramePr>
          <p:cNvPr id="6" name="Table 5"/>
          <p:cNvGraphicFramePr>
            <a:graphicFrameLocks noGrp="1"/>
          </p:cNvGraphicFramePr>
          <p:nvPr>
            <p:extLst>
              <p:ext uri="{D42A27DB-BD31-4B8C-83A1-F6EECF244321}">
                <p14:modId xmlns:p14="http://schemas.microsoft.com/office/powerpoint/2010/main" val="3248200468"/>
              </p:ext>
            </p:extLst>
          </p:nvPr>
        </p:nvGraphicFramePr>
        <p:xfrm>
          <a:off x="504002" y="1617663"/>
          <a:ext cx="5236923" cy="1066223"/>
        </p:xfrm>
        <a:graphic>
          <a:graphicData uri="http://schemas.openxmlformats.org/drawingml/2006/table">
            <a:tbl>
              <a:tblPr firstRow="1" bandRow="1">
                <a:tableStyleId>{2D5ABB26-0587-4C30-8999-92F81FD0307C}</a:tableStyleId>
              </a:tblPr>
              <a:tblGrid>
                <a:gridCol w="2665209">
                  <a:extLst>
                    <a:ext uri="{9D8B030D-6E8A-4147-A177-3AD203B41FA5}">
                      <a16:colId xmlns:a16="http://schemas.microsoft.com/office/drawing/2014/main" val="20000"/>
                    </a:ext>
                  </a:extLst>
                </a:gridCol>
                <a:gridCol w="1512767">
                  <a:extLst>
                    <a:ext uri="{9D8B030D-6E8A-4147-A177-3AD203B41FA5}">
                      <a16:colId xmlns:a16="http://schemas.microsoft.com/office/drawing/2014/main" val="20001"/>
                    </a:ext>
                  </a:extLst>
                </a:gridCol>
                <a:gridCol w="1058947">
                  <a:extLst>
                    <a:ext uri="{9D8B030D-6E8A-4147-A177-3AD203B41FA5}">
                      <a16:colId xmlns:a16="http://schemas.microsoft.com/office/drawing/2014/main" val="20002"/>
                    </a:ext>
                  </a:extLst>
                </a:gridCol>
              </a:tblGrid>
              <a:tr h="334703">
                <a:tc>
                  <a:txBody>
                    <a:bodyPr/>
                    <a:lstStyle/>
                    <a:p>
                      <a:pPr algn="ctr"/>
                      <a:r>
                        <a:rPr lang="en-US" sz="1000" b="1">
                          <a:solidFill>
                            <a:schemeClr val="bg1"/>
                          </a:solidFill>
                          <a:latin typeface="Arial" panose="020B0604020202020204" pitchFamily="34" charset="0"/>
                          <a:cs typeface="Arial" panose="020B0604020202020204" pitchFamily="34" charset="0"/>
                        </a:rPr>
                        <a:t>Supplier Part Auxiliary ID</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Language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tc>
                  <a:txBody>
                    <a:bodyPr/>
                    <a:lstStyle/>
                    <a:p>
                      <a:pPr algn="ctr"/>
                      <a:r>
                        <a:rPr lang="en-US" sz="1000" b="1">
                          <a:solidFill>
                            <a:schemeClr val="bg1"/>
                          </a:solidFill>
                          <a:latin typeface="Arial" panose="020B0604020202020204" pitchFamily="34" charset="0"/>
                          <a:cs typeface="Arial" panose="020B0604020202020204" pitchFamily="34" charset="0"/>
                        </a:rPr>
                        <a:t>Currency</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82880">
                <a:tc>
                  <a:txBody>
                    <a:bodyPr/>
                    <a:lstStyle/>
                    <a:p>
                      <a:pPr algn="ctr"/>
                      <a:r>
                        <a:rPr lang="en-US" sz="1000">
                          <a:latin typeface="Arial" panose="020B0604020202020204" pitchFamily="34" charset="0"/>
                          <a:cs typeface="Arial" panose="020B0604020202020204" pitchFamily="34" charset="0"/>
                        </a:rPr>
                        <a:t>1234-75</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a:latin typeface="Arial" panose="020B0604020202020204" pitchFamily="34" charset="0"/>
                          <a:cs typeface="Arial" panose="020B0604020202020204" pitchFamily="34" charset="0"/>
                        </a:rPr>
                        <a:t>1234 French</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a:latin typeface="Arial" panose="020B0604020202020204" pitchFamily="34" charset="0"/>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err="1">
                          <a:latin typeface="Arial" panose="020B0604020202020204" pitchFamily="34" charset="0"/>
                          <a:cs typeface="Arial" panose="020B0604020202020204" pitchFamily="34" charset="0"/>
                        </a:rPr>
                        <a:t>en_US</a:t>
                      </a:r>
                      <a:endParaRPr lang="en-US" sz="1000">
                        <a:latin typeface="Arial" panose="020B0604020202020204" pitchFamily="34" charset="0"/>
                        <a:cs typeface="Arial" panose="020B0604020202020204" pitchFamily="34" charset="0"/>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lang="en-US" sz="1000">
                          <a:latin typeface="Arial" panose="020B0604020202020204" pitchFamily="34" charset="0"/>
                          <a:cs typeface="Arial" panose="020B0604020202020204" pitchFamily="34" charset="0"/>
                        </a:rPr>
                        <a:t>USD</a:t>
                      </a: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0EFD8173-BF39-5AB5-A453-2DEA7592D096}"/>
              </a:ext>
            </a:extLst>
          </p:cNvPr>
          <p:cNvSpPr txBox="1">
            <a:spLocks noChangeArrowheads="1"/>
          </p:cNvSpPr>
          <p:nvPr/>
        </p:nvSpPr>
        <p:spPr bwMode="auto">
          <a:xfrm>
            <a:off x="499544" y="3207326"/>
            <a:ext cx="5236923" cy="1987724"/>
          </a:xfrm>
          <a:prstGeom prst="rect">
            <a:avLst/>
          </a:prstGeom>
          <a:no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Supplier Part Auxiliary ID - </a:t>
            </a:r>
            <a:r>
              <a:rPr lang="en-US" sz="1400" b="1" dirty="0">
                <a:solidFill>
                  <a:srgbClr val="00B050"/>
                </a:solidFill>
                <a:latin typeface="+mn-lt"/>
                <a:cs typeface="Arial"/>
              </a:rPr>
              <a:t>Optional </a:t>
            </a:r>
          </a:p>
          <a:p>
            <a:pPr marL="171450">
              <a:lnSpc>
                <a:spcPts val="1300"/>
              </a:lnSpc>
              <a:spcAft>
                <a:spcPts val="200"/>
              </a:spcAft>
              <a:defRPr/>
            </a:pPr>
            <a:r>
              <a:rPr lang="en-US" sz="1200" b="1" i="1" dirty="0">
                <a:latin typeface="+mn-lt"/>
                <a:cs typeface="Arial"/>
              </a:rPr>
              <a:t>Description: </a:t>
            </a:r>
            <a:r>
              <a:rPr lang="en-US" sz="1200" dirty="0">
                <a:latin typeface="+mn-lt"/>
                <a:cs typeface="Arial"/>
              </a:rPr>
              <a:t>Uniquely identifies a single item. For example, items in multiple languages or available in multiple units of measure.</a:t>
            </a:r>
          </a:p>
          <a:p>
            <a:pPr marL="171450">
              <a:lnSpc>
                <a:spcPts val="1300"/>
              </a:lnSpc>
              <a:spcAft>
                <a:spcPts val="200"/>
              </a:spcAft>
              <a:defRPr/>
            </a:pPr>
            <a:r>
              <a:rPr lang="fr-FR" sz="1100" b="1" dirty="0">
                <a:latin typeface="+mn-lt"/>
                <a:cs typeface="Arial"/>
              </a:rPr>
              <a:t>NOTE:  </a:t>
            </a:r>
            <a:r>
              <a:rPr lang="en-US" sz="1100" b="1" dirty="0">
                <a:latin typeface="+mn-lt"/>
                <a:cs typeface="Arial"/>
              </a:rPr>
              <a:t>If you provide more than one catalog for the same customer, make sure the items across these catalogs do not share the same Part ID + Part Auxiliary ID as this duplicates will cause erratic behavior in the application.</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71450">
              <a:lnSpc>
                <a:spcPts val="1300"/>
              </a:lnSpc>
              <a:spcAft>
                <a:spcPts val="200"/>
              </a:spcAft>
              <a:defRPr/>
            </a:pPr>
            <a:r>
              <a:rPr lang="en-US" sz="1200" b="1" i="1" dirty="0">
                <a:latin typeface="+mn-lt"/>
                <a:cs typeface="Arial"/>
              </a:rPr>
              <a:t>Example: </a:t>
            </a:r>
            <a:r>
              <a:rPr lang="en-US" sz="1200" dirty="0">
                <a:latin typeface="+mn-lt"/>
                <a:cs typeface="Arial"/>
              </a:rPr>
              <a:t>1234 French</a:t>
            </a:r>
            <a:endParaRPr lang="en-US" sz="1200" b="1" i="1" dirty="0">
              <a:latin typeface="+mn-lt"/>
              <a:cs typeface="Arial"/>
            </a:endParaRPr>
          </a:p>
          <a:p>
            <a:pPr marL="171450">
              <a:lnSpc>
                <a:spcPts val="1300"/>
              </a:lnSpc>
              <a:spcAft>
                <a:spcPts val="1200"/>
              </a:spcAft>
              <a:defRPr/>
            </a:pPr>
            <a:r>
              <a:rPr lang="en-US" sz="1200" i="1" dirty="0">
                <a:latin typeface="+mn-lt"/>
                <a:cs typeface="Arial"/>
              </a:rPr>
              <a:t>Note</a:t>
            </a:r>
            <a:r>
              <a:rPr lang="en-US" sz="1200" dirty="0">
                <a:latin typeface="+mn-lt"/>
                <a:cs typeface="Arial"/>
              </a:rPr>
              <a:t>: If any items have the same reference (Supplier Part ID column), this column allows you to differentiate them.</a:t>
            </a:r>
          </a:p>
        </p:txBody>
      </p:sp>
    </p:spTree>
    <p:extLst>
      <p:ext uri="{BB962C8B-B14F-4D97-AF65-F5344CB8AC3E}">
        <p14:creationId xmlns:p14="http://schemas.microsoft.com/office/powerpoint/2010/main" val="35247658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444BC1DC-65B6-CFBA-A5E5-34A5CA80E37C}"/>
              </a:ext>
            </a:extLst>
          </p:cNvPr>
          <p:cNvSpPr txBox="1">
            <a:spLocks/>
          </p:cNvSpPr>
          <p:nvPr/>
        </p:nvSpPr>
        <p:spPr>
          <a:xfrm>
            <a:off x="426179" y="1581090"/>
            <a:ext cx="11097855" cy="4716000"/>
          </a:xfrm>
          <a:prstGeom prst="rect">
            <a:avLst/>
          </a:prstGeom>
        </p:spPr>
        <p:txBody>
          <a:bodyPr>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lnSpc>
                <a:spcPts val="2600"/>
              </a:lnSpc>
              <a:spcBef>
                <a:spcPts val="0"/>
              </a:spcBef>
              <a:buSzPct val="100000"/>
            </a:pPr>
            <a:r>
              <a:rPr lang="en-US" sz="1600" b="1" dirty="0"/>
              <a:t>The Catalog Project Process</a:t>
            </a:r>
          </a:p>
          <a:p>
            <a:pPr marL="465138" lvl="1" indent="-285750">
              <a:lnSpc>
                <a:spcPts val="2600"/>
              </a:lnSpc>
              <a:spcBef>
                <a:spcPts val="0"/>
              </a:spcBef>
              <a:buClrTx/>
            </a:pPr>
            <a:r>
              <a:rPr lang="en-US" sz="1400" dirty="0">
                <a:hlinkClick r:id="rId3" action="ppaction://hlinksldjump"/>
              </a:rPr>
              <a:t>Catalog Upload Process</a:t>
            </a:r>
            <a:endParaRPr lang="en-US" sz="1400" dirty="0"/>
          </a:p>
          <a:p>
            <a:pPr marL="465138" lvl="1" indent="-285750">
              <a:lnSpc>
                <a:spcPts val="2600"/>
              </a:lnSpc>
              <a:spcBef>
                <a:spcPts val="0"/>
              </a:spcBef>
              <a:buClrTx/>
            </a:pPr>
            <a:r>
              <a:rPr lang="en-US" sz="1400" dirty="0">
                <a:hlinkClick r:id="rId4" action="ppaction://hlinksldjump"/>
              </a:rPr>
              <a:t>The Catalog User Interface</a:t>
            </a:r>
            <a:endParaRPr lang="en-US" sz="1400" dirty="0"/>
          </a:p>
          <a:p>
            <a:pPr marL="465138" lvl="1" indent="-285750">
              <a:lnSpc>
                <a:spcPts val="2600"/>
              </a:lnSpc>
              <a:spcBef>
                <a:spcPts val="0"/>
              </a:spcBef>
              <a:buClrTx/>
            </a:pPr>
            <a:endParaRPr lang="en-US" sz="1400" dirty="0"/>
          </a:p>
          <a:p>
            <a:pPr>
              <a:lnSpc>
                <a:spcPts val="2600"/>
              </a:lnSpc>
              <a:spcBef>
                <a:spcPts val="0"/>
              </a:spcBef>
              <a:buSzPct val="100000"/>
            </a:pPr>
            <a:r>
              <a:rPr lang="en-US" sz="1600" b="1" dirty="0"/>
              <a:t>The CIF Catalog Template</a:t>
            </a:r>
          </a:p>
          <a:p>
            <a:pPr marL="466725" lvl="1" indent="-285750">
              <a:lnSpc>
                <a:spcPts val="2600"/>
              </a:lnSpc>
              <a:spcBef>
                <a:spcPts val="0"/>
              </a:spcBef>
              <a:buClrTx/>
            </a:pPr>
            <a:r>
              <a:rPr lang="en-US" sz="1400" dirty="0">
                <a:hlinkClick r:id="rId5" action="ppaction://hlinksldjump"/>
              </a:rPr>
              <a:t>Creating a CIF Catalog</a:t>
            </a:r>
            <a:endParaRPr lang="en-US" sz="1400" dirty="0"/>
          </a:p>
          <a:p>
            <a:pPr marL="466725" lvl="1" indent="-285750">
              <a:lnSpc>
                <a:spcPts val="2600"/>
              </a:lnSpc>
              <a:spcBef>
                <a:spcPts val="0"/>
              </a:spcBef>
              <a:buClrTx/>
            </a:pPr>
            <a:r>
              <a:rPr lang="en-US" sz="1400" dirty="0">
                <a:hlinkClick r:id="rId6" action="ppaction://hlinksldjump"/>
              </a:rPr>
              <a:t>Uploading and Publishing CIF Catalogs</a:t>
            </a:r>
            <a:br>
              <a:rPr lang="en-US" sz="1400" dirty="0"/>
            </a:br>
            <a:endParaRPr lang="en-US" sz="1400" dirty="0"/>
          </a:p>
          <a:p>
            <a:pPr>
              <a:lnSpc>
                <a:spcPts val="2600"/>
              </a:lnSpc>
              <a:spcBef>
                <a:spcPts val="0"/>
              </a:spcBef>
              <a:buSzPct val="100000"/>
            </a:pPr>
            <a:r>
              <a:rPr lang="en-US" sz="1600" b="1" dirty="0"/>
              <a:t>Additional Material</a:t>
            </a:r>
          </a:p>
          <a:p>
            <a:pPr marL="465714" lvl="1" indent="-285750">
              <a:spcBef>
                <a:spcPts val="0"/>
              </a:spcBef>
              <a:buClrTx/>
            </a:pPr>
            <a:r>
              <a:rPr lang="en-US" sz="1400" dirty="0">
                <a:hlinkClick r:id="rId7" action="ppaction://hlinksldjump"/>
              </a:rPr>
              <a:t>Links to Additional Material</a:t>
            </a:r>
            <a:endParaRPr lang="en-US" sz="1400" dirty="0"/>
          </a:p>
        </p:txBody>
      </p:sp>
      <p:sp>
        <p:nvSpPr>
          <p:cNvPr id="6" name="Title 1">
            <a:extLst>
              <a:ext uri="{FF2B5EF4-FFF2-40B4-BE49-F238E27FC236}">
                <a16:creationId xmlns:a16="http://schemas.microsoft.com/office/drawing/2014/main" id="{F3992B25-4623-EEE5-2086-5D6EA066DB1F}"/>
              </a:ext>
            </a:extLst>
          </p:cNvPr>
          <p:cNvSpPr txBox="1">
            <a:spLocks/>
          </p:cNvSpPr>
          <p:nvPr/>
        </p:nvSpPr>
        <p:spPr bwMode="black">
          <a:xfrm>
            <a:off x="504001" y="504000"/>
            <a:ext cx="11186476" cy="369332"/>
          </a:xfrm>
          <a:prstGeom prst="rect">
            <a:avLst/>
          </a:prstGeom>
        </p:spPr>
        <p:txBody>
          <a:bodyPr vert="horz" wrap="square" lIns="0" tIns="0" rIns="0" bIns="0" rtlCol="0" anchor="ctr" anchorCtr="0">
            <a:noAutofit/>
          </a:bodyPr>
          <a:lstStyle>
            <a:lvl1pPr algn="l" defTabSz="1088558" rtl="0" eaLnBrk="1" latinLnBrk="0" hangingPunct="1">
              <a:spcBef>
                <a:spcPct val="0"/>
              </a:spcBef>
              <a:buNone/>
              <a:defRPr sz="4400" b="1" kern="1200" baseline="0">
                <a:solidFill>
                  <a:schemeClr val="tx1"/>
                </a:solidFill>
                <a:latin typeface="+mj-lt"/>
                <a:ea typeface="+mj-ea"/>
                <a:cs typeface="+mj-cs"/>
              </a:defRPr>
            </a:lvl1pPr>
          </a:lstStyle>
          <a:p>
            <a:r>
              <a:rPr lang="en-US" sz="2400" dirty="0"/>
              <a:t>Agenda</a:t>
            </a:r>
          </a:p>
        </p:txBody>
      </p:sp>
    </p:spTree>
    <p:extLst>
      <p:ext uri="{BB962C8B-B14F-4D97-AF65-F5344CB8AC3E}">
        <p14:creationId xmlns:p14="http://schemas.microsoft.com/office/powerpoint/2010/main" val="570090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89715" y="1617663"/>
            <a:ext cx="5600761" cy="2975173"/>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fr-FR" sz="1400" b="1" dirty="0">
                <a:latin typeface="+mn-lt"/>
                <a:cs typeface="Arial"/>
              </a:rPr>
              <a:t>Image - </a:t>
            </a:r>
            <a:r>
              <a:rPr lang="en-US" sz="1400" b="1" dirty="0">
                <a:solidFill>
                  <a:srgbClr val="FDB80B"/>
                </a:solidFill>
                <a:latin typeface="+mn-lt"/>
                <a:cs typeface="Arial"/>
              </a:rPr>
              <a:t>Optional but Preferred</a:t>
            </a:r>
          </a:p>
          <a:p>
            <a:pPr marL="171450">
              <a:lnSpc>
                <a:spcPts val="1300"/>
              </a:lnSpc>
              <a:defRPr/>
            </a:pPr>
            <a:r>
              <a:rPr lang="en-US" sz="1200" b="1" i="1" dirty="0">
                <a:latin typeface="+mn-lt"/>
                <a:cs typeface="Arial"/>
              </a:rPr>
              <a:t>Description: </a:t>
            </a:r>
            <a:r>
              <a:rPr lang="en-US" sz="1200" dirty="0">
                <a:latin typeface="+mn-lt"/>
                <a:cs typeface="Arial"/>
              </a:rPr>
              <a:t>URL of the item’s image (preferred and in https: format as required by SAP), or filename of the image (sent in a zip file)</a:t>
            </a:r>
          </a:p>
          <a:p>
            <a:pPr marL="171450">
              <a:lnSpc>
                <a:spcPts val="1300"/>
              </a:lnSpc>
              <a:spcAft>
                <a:spcPts val="200"/>
              </a:spcAft>
              <a:defRPr/>
            </a:pPr>
            <a:r>
              <a:rPr lang="en-US" sz="1200" b="1" i="1" dirty="0">
                <a:latin typeface="+mn-lt"/>
                <a:cs typeface="Arial"/>
              </a:rPr>
              <a:t>Supported image formats: </a:t>
            </a:r>
            <a:r>
              <a:rPr lang="en-US" sz="1200" dirty="0">
                <a:latin typeface="+mn-lt"/>
                <a:cs typeface="Arial"/>
              </a:rPr>
              <a:t>JPG, JPEG, GIF, PNG, BMP—(JPG preferred)</a:t>
            </a: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69545" indent="-6350">
              <a:lnSpc>
                <a:spcPts val="1300"/>
              </a:lnSpc>
              <a:spcAft>
                <a:spcPts val="200"/>
              </a:spcAft>
              <a:defRPr/>
            </a:pPr>
            <a:r>
              <a:rPr lang="en-US" sz="1200" b="1" i="1" dirty="0">
                <a:latin typeface="+mn-lt"/>
                <a:cs typeface="Arial"/>
              </a:rPr>
              <a:t>Maximum length: </a:t>
            </a:r>
            <a:r>
              <a:rPr lang="en-US" sz="1200" dirty="0">
                <a:latin typeface="+mn-lt"/>
                <a:cs typeface="Arial"/>
              </a:rPr>
              <a:t>255</a:t>
            </a:r>
          </a:p>
          <a:p>
            <a:pPr marL="169545" indent="-6350">
              <a:lnSpc>
                <a:spcPts val="1300"/>
              </a:lnSpc>
              <a:spcAft>
                <a:spcPts val="200"/>
              </a:spcAft>
              <a:defRPr/>
            </a:pPr>
            <a:r>
              <a:rPr lang="fr-FR" sz="1200" b="1" i="1" dirty="0" err="1">
                <a:latin typeface="+mn-lt"/>
                <a:cs typeface="Arial"/>
              </a:rPr>
              <a:t>Recommended</a:t>
            </a:r>
            <a:r>
              <a:rPr lang="fr-FR" sz="1200" b="1" i="1" dirty="0">
                <a:latin typeface="+mn-lt"/>
                <a:cs typeface="Arial"/>
              </a:rPr>
              <a:t> Size: </a:t>
            </a:r>
            <a:r>
              <a:rPr lang="fr-FR" sz="1200" dirty="0">
                <a:latin typeface="+mn-lt"/>
                <a:cs typeface="Arial"/>
              </a:rPr>
              <a:t>250 x 250 pixels</a:t>
            </a:r>
          </a:p>
          <a:p>
            <a:pPr marL="169545" indent="-6350">
              <a:lnSpc>
                <a:spcPts val="1300"/>
              </a:lnSpc>
              <a:spcAft>
                <a:spcPts val="200"/>
              </a:spcAft>
              <a:defRPr/>
            </a:pPr>
            <a:endParaRPr lang="fr-FR" sz="1200" dirty="0">
              <a:latin typeface="+mn-lt"/>
              <a:cs typeface="Arial"/>
            </a:endParaRPr>
          </a:p>
          <a:p>
            <a:pPr marL="169545" indent="-6350">
              <a:lnSpc>
                <a:spcPts val="1300"/>
              </a:lnSpc>
              <a:spcAft>
                <a:spcPts val="200"/>
              </a:spcAft>
              <a:defRPr/>
            </a:pPr>
            <a:endParaRPr lang="fr-FR" sz="1200" dirty="0">
              <a:latin typeface="+mn-lt"/>
              <a:cs typeface="Arial"/>
            </a:endParaRPr>
          </a:p>
          <a:p>
            <a:pPr marL="171450" indent="-171450">
              <a:lnSpc>
                <a:spcPts val="1300"/>
              </a:lnSpc>
              <a:spcAft>
                <a:spcPts val="200"/>
              </a:spcAft>
              <a:buClr>
                <a:schemeClr val="accent1"/>
              </a:buClr>
              <a:buFont typeface="Wingdings,Sans-Serif"/>
              <a:buChar char="§"/>
              <a:defRPr/>
            </a:pPr>
            <a:r>
              <a:rPr lang="en-US" sz="1400" b="1" dirty="0">
                <a:latin typeface="+mn-lt"/>
                <a:cs typeface="Arial"/>
              </a:rPr>
              <a:t>Effective Date - </a:t>
            </a:r>
            <a:r>
              <a:rPr lang="en-US" sz="1400" b="1" dirty="0">
                <a:solidFill>
                  <a:srgbClr val="00B050"/>
                </a:solidFill>
                <a:latin typeface="+mn-lt"/>
                <a:cs typeface="Arial"/>
              </a:rPr>
              <a:t>Optional</a:t>
            </a:r>
            <a:endParaRPr lang="en-US" sz="1400" dirty="0">
              <a:solidFill>
                <a:srgbClr val="00B050"/>
              </a:solidFill>
              <a:latin typeface="+mn-lt"/>
              <a:cs typeface="Arial"/>
            </a:endParaRPr>
          </a:p>
          <a:p>
            <a:pPr marL="169545" indent="-6350">
              <a:lnSpc>
                <a:spcPts val="1300"/>
              </a:lnSpc>
              <a:spcAft>
                <a:spcPts val="200"/>
              </a:spcAft>
              <a:defRPr/>
            </a:pPr>
            <a:r>
              <a:rPr lang="en-US" sz="1200" b="1" i="1" dirty="0">
                <a:latin typeface="+mn-lt"/>
                <a:cs typeface="Arial"/>
              </a:rPr>
              <a:t>Description: </a:t>
            </a:r>
            <a:r>
              <a:rPr lang="en-US" sz="1200" dirty="0">
                <a:latin typeface="+mn-lt"/>
                <a:cs typeface="Arial"/>
              </a:rPr>
              <a:t> Date that the item becomes valid and becomes effective in the catalog UI.  This date must be prior to the expiration date.</a:t>
            </a:r>
          </a:p>
          <a:p>
            <a:pPr marL="169545" indent="-6350">
              <a:lnSpc>
                <a:spcPts val="1300"/>
              </a:lnSpc>
              <a:spcAft>
                <a:spcPts val="200"/>
              </a:spcAft>
              <a:defRPr/>
            </a:pPr>
            <a:r>
              <a:rPr lang="en-US" sz="1200" b="1" i="1" dirty="0">
                <a:latin typeface="+mn-lt"/>
                <a:cs typeface="Arial"/>
              </a:rPr>
              <a:t>Type of data: </a:t>
            </a:r>
            <a:r>
              <a:rPr lang="en-US" sz="1200" dirty="0">
                <a:latin typeface="+mn-lt"/>
                <a:cs typeface="Arial"/>
              </a:rPr>
              <a:t>Date</a:t>
            </a:r>
          </a:p>
          <a:p>
            <a:pPr marL="169545" indent="-6350">
              <a:lnSpc>
                <a:spcPts val="1300"/>
              </a:lnSpc>
              <a:spcAft>
                <a:spcPts val="200"/>
              </a:spcAft>
              <a:defRPr/>
            </a:pPr>
            <a:r>
              <a:rPr lang="en-US" sz="1200" b="1" i="1" dirty="0">
                <a:latin typeface="+mn-lt"/>
                <a:cs typeface="Arial"/>
              </a:rPr>
              <a:t>Format: </a:t>
            </a:r>
            <a:r>
              <a:rPr lang="en-US" sz="1200" dirty="0">
                <a:latin typeface="+mn-lt"/>
                <a:cs typeface="Arial"/>
              </a:rPr>
              <a:t>YYYY-MM-DD</a:t>
            </a:r>
          </a:p>
          <a:p>
            <a:pPr marL="169545" indent="-6350">
              <a:lnSpc>
                <a:spcPts val="1300"/>
              </a:lnSpc>
              <a:spcAft>
                <a:spcPts val="200"/>
              </a:spcAft>
              <a:defRPr/>
            </a:pPr>
            <a:endParaRPr lang="en-US" dirty="0">
              <a:latin typeface="+mn-lt"/>
            </a:endParaRPr>
          </a:p>
          <a:p>
            <a:pPr marL="171450">
              <a:lnSpc>
                <a:spcPts val="1300"/>
              </a:lnSpc>
              <a:spcAft>
                <a:spcPts val="1200"/>
              </a:spcAft>
              <a:defRPr/>
            </a:pPr>
            <a:endParaRPr lang="en-US" sz="1200" dirty="0">
              <a:latin typeface="+mn-lt"/>
              <a:cs typeface="Arial"/>
            </a:endParaRPr>
          </a:p>
        </p:txBody>
      </p:sp>
      <p:sp>
        <p:nvSpPr>
          <p:cNvPr id="2" name="Title 1"/>
          <p:cNvSpPr>
            <a:spLocks noGrp="1"/>
          </p:cNvSpPr>
          <p:nvPr>
            <p:ph type="title"/>
          </p:nvPr>
        </p:nvSpPr>
        <p:spPr/>
        <p:txBody>
          <a:bodyPr/>
          <a:lstStyle/>
          <a:p>
            <a:r>
              <a:rPr lang="en-US" noProof="0"/>
              <a:t>Creating a CIF Catalog</a:t>
            </a:r>
          </a:p>
        </p:txBody>
      </p:sp>
      <p:graphicFrame>
        <p:nvGraphicFramePr>
          <p:cNvPr id="8" name="Table 7"/>
          <p:cNvGraphicFramePr>
            <a:graphicFrameLocks noGrp="1"/>
          </p:cNvGraphicFramePr>
          <p:nvPr>
            <p:extLst>
              <p:ext uri="{D42A27DB-BD31-4B8C-83A1-F6EECF244321}">
                <p14:modId xmlns:p14="http://schemas.microsoft.com/office/powerpoint/2010/main" val="3054359870"/>
              </p:ext>
            </p:extLst>
          </p:nvPr>
        </p:nvGraphicFramePr>
        <p:xfrm>
          <a:off x="503999" y="1617663"/>
          <a:ext cx="4743861" cy="1066223"/>
        </p:xfrm>
        <a:graphic>
          <a:graphicData uri="http://schemas.openxmlformats.org/drawingml/2006/table">
            <a:tbl>
              <a:tblPr firstRow="1" bandRow="1">
                <a:tableStyleId>{2D5ABB26-0587-4C30-8999-92F81FD0307C}</a:tableStyleId>
              </a:tblPr>
              <a:tblGrid>
                <a:gridCol w="2534119">
                  <a:extLst>
                    <a:ext uri="{9D8B030D-6E8A-4147-A177-3AD203B41FA5}">
                      <a16:colId xmlns:a16="http://schemas.microsoft.com/office/drawing/2014/main" val="20000"/>
                    </a:ext>
                  </a:extLst>
                </a:gridCol>
                <a:gridCol w="2209742">
                  <a:extLst>
                    <a:ext uri="{9D8B030D-6E8A-4147-A177-3AD203B41FA5}">
                      <a16:colId xmlns:a16="http://schemas.microsoft.com/office/drawing/2014/main" val="630865385"/>
                    </a:ext>
                  </a:extLst>
                </a:gridCol>
              </a:tblGrid>
              <a:tr h="334703">
                <a:tc>
                  <a:txBody>
                    <a:bodyPr/>
                    <a:lstStyle/>
                    <a:p>
                      <a:pPr algn="ctr"/>
                      <a:r>
                        <a:rPr lang="en-US" sz="1000" b="1" dirty="0">
                          <a:solidFill>
                            <a:schemeClr val="bg1"/>
                          </a:solidFill>
                          <a:latin typeface="Arial"/>
                          <a:cs typeface="Arial"/>
                        </a:rPr>
                        <a:t>Short Name </a:t>
                      </a: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DB80B"/>
                    </a:solidFill>
                  </a:tcPr>
                </a:tc>
                <a:tc>
                  <a:txBody>
                    <a:bodyPr/>
                    <a:lstStyle/>
                    <a:p>
                      <a:pPr algn="ctr"/>
                      <a:r>
                        <a:rPr lang="en-US" sz="1000" b="1">
                          <a:solidFill>
                            <a:schemeClr val="bg1"/>
                          </a:solidFill>
                          <a:latin typeface="Arial"/>
                          <a:cs typeface="Arial"/>
                        </a:rPr>
                        <a:t>Image</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DB80B"/>
                    </a:solidFill>
                  </a:tcPr>
                </a:tc>
                <a:extLst>
                  <a:ext uri="{0D108BD9-81ED-4DB2-BD59-A6C34878D82A}">
                    <a16:rowId xmlns:a16="http://schemas.microsoft.com/office/drawing/2014/main" val="10000"/>
                  </a:ext>
                </a:extLst>
              </a:tr>
              <a:tr h="182880">
                <a:tc>
                  <a:txBody>
                    <a:bodyPr/>
                    <a:lstStyle/>
                    <a:p>
                      <a:pPr algn="l"/>
                      <a:r>
                        <a:rPr lang="en-US" sz="1000" b="0">
                          <a:latin typeface="Arial"/>
                          <a:cs typeface="Arial"/>
                        </a:rPr>
                        <a:t>Soft Drink, Soda, Dr Pepper</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a:cs typeface="Arial"/>
                        </a:rPr>
                        <a:t>12354.jpg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a:cs typeface="Arial"/>
                        </a:rPr>
                        <a:t>Dairy, Milk, 1% milkfat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a:cs typeface="Arial"/>
                        </a:rPr>
                        <a:t>https://www.1.com/34.jpg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a:cs typeface="Arial"/>
                        </a:rPr>
                        <a:t>Coffee, Dark Roast, Starbucks</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a:latin typeface="Arial"/>
                          <a:cs typeface="Arial"/>
                        </a:rPr>
                        <a:t>587.jpg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a:latin typeface="Arial"/>
                          <a:cs typeface="Arial"/>
                        </a:rPr>
                        <a:t>Soft</a:t>
                      </a:r>
                      <a:r>
                        <a:rPr lang="en-US" sz="1000" b="0" baseline="0">
                          <a:latin typeface="Arial"/>
                          <a:cs typeface="Arial"/>
                        </a:rPr>
                        <a:t> Drink, Juice, Minute Maid</a:t>
                      </a:r>
                      <a:endParaRPr lang="en-US" sz="1000" b="0">
                        <a:latin typeface="Arial"/>
                        <a:cs typeface="Arial"/>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algn="l"/>
                      <a:r>
                        <a:rPr lang="en-US" sz="1000" dirty="0">
                          <a:latin typeface="Arial"/>
                          <a:cs typeface="Arial"/>
                        </a:rPr>
                        <a:t>https://www.1.36.jpg</a:t>
                      </a:r>
                    </a:p>
                  </a:txBody>
                  <a:tcPr marL="0" marR="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6B90250A-5570-A18D-B739-126744954A86}"/>
              </a:ext>
            </a:extLst>
          </p:cNvPr>
          <p:cNvSpPr txBox="1">
            <a:spLocks noChangeArrowheads="1"/>
          </p:cNvSpPr>
          <p:nvPr/>
        </p:nvSpPr>
        <p:spPr bwMode="auto">
          <a:xfrm>
            <a:off x="504000" y="3291085"/>
            <a:ext cx="5246351" cy="2115964"/>
          </a:xfrm>
          <a:prstGeom prst="rect">
            <a:avLst/>
          </a:prstGeom>
          <a:solidFill>
            <a:schemeClr val="bg1"/>
          </a:solidFill>
          <a:ln w="9525">
            <a:noFill/>
            <a:miter lim="800000"/>
            <a:headEnd/>
            <a:tailEnd type="none" w="lg" len="lg"/>
          </a:ln>
        </p:spPr>
        <p:txBody>
          <a:bodyPr wrap="square" lIns="0" tIns="0" rIns="0" bIns="0" anchor="t">
            <a:spAutoFit/>
          </a:bodyPr>
          <a:lstStyle/>
          <a:p>
            <a:pPr marL="171450" indent="-171450">
              <a:lnSpc>
                <a:spcPts val="1300"/>
              </a:lnSpc>
              <a:spcAft>
                <a:spcPts val="200"/>
              </a:spcAft>
              <a:buClr>
                <a:schemeClr val="accent1"/>
              </a:buClr>
              <a:buFont typeface="Wingdings" pitchFamily="2" charset="2"/>
              <a:buChar char="§"/>
              <a:defRPr/>
            </a:pPr>
            <a:r>
              <a:rPr lang="en-US" sz="1400" b="1" dirty="0">
                <a:latin typeface="+mn-lt"/>
                <a:cs typeface="Arial"/>
              </a:rPr>
              <a:t>Short Name – </a:t>
            </a:r>
            <a:r>
              <a:rPr lang="en-US" sz="1400" b="1" dirty="0">
                <a:solidFill>
                  <a:srgbClr val="FDB80B"/>
                </a:solidFill>
                <a:latin typeface="+mn-lt"/>
                <a:cs typeface="Arial"/>
              </a:rPr>
              <a:t>Optional but Preferred</a:t>
            </a:r>
          </a:p>
          <a:p>
            <a:pPr marL="171450">
              <a:lnSpc>
                <a:spcPts val="1300"/>
              </a:lnSpc>
              <a:spcAft>
                <a:spcPts val="200"/>
              </a:spcAft>
              <a:defRPr/>
            </a:pPr>
            <a:r>
              <a:rPr lang="en-US" sz="1200" b="1" i="1" dirty="0">
                <a:latin typeface="+mn-lt"/>
                <a:cs typeface="Arial"/>
              </a:rPr>
              <a:t>Description: </a:t>
            </a:r>
            <a:r>
              <a:rPr lang="en-US" sz="1200" dirty="0">
                <a:latin typeface="+mn-lt"/>
                <a:cs typeface="Arial"/>
              </a:rPr>
              <a:t>Short description of the item. The Short Name is displayed first in the UI, and is in a larger type face and blue color. You can use the Short Name to describe a category or Item type, then give the specifics in the Item Description.</a:t>
            </a:r>
            <a:endParaRPr lang="fr-FR" sz="1200" dirty="0">
              <a:latin typeface="+mn-lt"/>
              <a:cs typeface="Arial"/>
            </a:endParaRPr>
          </a:p>
          <a:p>
            <a:pPr marL="171450">
              <a:lnSpc>
                <a:spcPts val="1300"/>
              </a:lnSpc>
              <a:spcAft>
                <a:spcPts val="200"/>
              </a:spcAft>
              <a:defRPr/>
            </a:pPr>
            <a:r>
              <a:rPr lang="en-US" sz="1200" b="1" i="1" dirty="0">
                <a:latin typeface="+mn-lt"/>
                <a:cs typeface="Arial"/>
              </a:rPr>
              <a:t>Type of data: </a:t>
            </a:r>
            <a:r>
              <a:rPr lang="en-US" sz="1200" dirty="0">
                <a:latin typeface="+mn-lt"/>
                <a:cs typeface="Arial"/>
              </a:rPr>
              <a:t>String</a:t>
            </a:r>
          </a:p>
          <a:p>
            <a:pPr marL="171450">
              <a:lnSpc>
                <a:spcPts val="1300"/>
              </a:lnSpc>
              <a:spcAft>
                <a:spcPts val="200"/>
              </a:spcAft>
              <a:defRPr/>
            </a:pPr>
            <a:r>
              <a:rPr lang="en-US" sz="1200" b="1" i="1" dirty="0">
                <a:latin typeface="+mn-lt"/>
                <a:cs typeface="Arial"/>
              </a:rPr>
              <a:t>Example: </a:t>
            </a:r>
            <a:r>
              <a:rPr lang="en-US" sz="1200" dirty="0">
                <a:latin typeface="+mn-lt"/>
                <a:cs typeface="Arial"/>
              </a:rPr>
              <a:t>Nylon Glove, Blue</a:t>
            </a:r>
          </a:p>
          <a:p>
            <a:pPr marL="171450">
              <a:lnSpc>
                <a:spcPts val="1300"/>
              </a:lnSpc>
              <a:spcAft>
                <a:spcPts val="200"/>
              </a:spcAft>
              <a:defRPr/>
            </a:pPr>
            <a:r>
              <a:rPr lang="en-US" sz="1200" b="1" i="1" dirty="0">
                <a:latin typeface="+mn-lt"/>
                <a:cs typeface="Arial"/>
              </a:rPr>
              <a:t>Maximum length: </a:t>
            </a:r>
            <a:r>
              <a:rPr lang="en-US" sz="1200" dirty="0">
                <a:latin typeface="+mn-lt"/>
                <a:cs typeface="Arial"/>
              </a:rPr>
              <a:t>50 characters </a:t>
            </a:r>
          </a:p>
          <a:p>
            <a:pPr marL="171450">
              <a:lnSpc>
                <a:spcPts val="1300"/>
              </a:lnSpc>
              <a:spcAft>
                <a:spcPts val="1200"/>
              </a:spcAft>
              <a:defRPr/>
            </a:pPr>
            <a:r>
              <a:rPr lang="en-US" sz="1200" i="1" dirty="0">
                <a:latin typeface="+mn-lt"/>
                <a:cs typeface="Arial"/>
              </a:rPr>
              <a:t>Note: </a:t>
            </a:r>
            <a:r>
              <a:rPr lang="en-US" sz="1200" dirty="0">
                <a:latin typeface="+mn-lt"/>
                <a:cs typeface="Arial"/>
              </a:rPr>
              <a:t>If the “Short Name” field is left blank, the first 50 characters of the Item Description column will automatically fill the “Short Name” field.</a:t>
            </a:r>
          </a:p>
          <a:p>
            <a:pPr marL="171450">
              <a:lnSpc>
                <a:spcPts val="1300"/>
              </a:lnSpc>
              <a:spcAft>
                <a:spcPts val="1200"/>
              </a:spcAft>
              <a:defRPr/>
            </a:pPr>
            <a:endParaRPr lang="fr-FR" sz="1200" dirty="0">
              <a:latin typeface="+mn-lt"/>
              <a:cs typeface="Arial"/>
            </a:endParaRPr>
          </a:p>
        </p:txBody>
      </p:sp>
    </p:spTree>
    <p:extLst>
      <p:ext uri="{BB962C8B-B14F-4D97-AF65-F5344CB8AC3E}">
        <p14:creationId xmlns:p14="http://schemas.microsoft.com/office/powerpoint/2010/main" val="7760200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p:txBody>
          <a:bodyPr vert="horz" lIns="0" tIns="0" rIns="0" bIns="0" rtlCol="0" anchor="t">
            <a:normAutofit/>
          </a:bodyPr>
          <a:lstStyle/>
          <a:p>
            <a:pPr fontAlgn="base">
              <a:lnSpc>
                <a:spcPts val="2100"/>
              </a:lnSpc>
              <a:spcBef>
                <a:spcPts val="0"/>
              </a:spcBef>
              <a:spcAft>
                <a:spcPts val="600"/>
              </a:spcAft>
              <a:buClr>
                <a:srgbClr val="FFC000"/>
              </a:buClr>
              <a:buSzPct val="100000"/>
            </a:pPr>
            <a:r>
              <a:rPr lang="en-US" kern="0" dirty="0">
                <a:solidFill>
                  <a:srgbClr val="000000"/>
                </a:solidFill>
              </a:rPr>
              <a:t>Special Notes for Images</a:t>
            </a:r>
          </a:p>
          <a:p>
            <a:pPr marL="461645" indent="-226695" fontAlgn="base">
              <a:lnSpc>
                <a:spcPts val="2000"/>
              </a:lnSpc>
              <a:spcBef>
                <a:spcPts val="0"/>
              </a:spcBef>
              <a:spcAft>
                <a:spcPts val="900"/>
              </a:spcAft>
              <a:buClr>
                <a:schemeClr val="accent1"/>
              </a:buClr>
              <a:buSzPct val="100000"/>
              <a:buFont typeface="Wingdings" pitchFamily="2" charset="2"/>
              <a:buChar char="§"/>
            </a:pPr>
            <a:r>
              <a:rPr lang="en-US" sz="1800" kern="0" dirty="0">
                <a:solidFill>
                  <a:srgbClr val="000000"/>
                </a:solidFill>
              </a:rPr>
              <a:t>In the Catalog file, you can refer to a Remote Image—using a URL—or you can refer to a Local Image, and send that im</a:t>
            </a:r>
            <a:r>
              <a:rPr lang="en-US" sz="1800" kern="0" dirty="0"/>
              <a:t>age to your Customer to stor</a:t>
            </a:r>
            <a:r>
              <a:rPr lang="en-US" sz="1800" kern="0" dirty="0">
                <a:solidFill>
                  <a:srgbClr val="000000"/>
                </a:solidFill>
              </a:rPr>
              <a:t>e</a:t>
            </a:r>
          </a:p>
          <a:p>
            <a:pPr marL="461645" indent="-226695" fontAlgn="base">
              <a:lnSpc>
                <a:spcPts val="2000"/>
              </a:lnSpc>
              <a:spcBef>
                <a:spcPts val="0"/>
              </a:spcBef>
              <a:spcAft>
                <a:spcPts val="900"/>
              </a:spcAft>
              <a:buClr>
                <a:srgbClr val="FFC000"/>
              </a:buClr>
              <a:buSzPct val="100000"/>
              <a:buFont typeface="Wingdings" pitchFamily="2" charset="2"/>
              <a:buChar char="§"/>
            </a:pPr>
            <a:endParaRPr lang="en-US" sz="1800" kern="0" dirty="0">
              <a:solidFill>
                <a:srgbClr val="000000"/>
              </a:solidFill>
              <a:cs typeface="Arial"/>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kern="0" dirty="0">
                <a:solidFill>
                  <a:srgbClr val="000000"/>
                </a:solidFill>
              </a:rPr>
              <a:t>Using Remote Images is preferred</a:t>
            </a:r>
            <a:endParaRPr lang="en-US" sz="1800" kern="0" dirty="0">
              <a:solidFill>
                <a:srgbClr val="000000"/>
              </a:solidFill>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b="0" kern="0" noProof="0" dirty="0"/>
              <a:t>Be sure the </a:t>
            </a:r>
            <a:r>
              <a:rPr lang="en-US" kern="0" noProof="0" dirty="0"/>
              <a:t>URL in the Template </a:t>
            </a:r>
            <a:r>
              <a:rPr lang="en-US" b="0" kern="0" noProof="0" dirty="0"/>
              <a:t>is </a:t>
            </a:r>
            <a:r>
              <a:rPr lang="en-US" b="0" i="1" kern="0" noProof="0" dirty="0">
                <a:latin typeface="+mn-lt"/>
              </a:rPr>
              <a:t>complete</a:t>
            </a:r>
            <a:r>
              <a:rPr lang="en-US" b="0" kern="0" noProof="0" dirty="0"/>
              <a:t> (including </a:t>
            </a:r>
            <a:r>
              <a:rPr lang="en-US" b="0" kern="0" noProof="0" dirty="0">
                <a:hlinkClick r:id="rId3" invalidUrl="https:///">
                  <a:extLst>
                    <a:ext uri="{A12FA001-AC4F-418D-AE19-62706E023703}">
                      <ahyp:hlinkClr xmlns:ahyp="http://schemas.microsoft.com/office/drawing/2018/hyperlinkcolor" val="tx"/>
                    </a:ext>
                  </a:extLst>
                </a:hlinkClick>
              </a:rPr>
              <a:t>https</a:t>
            </a:r>
            <a:r>
              <a:rPr lang="en-US" kern="0" dirty="0">
                <a:hlinkClick r:id="rId4" invalidUrl="https:///">
                  <a:extLst>
                    <a:ext uri="{A12FA001-AC4F-418D-AE19-62706E023703}">
                      <ahyp:hlinkClr xmlns:ahyp="http://schemas.microsoft.com/office/drawing/2018/hyperlinkcolor" val="tx"/>
                    </a:ext>
                  </a:extLst>
                </a:hlinkClick>
              </a:rPr>
              <a:t>://</a:t>
            </a:r>
            <a:r>
              <a:rPr lang="en-US" kern="0" dirty="0"/>
              <a:t> as required by SAP) </a:t>
            </a:r>
            <a:r>
              <a:rPr lang="en-US" b="0" i="1" kern="0" noProof="0" dirty="0">
                <a:latin typeface="+mn-lt"/>
              </a:rPr>
              <a:t>Example: </a:t>
            </a:r>
            <a:r>
              <a:rPr lang="en-US" b="0" kern="0" noProof="0" dirty="0"/>
              <a:t>https://server/directory/imagefilename.jpg</a:t>
            </a:r>
            <a:r>
              <a:rPr lang="en-US" kern="0" dirty="0"/>
              <a:t> </a:t>
            </a:r>
            <a:endParaRPr lang="en-US" b="0" kern="0" noProof="0" dirty="0">
              <a:cs typeface="Arial"/>
            </a:endParaRPr>
          </a:p>
          <a:p>
            <a:pPr marL="742950" indent="-285750" fontAlgn="base">
              <a:lnSpc>
                <a:spcPts val="2200"/>
              </a:lnSpc>
              <a:spcBef>
                <a:spcPts val="0"/>
              </a:spcBef>
              <a:spcAft>
                <a:spcPts val="900"/>
              </a:spcAft>
              <a:buClrTx/>
              <a:buSzPct val="100000"/>
              <a:buFont typeface="Wingdings" panose="05000000000000000000" pitchFamily="2" charset="2"/>
              <a:buChar char="§"/>
            </a:pPr>
            <a:r>
              <a:rPr lang="en-US" sz="1800" kern="0" dirty="0"/>
              <a:t>Point to the image itself—not a program that serves up images</a:t>
            </a:r>
          </a:p>
          <a:p>
            <a:pPr marL="461645" indent="-226695" fontAlgn="base">
              <a:lnSpc>
                <a:spcPts val="2200"/>
              </a:lnSpc>
              <a:spcBef>
                <a:spcPts val="0"/>
              </a:spcBef>
              <a:spcAft>
                <a:spcPts val="400"/>
              </a:spcAft>
              <a:buClr>
                <a:srgbClr val="FFC000"/>
              </a:buClr>
              <a:buSzPct val="100000"/>
              <a:buFont typeface="Wingdings" pitchFamily="2" charset="2"/>
              <a:buChar char="§"/>
            </a:pPr>
            <a:endParaRPr lang="en-US" sz="1800" kern="0" dirty="0">
              <a:solidFill>
                <a:srgbClr val="000000"/>
              </a:solidFill>
            </a:endParaRPr>
          </a:p>
          <a:p>
            <a:pPr marL="461645" indent="-226695" fontAlgn="base">
              <a:lnSpc>
                <a:spcPts val="2200"/>
              </a:lnSpc>
              <a:spcBef>
                <a:spcPts val="0"/>
              </a:spcBef>
              <a:spcAft>
                <a:spcPts val="400"/>
              </a:spcAft>
              <a:buClr>
                <a:schemeClr val="accent1"/>
              </a:buClr>
              <a:buSzPct val="100000"/>
              <a:buFont typeface="Wingdings" pitchFamily="2" charset="2"/>
              <a:buChar char="§"/>
            </a:pPr>
            <a:r>
              <a:rPr lang="en-US" sz="1800" kern="0" dirty="0">
                <a:solidFill>
                  <a:srgbClr val="000000"/>
                </a:solidFill>
              </a:rPr>
              <a:t>If you use Local Images</a:t>
            </a:r>
            <a:endParaRPr lang="en-US" sz="1800" kern="0" dirty="0">
              <a:solidFill>
                <a:srgbClr val="000000"/>
              </a:solidFill>
              <a:cs typeface="Arial"/>
            </a:endParaRPr>
          </a:p>
          <a:p>
            <a:pPr marL="742950" lvl="1" indent="-285750" fontAlgn="base">
              <a:lnSpc>
                <a:spcPts val="2200"/>
              </a:lnSpc>
              <a:spcBef>
                <a:spcPts val="0"/>
              </a:spcBef>
              <a:spcAft>
                <a:spcPts val="400"/>
              </a:spcAft>
              <a:buClrTx/>
              <a:buFont typeface="Wingdings" panose="05000000000000000000" pitchFamily="2" charset="2"/>
              <a:buChar char="§"/>
            </a:pPr>
            <a:r>
              <a:rPr lang="en-US" kern="0" noProof="0" dirty="0">
                <a:solidFill>
                  <a:srgbClr val="000000"/>
                </a:solidFill>
              </a:rPr>
              <a:t>Be sure the filename in the Template is </a:t>
            </a:r>
            <a:r>
              <a:rPr lang="en-US" i="1" kern="0" noProof="0" dirty="0">
                <a:solidFill>
                  <a:srgbClr val="000000"/>
                </a:solidFill>
                <a:latin typeface="+mn-lt"/>
              </a:rPr>
              <a:t>exact</a:t>
            </a:r>
            <a:r>
              <a:rPr lang="en-US" kern="0" noProof="0" dirty="0">
                <a:solidFill>
                  <a:srgbClr val="000000"/>
                </a:solidFill>
              </a:rPr>
              <a:t>—including upper and lower case</a:t>
            </a:r>
            <a:br>
              <a:rPr lang="en-US" kern="0" dirty="0">
                <a:solidFill>
                  <a:srgbClr val="000000"/>
                </a:solidFill>
              </a:rPr>
            </a:br>
            <a:r>
              <a:rPr lang="en-US" i="1" kern="0" noProof="0" dirty="0">
                <a:solidFill>
                  <a:srgbClr val="000000"/>
                </a:solidFill>
                <a:latin typeface="+mn-lt"/>
              </a:rPr>
              <a:t>Example: </a:t>
            </a:r>
            <a:r>
              <a:rPr lang="en-US" kern="0" noProof="0" dirty="0">
                <a:solidFill>
                  <a:srgbClr val="000000"/>
                </a:solidFill>
              </a:rPr>
              <a:t>FileName.jpg  -or-  lowercasename.jpg</a:t>
            </a:r>
          </a:p>
          <a:p>
            <a:pPr marL="742950" indent="-285750" fontAlgn="base">
              <a:lnSpc>
                <a:spcPts val="2200"/>
              </a:lnSpc>
              <a:spcBef>
                <a:spcPts val="0"/>
              </a:spcBef>
              <a:spcAft>
                <a:spcPts val="900"/>
              </a:spcAft>
              <a:buSzPct val="100000"/>
              <a:buFont typeface="Wingdings" panose="05000000000000000000" pitchFamily="2" charset="2"/>
              <a:buChar char="§"/>
            </a:pPr>
            <a:r>
              <a:rPr lang="en-US" sz="1800" b="0" kern="0" noProof="0" dirty="0">
                <a:solidFill>
                  <a:srgbClr val="000000"/>
                </a:solidFill>
                <a:latin typeface="+mn-lt"/>
              </a:rPr>
              <a:t>Place all catalog images into a zipped folder and provide this to your Customer for upload</a:t>
            </a:r>
            <a:r>
              <a:rPr lang="en-US" sz="1800" kern="0" dirty="0">
                <a:solidFill>
                  <a:srgbClr val="000000"/>
                </a:solidFill>
                <a:latin typeface="+mn-lt"/>
              </a:rPr>
              <a:t>.</a:t>
            </a:r>
            <a:endParaRPr lang="en-US" sz="1800" b="0" kern="0" noProof="0" dirty="0">
              <a:solidFill>
                <a:srgbClr val="000000"/>
              </a:solidFill>
              <a:latin typeface="+mn-lt"/>
              <a:cs typeface="Arial"/>
            </a:endParaRPr>
          </a:p>
        </p:txBody>
      </p:sp>
      <p:sp>
        <p:nvSpPr>
          <p:cNvPr id="3" name="Title 2"/>
          <p:cNvSpPr>
            <a:spLocks noGrp="1"/>
          </p:cNvSpPr>
          <p:nvPr>
            <p:ph type="title"/>
          </p:nvPr>
        </p:nvSpPr>
        <p:spPr/>
        <p:txBody>
          <a:bodyPr/>
          <a:lstStyle/>
          <a:p>
            <a:r>
              <a:rPr lang="en-US" noProof="0" dirty="0">
                <a:latin typeface="+mj-lt"/>
              </a:rPr>
              <a:t>Creating a CIF Catalog</a:t>
            </a:r>
            <a:endParaRPr lang="en-US" noProof="0" dirty="0"/>
          </a:p>
        </p:txBody>
      </p:sp>
      <p:sp>
        <p:nvSpPr>
          <p:cNvPr id="4"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
        <p:nvSpPr>
          <p:cNvPr id="7" name="Title 1"/>
          <p:cNvSpPr txBox="1">
            <a:spLocks/>
          </p:cNvSpPr>
          <p:nvPr/>
        </p:nvSpPr>
        <p:spPr bwMode="gray">
          <a:xfrm>
            <a:off x="1849587" y="324000"/>
            <a:ext cx="8496000" cy="756000"/>
          </a:xfrm>
          <a:prstGeom prst="rect">
            <a:avLst/>
          </a:prstGeom>
        </p:spPr>
        <p:txBody>
          <a:bodyPr vert="horz" lIns="0" tIns="0" rIns="0" bIns="0" rtlCol="0" anchor="ctr" anchorCtr="0">
            <a:noAutofit/>
          </a:bodyPr>
          <a:lstStyle>
            <a:lvl1pPr algn="l" defTabSz="914400" rtl="0" eaLnBrk="1" latinLnBrk="0" hangingPunct="1">
              <a:spcBef>
                <a:spcPct val="0"/>
              </a:spcBef>
              <a:buNone/>
              <a:defRPr sz="2400" b="0" kern="1200" spc="-50" baseline="0">
                <a:solidFill>
                  <a:schemeClr val="accent2"/>
                </a:solidFill>
                <a:latin typeface="Franklin Gothic Demi" panose="020B0703020102020204" pitchFamily="34" charset="0"/>
                <a:ea typeface="+mj-ea"/>
                <a:cs typeface="+mj-cs"/>
              </a:defRPr>
            </a:lvl1pPr>
          </a:lstStyle>
          <a:p>
            <a:pPr algn="r"/>
            <a:endParaRPr lang="en-US">
              <a:latin typeface="Arial" panose="020B0604020202020204" pitchFamily="34" charset="0"/>
            </a:endParaRPr>
          </a:p>
        </p:txBody>
      </p:sp>
    </p:spTree>
    <p:extLst>
      <p:ext uri="{BB962C8B-B14F-4D97-AF65-F5344CB8AC3E}">
        <p14:creationId xmlns:p14="http://schemas.microsoft.com/office/powerpoint/2010/main" val="41208047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6"/>
          <p:cNvSpPr txBox="1">
            <a:spLocks noChangeArrowheads="1"/>
          </p:cNvSpPr>
          <p:nvPr/>
        </p:nvSpPr>
        <p:spPr bwMode="auto">
          <a:xfrm>
            <a:off x="6097587" y="3235607"/>
            <a:ext cx="5592890" cy="551433"/>
          </a:xfrm>
          <a:prstGeom prst="rect">
            <a:avLst/>
          </a:prstGeom>
          <a:solidFill>
            <a:schemeClr val="bg1"/>
          </a:solidFill>
          <a:ln w="9525">
            <a:noFill/>
            <a:miter lim="800000"/>
            <a:headEnd/>
            <a:tailEnd type="none" w="lg" len="lg"/>
          </a:ln>
        </p:spPr>
        <p:txBody>
          <a:bodyPr wrap="square" lIns="0" tIns="0" rIns="0" bIns="0" anchor="t">
            <a:spAutoFit/>
          </a:bodyPr>
          <a:lstStyle/>
          <a:p>
            <a:pPr marL="171450" marR="0" lvl="0" indent="-171450" algn="l" defTabSz="1088776" rtl="0" eaLnBrk="1" fontAlgn="auto" latinLnBrk="0" hangingPunct="1">
              <a:lnSpc>
                <a:spcPts val="1300"/>
              </a:lnSpc>
              <a:spcBef>
                <a:spcPts val="0"/>
              </a:spcBef>
              <a:spcAft>
                <a:spcPts val="200"/>
              </a:spcAft>
              <a:buClr>
                <a:srgbClr val="F09924"/>
              </a:buClr>
              <a:buSzTx/>
              <a:buFont typeface="Wingdings" pitchFamily="2" charset="2"/>
              <a:buChar char="§"/>
              <a:tabLst/>
              <a:defRPr/>
            </a:pPr>
            <a:r>
              <a:rPr kumimoji="0" lang="en-US" sz="1400" b="1" i="0" u="none" strike="noStrike" kern="1200" cap="none" spc="0" normalizeH="0" baseline="0" noProof="0" dirty="0" err="1">
                <a:ln>
                  <a:noFill/>
                </a:ln>
                <a:solidFill>
                  <a:srgbClr val="000000"/>
                </a:solidFill>
                <a:effectLst/>
                <a:uLnTx/>
                <a:uFillTx/>
                <a:latin typeface="+mn-lt"/>
                <a:cs typeface="Arial"/>
              </a:rPr>
              <a:t>cus_tagword</a:t>
            </a:r>
            <a:r>
              <a:rPr kumimoji="0" lang="en-US" sz="1400" b="1" i="0" u="none" strike="noStrike" kern="1200" cap="none" spc="0" normalizeH="0" baseline="0" noProof="0" dirty="0">
                <a:ln>
                  <a:noFill/>
                </a:ln>
                <a:solidFill>
                  <a:srgbClr val="000000"/>
                </a:solidFill>
                <a:effectLst/>
                <a:uLnTx/>
                <a:uFillTx/>
                <a:latin typeface="+mn-lt"/>
                <a:cs typeface="Arial"/>
              </a:rPr>
              <a:t> - </a:t>
            </a:r>
            <a:r>
              <a:rPr kumimoji="0" lang="en-US" sz="1400" b="1" i="0" u="none" strike="noStrike" kern="1200" cap="none" spc="0" normalizeH="0" baseline="0" noProof="0" dirty="0">
                <a:ln>
                  <a:noFill/>
                </a:ln>
                <a:solidFill>
                  <a:srgbClr val="00B050"/>
                </a:solidFill>
                <a:effectLst/>
                <a:uLnTx/>
                <a:uFillTx/>
                <a:latin typeface="+mn-lt"/>
                <a:cs typeface="Arial"/>
              </a:rPr>
              <a:t>Optional</a:t>
            </a:r>
            <a:endParaRPr lang="en-US" sz="1200" b="0" i="0" u="none" strike="noStrike" kern="1200" cap="none" spc="0" normalizeH="0" baseline="0" noProof="0" dirty="0">
              <a:ln>
                <a:noFill/>
              </a:ln>
              <a:solidFill>
                <a:srgbClr val="000000"/>
              </a:solidFill>
              <a:effectLst/>
              <a:uLnTx/>
              <a:uFillTx/>
              <a:latin typeface="+mn-lt"/>
              <a:cs typeface="Arial"/>
            </a:endParaRP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mn-lt"/>
                <a:cs typeface="Arial"/>
              </a:rPr>
              <a:t>Type of data: </a:t>
            </a:r>
            <a:r>
              <a:rPr kumimoji="0" lang="en-US" sz="1200" b="0" i="0" u="none" strike="noStrike" kern="1200" cap="none" spc="0" normalizeH="0" baseline="0" noProof="0" dirty="0">
                <a:ln>
                  <a:noFill/>
                </a:ln>
                <a:solidFill>
                  <a:srgbClr val="000000"/>
                </a:solidFill>
                <a:effectLst/>
                <a:uLnTx/>
                <a:uFillTx/>
                <a:latin typeface="+mn-lt"/>
                <a:cs typeface="Arial"/>
              </a:rPr>
              <a:t>String</a:t>
            </a:r>
            <a:endParaRPr lang="en-US" sz="1200" b="0" i="0" u="none" strike="noStrike" kern="1200" cap="none" spc="0" normalizeH="0" baseline="0" noProof="0" dirty="0">
              <a:ln>
                <a:noFill/>
              </a:ln>
              <a:solidFill>
                <a:srgbClr val="000000"/>
              </a:solidFill>
              <a:effectLst/>
              <a:uLnTx/>
              <a:uFillTx/>
              <a:latin typeface="+mn-lt"/>
              <a:cs typeface="Arial"/>
            </a:endParaRPr>
          </a:p>
          <a:p>
            <a:pPr marL="171450" marR="0" lvl="0" indent="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mn-lt"/>
                <a:cs typeface="Arial"/>
              </a:rPr>
              <a:t>Maximum length: </a:t>
            </a:r>
            <a:r>
              <a:rPr kumimoji="0" lang="en-US" sz="1200" b="0" i="0" u="none" strike="noStrike" kern="1200" cap="none" spc="0" normalizeH="0" baseline="0" noProof="0" dirty="0">
                <a:ln>
                  <a:noFill/>
                </a:ln>
                <a:solidFill>
                  <a:srgbClr val="000000"/>
                </a:solidFill>
                <a:effectLst/>
                <a:uLnTx/>
                <a:uFillTx/>
                <a:latin typeface="+mn-lt"/>
                <a:cs typeface="Arial"/>
              </a:rPr>
              <a:t>255</a:t>
            </a:r>
            <a:endParaRPr lang="en-US" sz="1200" b="0" i="0" u="none" strike="noStrike" kern="1200" cap="none" spc="0" normalizeH="0" baseline="0" noProof="0" dirty="0">
              <a:ln>
                <a:noFill/>
              </a:ln>
              <a:solidFill>
                <a:srgbClr val="000000"/>
              </a:solidFill>
              <a:effectLst/>
              <a:uLnTx/>
              <a:uFillTx/>
              <a:latin typeface="+mn-lt"/>
              <a:cs typeface="Arial"/>
            </a:endParaRPr>
          </a:p>
        </p:txBody>
      </p:sp>
      <p:sp>
        <p:nvSpPr>
          <p:cNvPr id="2" name="Title 1"/>
          <p:cNvSpPr>
            <a:spLocks noGrp="1"/>
          </p:cNvSpPr>
          <p:nvPr>
            <p:ph type="title"/>
          </p:nvPr>
        </p:nvSpPr>
        <p:spPr/>
        <p:txBody>
          <a:bodyPr/>
          <a:lstStyle/>
          <a:p>
            <a:r>
              <a:rPr lang="en-US"/>
              <a:t>Creating a CIF Catalog</a:t>
            </a:r>
            <a:endParaRPr lang="en-US" noProof="0"/>
          </a:p>
        </p:txBody>
      </p:sp>
      <p:graphicFrame>
        <p:nvGraphicFramePr>
          <p:cNvPr id="5" name="Table 4"/>
          <p:cNvGraphicFramePr>
            <a:graphicFrameLocks noGrp="1"/>
          </p:cNvGraphicFramePr>
          <p:nvPr>
            <p:extLst>
              <p:ext uri="{D42A27DB-BD31-4B8C-83A1-F6EECF244321}">
                <p14:modId xmlns:p14="http://schemas.microsoft.com/office/powerpoint/2010/main" val="518458696"/>
              </p:ext>
            </p:extLst>
          </p:nvPr>
        </p:nvGraphicFramePr>
        <p:xfrm>
          <a:off x="504001" y="1617663"/>
          <a:ext cx="4551703" cy="1066223"/>
        </p:xfrm>
        <a:graphic>
          <a:graphicData uri="http://schemas.openxmlformats.org/drawingml/2006/table">
            <a:tbl>
              <a:tblPr firstRow="1" bandRow="1">
                <a:tableStyleId>{2D5ABB26-0587-4C30-8999-92F81FD0307C}</a:tableStyleId>
              </a:tblPr>
              <a:tblGrid>
                <a:gridCol w="2243796">
                  <a:extLst>
                    <a:ext uri="{9D8B030D-6E8A-4147-A177-3AD203B41FA5}">
                      <a16:colId xmlns:a16="http://schemas.microsoft.com/office/drawing/2014/main" val="20000"/>
                    </a:ext>
                  </a:extLst>
                </a:gridCol>
                <a:gridCol w="2307907">
                  <a:extLst>
                    <a:ext uri="{9D8B030D-6E8A-4147-A177-3AD203B41FA5}">
                      <a16:colId xmlns:a16="http://schemas.microsoft.com/office/drawing/2014/main" val="20001"/>
                    </a:ext>
                  </a:extLst>
                </a:gridCol>
              </a:tblGrid>
              <a:tr h="334703">
                <a:tc>
                  <a:txBody>
                    <a:bodyPr/>
                    <a:lstStyle/>
                    <a:p>
                      <a:pPr algn="ctr"/>
                      <a:r>
                        <a:rPr lang="en-US" sz="1000" b="1" dirty="0">
                          <a:solidFill>
                            <a:schemeClr val="bg1"/>
                          </a:solidFill>
                          <a:latin typeface="Arial"/>
                          <a:cs typeface="Arial"/>
                        </a:rPr>
                        <a:t>Effective Date</a:t>
                      </a: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tc>
                  <a:txBody>
                    <a:bodyPr/>
                    <a:lstStyle/>
                    <a:p>
                      <a:pPr algn="ctr"/>
                      <a:r>
                        <a:rPr lang="en-US" sz="1000" b="1" dirty="0" err="1">
                          <a:solidFill>
                            <a:schemeClr val="bg1"/>
                          </a:solidFill>
                          <a:latin typeface="Arial" panose="020B0604020202020204" pitchFamily="34" charset="0"/>
                          <a:cs typeface="Arial" panose="020B0604020202020204" pitchFamily="34" charset="0"/>
                        </a:rPr>
                        <a:t>cus_tagword</a:t>
                      </a:r>
                      <a:endParaRPr lang="en-US" sz="1000" b="1" dirty="0">
                        <a:solidFill>
                          <a:schemeClr val="bg1"/>
                        </a:solidFill>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00B050"/>
                    </a:solidFill>
                  </a:tcPr>
                </a:tc>
                <a:extLst>
                  <a:ext uri="{0D108BD9-81ED-4DB2-BD59-A6C34878D82A}">
                    <a16:rowId xmlns:a16="http://schemas.microsoft.com/office/drawing/2014/main" val="10000"/>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latin typeface="Arial"/>
                          <a:cs typeface="Arial"/>
                        </a:rPr>
                        <a:t>2024-12-31</a:t>
                      </a:r>
                      <a:endParaRPr lang="en-US" sz="1000" dirty="0">
                        <a:latin typeface="Arial"/>
                        <a:cs typeface="Arial"/>
                        <a:hlinkClick r:id="rId3"/>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82880">
                <a:tc>
                  <a:txBody>
                    <a:bodyPr/>
                    <a:lstStyle/>
                    <a:p>
                      <a:pPr algn="ctr"/>
                      <a:endParaRPr lang="en-US" sz="1000" dirty="0">
                        <a:latin typeface="Arial"/>
                        <a:cs typeface="Arial"/>
                        <a:hlinkClick r:id="rId4"/>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dirty="0">
                        <a:latin typeface="Arial"/>
                        <a:cs typeface="Arial"/>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b="1">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
                <a:tc>
                  <a:txBody>
                    <a:bodyPr/>
                    <a:lstStyle/>
                    <a:p>
                      <a:pPr algn="ctr"/>
                      <a:endParaRPr lang="en-US" sz="1000" dirty="0">
                        <a:latin typeface="Arial"/>
                        <a:cs typeface="Arial"/>
                      </a:endParaRPr>
                    </a:p>
                  </a:txBody>
                  <a:tcPr marL="0" marR="0" marT="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lang="en-US" sz="1000" b="1" dirty="0">
                        <a:latin typeface="Arial" panose="020B0604020202020204" pitchFamily="34" charset="0"/>
                        <a:cs typeface="Arial" panose="020B0604020202020204" pitchFamily="34" charset="0"/>
                      </a:endParaRPr>
                    </a:p>
                  </a:txBody>
                  <a:tcPr marL="0" marR="0" marT="0" marB="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3" name="Text Box 6">
            <a:extLst>
              <a:ext uri="{FF2B5EF4-FFF2-40B4-BE49-F238E27FC236}">
                <a16:creationId xmlns:a16="http://schemas.microsoft.com/office/drawing/2014/main" id="{A4CEAF87-0D49-F25F-DC79-7BA21413AA4A}"/>
              </a:ext>
            </a:extLst>
          </p:cNvPr>
          <p:cNvSpPr txBox="1">
            <a:spLocks noChangeArrowheads="1"/>
          </p:cNvSpPr>
          <p:nvPr/>
        </p:nvSpPr>
        <p:spPr bwMode="auto">
          <a:xfrm>
            <a:off x="499545" y="3235607"/>
            <a:ext cx="4694958" cy="1269578"/>
          </a:xfrm>
          <a:prstGeom prst="rect">
            <a:avLst/>
          </a:prstGeom>
          <a:solidFill>
            <a:schemeClr val="bg1"/>
          </a:solidFill>
          <a:ln w="9525">
            <a:noFill/>
            <a:miter lim="800000"/>
            <a:headEnd/>
            <a:tailEnd type="none" w="lg" len="lg"/>
          </a:ln>
        </p:spPr>
        <p:txBody>
          <a:bodyPr wrap="square" lIns="0" tIns="0" rIns="0" bIns="0" anchor="t">
            <a:spAutoFit/>
          </a:bodyPr>
          <a:lstStyle/>
          <a:p>
            <a:pPr marL="171450" marR="0" lvl="0" indent="-171450" algn="l" defTabSz="1088776" rtl="0" eaLnBrk="1" fontAlgn="auto" latinLnBrk="0" hangingPunct="1">
              <a:lnSpc>
                <a:spcPts val="1300"/>
              </a:lnSpc>
              <a:spcBef>
                <a:spcPts val="0"/>
              </a:spcBef>
              <a:spcAft>
                <a:spcPts val="200"/>
              </a:spcAft>
              <a:buClr>
                <a:srgbClr val="E76500"/>
              </a:buClr>
              <a:buSzTx/>
              <a:buFont typeface="Wingdings,Sans-Serif"/>
              <a:buChar char="§"/>
              <a:tabLst/>
              <a:defRPr/>
            </a:pPr>
            <a:r>
              <a:rPr kumimoji="0" lang="en-US" sz="1400" b="1" i="0" u="none" strike="noStrike" kern="1200" cap="none" spc="0" normalizeH="0" baseline="0" noProof="0" dirty="0">
                <a:ln>
                  <a:noFill/>
                </a:ln>
                <a:solidFill>
                  <a:srgbClr val="000000"/>
                </a:solidFill>
                <a:effectLst/>
                <a:uLnTx/>
                <a:uFillTx/>
                <a:latin typeface="72 Brand"/>
                <a:ea typeface="+mn-ea"/>
                <a:cs typeface="Arial"/>
              </a:rPr>
              <a:t>Effective Date - </a:t>
            </a:r>
            <a:r>
              <a:rPr kumimoji="0" lang="en-US" sz="1400" b="1" i="0" u="none" strike="noStrike" kern="1200" cap="none" spc="0" normalizeH="0" baseline="0" noProof="0" dirty="0">
                <a:ln>
                  <a:noFill/>
                </a:ln>
                <a:solidFill>
                  <a:srgbClr val="00B050"/>
                </a:solidFill>
                <a:effectLst/>
                <a:uLnTx/>
                <a:uFillTx/>
                <a:latin typeface="72 Brand"/>
                <a:ea typeface="+mn-ea"/>
                <a:cs typeface="Arial"/>
              </a:rPr>
              <a:t>Optional</a:t>
            </a:r>
            <a:endParaRPr kumimoji="0" lang="en-US" sz="1400" b="0" i="0" u="none" strike="noStrike" kern="1200" cap="none" spc="0" normalizeH="0" baseline="0" noProof="0" dirty="0">
              <a:ln>
                <a:noFill/>
              </a:ln>
              <a:solidFill>
                <a:srgbClr val="00B050"/>
              </a:solidFill>
              <a:effectLst/>
              <a:uLnTx/>
              <a:uFillTx/>
              <a:latin typeface="72 Brand"/>
              <a:ea typeface="+mn-ea"/>
              <a:cs typeface="Arial"/>
            </a:endParaRP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Description: </a:t>
            </a:r>
            <a:r>
              <a:rPr kumimoji="0" lang="en-US" sz="1200" b="0" i="0" u="none" strike="noStrike" kern="1200" cap="none" spc="0" normalizeH="0" baseline="0" noProof="0" dirty="0">
                <a:ln>
                  <a:noFill/>
                </a:ln>
                <a:solidFill>
                  <a:srgbClr val="000000"/>
                </a:solidFill>
                <a:effectLst/>
                <a:uLnTx/>
                <a:uFillTx/>
                <a:latin typeface="72 Brand"/>
                <a:ea typeface="+mn-ea"/>
                <a:cs typeface="Arial"/>
              </a:rPr>
              <a:t> Date that the item becomes valid and becomes effective in the catalog UI.  This date must be prior to the expiration date.</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Type of data: </a:t>
            </a:r>
            <a:r>
              <a:rPr kumimoji="0" lang="en-US" sz="1200" b="0" i="0" u="none" strike="noStrike" kern="1200" cap="none" spc="0" normalizeH="0" baseline="0" noProof="0" dirty="0">
                <a:ln>
                  <a:noFill/>
                </a:ln>
                <a:solidFill>
                  <a:srgbClr val="000000"/>
                </a:solidFill>
                <a:effectLst/>
                <a:uLnTx/>
                <a:uFillTx/>
                <a:latin typeface="72 Brand"/>
                <a:ea typeface="+mn-ea"/>
                <a:cs typeface="Arial"/>
              </a:rPr>
              <a:t>Date</a:t>
            </a:r>
          </a:p>
          <a:p>
            <a:pPr marL="169545" marR="0" lvl="0" indent="-6350" algn="l" defTabSz="1088776" rtl="0" eaLnBrk="1" fontAlgn="auto" latinLnBrk="0" hangingPunct="1">
              <a:lnSpc>
                <a:spcPts val="1300"/>
              </a:lnSpc>
              <a:spcBef>
                <a:spcPts val="0"/>
              </a:spcBef>
              <a:spcAft>
                <a:spcPts val="20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72 Brand"/>
                <a:ea typeface="+mn-ea"/>
                <a:cs typeface="Arial"/>
              </a:rPr>
              <a:t>Format: </a:t>
            </a:r>
            <a:r>
              <a:rPr kumimoji="0" lang="en-US" sz="1200" b="0" i="0" u="none" strike="noStrike" kern="1200" cap="none" spc="0" normalizeH="0" baseline="0" noProof="0" dirty="0">
                <a:ln>
                  <a:noFill/>
                </a:ln>
                <a:solidFill>
                  <a:srgbClr val="000000"/>
                </a:solidFill>
                <a:effectLst/>
                <a:uLnTx/>
                <a:uFillTx/>
                <a:latin typeface="72 Brand"/>
                <a:ea typeface="+mn-ea"/>
                <a:cs typeface="Arial"/>
              </a:rPr>
              <a:t>YYYY-MM-DD</a:t>
            </a:r>
          </a:p>
          <a:p>
            <a:pPr marL="171450" marR="0" lvl="0" algn="l" defTabSz="1088776" rtl="0" eaLnBrk="1" fontAlgn="auto" latinLnBrk="0" hangingPunct="1">
              <a:lnSpc>
                <a:spcPts val="1300"/>
              </a:lnSpc>
              <a:spcBef>
                <a:spcPts val="0"/>
              </a:spcBef>
              <a:spcAft>
                <a:spcPts val="1200"/>
              </a:spcAft>
              <a:buClrTx/>
              <a:buSzTx/>
              <a:tabLst/>
              <a:defRPr/>
            </a:pPr>
            <a:endParaRPr lang="en-US" sz="1200" b="0" i="0" u="none" strike="noStrike" kern="1200" cap="none" spc="0" normalizeH="0" baseline="0" noProof="0" dirty="0">
              <a:ln>
                <a:noFill/>
              </a:ln>
              <a:solidFill>
                <a:srgbClr val="000000"/>
              </a:solidFill>
              <a:effectLst/>
              <a:uLnTx/>
              <a:uFillTx/>
              <a:latin typeface="+mn-lt"/>
              <a:cs typeface="Arial"/>
            </a:endParaRPr>
          </a:p>
        </p:txBody>
      </p:sp>
    </p:spTree>
    <p:extLst>
      <p:ext uri="{BB962C8B-B14F-4D97-AF65-F5344CB8AC3E}">
        <p14:creationId xmlns:p14="http://schemas.microsoft.com/office/powerpoint/2010/main" val="35895114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Uploading and Publishing</a:t>
            </a:r>
            <a:br>
              <a:rPr lang="en-US" noProof="0" dirty="0">
                <a:latin typeface="+mj-lt"/>
              </a:rPr>
            </a:br>
            <a:r>
              <a:rPr lang="en-US" noProof="0" dirty="0">
                <a:solidFill>
                  <a:schemeClr val="accent1"/>
                </a:solidFill>
                <a:latin typeface="+mj-lt"/>
              </a:rPr>
              <a:t>CIF Catalogs</a:t>
            </a:r>
          </a:p>
        </p:txBody>
      </p:sp>
    </p:spTree>
    <p:extLst>
      <p:ext uri="{BB962C8B-B14F-4D97-AF65-F5344CB8AC3E}">
        <p14:creationId xmlns:p14="http://schemas.microsoft.com/office/powerpoint/2010/main" val="329841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Clr>
                <a:schemeClr val="accent1"/>
              </a:buClr>
              <a:buSzPct val="100000"/>
              <a:buFont typeface="Wingdings" pitchFamily="2" charset="2"/>
              <a:buChar char="§"/>
            </a:pPr>
            <a:r>
              <a:rPr lang="en-US" dirty="0">
                <a:latin typeface="+mn-lt"/>
              </a:rPr>
              <a:t>Login to Ariba Network</a:t>
            </a:r>
          </a:p>
          <a:p>
            <a:pPr marL="400050" lvl="2" indent="-169863">
              <a:lnSpc>
                <a:spcPts val="2000"/>
              </a:lnSpc>
              <a:spcBef>
                <a:spcPts val="0"/>
              </a:spcBef>
              <a:spcAft>
                <a:spcPts val="200"/>
              </a:spcAft>
              <a:buFont typeface="Wingdings" pitchFamily="2" charset="2"/>
              <a:buChar char="§"/>
            </a:pPr>
            <a:r>
              <a:rPr lang="en-US" dirty="0">
                <a:latin typeface="+mn-lt"/>
              </a:rPr>
              <a:t>Go to: </a:t>
            </a:r>
            <a:r>
              <a:rPr lang="en-US" dirty="0">
                <a:latin typeface="+mn-lt"/>
                <a:hlinkClick r:id="rId3"/>
              </a:rPr>
              <a:t>https://supplier.ariba.com</a:t>
            </a:r>
            <a:endParaRPr lang="en-US" dirty="0">
              <a:latin typeface="+mn-lt"/>
            </a:endParaRPr>
          </a:p>
          <a:p>
            <a:pPr marL="400050" lvl="2" indent="-169863">
              <a:lnSpc>
                <a:spcPts val="2000"/>
              </a:lnSpc>
              <a:spcBef>
                <a:spcPts val="0"/>
              </a:spcBef>
              <a:spcAft>
                <a:spcPts val="200"/>
              </a:spcAft>
              <a:buFont typeface="Wingdings" pitchFamily="2" charset="2"/>
              <a:buChar char="§"/>
            </a:pPr>
            <a:r>
              <a:rPr lang="en-US" dirty="0">
                <a:latin typeface="+mn-lt"/>
              </a:rPr>
              <a:t>Log in with your Username and Password</a:t>
            </a:r>
          </a:p>
        </p:txBody>
      </p:sp>
      <p:sp>
        <p:nvSpPr>
          <p:cNvPr id="2" name="Title 1"/>
          <p:cNvSpPr>
            <a:spLocks noGrp="1"/>
          </p:cNvSpPr>
          <p:nvPr>
            <p:ph type="title"/>
          </p:nvPr>
        </p:nvSpPr>
        <p:spPr>
          <a:xfrm>
            <a:off x="504001" y="504000"/>
            <a:ext cx="11186476" cy="369332"/>
          </a:xfrm>
        </p:spPr>
        <p:txBody>
          <a:bodyPr/>
          <a:lstStyle/>
          <a:p>
            <a:r>
              <a:rPr lang="en-US" spc="-50" dirty="0"/>
              <a:t>Uploading and Publishing CIF Catalogs</a:t>
            </a:r>
          </a:p>
        </p:txBody>
      </p:sp>
      <p:sp>
        <p:nvSpPr>
          <p:cNvPr id="4" name="Rectangle 3">
            <a:extLst>
              <a:ext uri="{FF2B5EF4-FFF2-40B4-BE49-F238E27FC236}">
                <a16:creationId xmlns:a16="http://schemas.microsoft.com/office/drawing/2014/main" id="{5FA75FA3-06C8-0743-F5A6-F1BA56087A20}"/>
              </a:ext>
            </a:extLst>
          </p:cNvPr>
          <p:cNvSpPr/>
          <p:nvPr/>
        </p:nvSpPr>
        <p:spPr bwMode="gray">
          <a:xfrm>
            <a:off x="2926080" y="3701143"/>
            <a:ext cx="1994263" cy="1271451"/>
          </a:xfrm>
          <a:prstGeom prst="rect">
            <a:avLst/>
          </a:prstGeom>
          <a:noFill/>
          <a:ln w="2540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lang="en-AU" sz="1800" kern="0" err="1">
              <a:ea typeface="Arial Unicode MS" pitchFamily="34" charset="-128"/>
              <a:cs typeface="Arial Unicode MS" pitchFamily="34" charset="-128"/>
            </a:endParaRPr>
          </a:p>
        </p:txBody>
      </p:sp>
      <p:pic>
        <p:nvPicPr>
          <p:cNvPr id="6" name="Picture 5">
            <a:extLst>
              <a:ext uri="{FF2B5EF4-FFF2-40B4-BE49-F238E27FC236}">
                <a16:creationId xmlns:a16="http://schemas.microsoft.com/office/drawing/2014/main" id="{6462CCA9-2815-2B4E-CBF0-DD57262DEE3A}"/>
              </a:ext>
            </a:extLst>
          </p:cNvPr>
          <p:cNvPicPr>
            <a:picLocks noChangeAspect="1"/>
          </p:cNvPicPr>
          <p:nvPr/>
        </p:nvPicPr>
        <p:blipFill>
          <a:blip r:embed="rId4"/>
          <a:stretch>
            <a:fillRect/>
          </a:stretch>
        </p:blipFill>
        <p:spPr>
          <a:xfrm>
            <a:off x="1686581" y="2698508"/>
            <a:ext cx="8580542" cy="364673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511334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2" y="1426960"/>
            <a:ext cx="11108878" cy="4716000"/>
          </a:xfrm>
          <a:prstGeom prst="rect">
            <a:avLst/>
          </a:prstGeom>
        </p:spPr>
        <p:txBody>
          <a:bodyPr vert="horz" lIns="0" tIns="0" rIns="0" bIns="0" rtlCol="0" anchor="t">
            <a:normAutofit/>
          </a:bodyPr>
          <a:lstStyle/>
          <a:p>
            <a:pPr marL="228600" indent="-228600">
              <a:lnSpc>
                <a:spcPts val="2300"/>
              </a:lnSpc>
              <a:spcBef>
                <a:spcPts val="0"/>
              </a:spcBef>
              <a:spcAft>
                <a:spcPts val="600"/>
              </a:spcAft>
              <a:buClr>
                <a:schemeClr val="accent1"/>
              </a:buClr>
              <a:buSzPct val="100000"/>
              <a:buFont typeface="Wingdings" pitchFamily="2" charset="2"/>
              <a:buChar char="§"/>
            </a:pPr>
            <a:r>
              <a:rPr lang="en-US" dirty="0">
                <a:latin typeface="+mn-lt"/>
              </a:rPr>
              <a:t>Switch to your Test Account</a:t>
            </a:r>
          </a:p>
          <a:p>
            <a:pPr marL="511175" lvl="1" indent="-285750">
              <a:lnSpc>
                <a:spcPts val="2000"/>
              </a:lnSpc>
              <a:spcBef>
                <a:spcPts val="300"/>
              </a:spcBef>
              <a:spcAft>
                <a:spcPts val="600"/>
              </a:spcAft>
              <a:buClrTx/>
              <a:buFont typeface="Wingdings" panose="05000000000000000000" pitchFamily="2" charset="2"/>
              <a:buChar char="§"/>
            </a:pPr>
            <a:r>
              <a:rPr lang="en-US" sz="1600" dirty="0">
                <a:latin typeface="+mn-lt"/>
              </a:rPr>
              <a:t>Your Catalog should be loaded and tested in your Test Account prior to loading the catalog in Production. (</a:t>
            </a:r>
            <a:r>
              <a:rPr lang="en-US" sz="1600" i="1" dirty="0">
                <a:latin typeface="+mn-lt"/>
              </a:rPr>
              <a:t>Note: </a:t>
            </a:r>
            <a:r>
              <a:rPr lang="en-US" sz="1600" dirty="0">
                <a:latin typeface="+mn-lt"/>
              </a:rPr>
              <a:t>If you are instructed to load a Catalog to a Production account, just skip this step)</a:t>
            </a:r>
            <a:endParaRPr lang="en-US" sz="1600" dirty="0">
              <a:latin typeface="+mn-lt"/>
              <a:cs typeface="Arial"/>
            </a:endParaRPr>
          </a:p>
          <a:p>
            <a:pPr marL="511175" lvl="1" indent="-285750">
              <a:lnSpc>
                <a:spcPts val="2000"/>
              </a:lnSpc>
              <a:spcBef>
                <a:spcPts val="300"/>
              </a:spcBef>
              <a:spcAft>
                <a:spcPts val="600"/>
              </a:spcAft>
              <a:buClrTx/>
              <a:buFont typeface="Wingdings" panose="05000000000000000000" pitchFamily="2" charset="2"/>
              <a:buChar char="§"/>
            </a:pPr>
            <a:r>
              <a:rPr lang="en-US" sz="1600" dirty="0">
                <a:latin typeface="+mn-lt"/>
              </a:rPr>
              <a:t>Find your initials in the upper right corner and click for the pull-down menu, then click “Switch To Test Account”</a:t>
            </a:r>
            <a:endParaRPr lang="en-US" sz="1600" dirty="0">
              <a:latin typeface="+mn-lt"/>
              <a:cs typeface="Arial"/>
            </a:endParaRPr>
          </a:p>
          <a:p>
            <a:pPr marL="511175" lvl="1" indent="-285750">
              <a:lnSpc>
                <a:spcPts val="2000"/>
              </a:lnSpc>
              <a:spcBef>
                <a:spcPts val="300"/>
              </a:spcBef>
              <a:spcAft>
                <a:spcPts val="600"/>
              </a:spcAft>
              <a:buClrTx/>
              <a:buFont typeface="Wingdings" panose="05000000000000000000" pitchFamily="2" charset="2"/>
              <a:buChar char="§"/>
            </a:pPr>
            <a:r>
              <a:rPr lang="en-US" sz="1600" dirty="0">
                <a:latin typeface="+mn-lt"/>
              </a:rPr>
              <a:t>If you don’t see a “Switch to Test Account” link, your Test account has not yet been set up. Contact your SAP Business Network Administrator</a:t>
            </a:r>
            <a:endParaRPr lang="en-US" sz="1600" dirty="0">
              <a:latin typeface="+mn-lt"/>
              <a:cs typeface="Arial"/>
            </a:endParaRPr>
          </a:p>
          <a:p>
            <a:pPr lvl="1">
              <a:lnSpc>
                <a:spcPts val="1700"/>
              </a:lnSpc>
              <a:spcBef>
                <a:spcPts val="300"/>
              </a:spcBef>
              <a:spcAft>
                <a:spcPts val="600"/>
              </a:spcAft>
              <a:buFont typeface="Wingdings" panose="05000000000000000000" pitchFamily="2" charset="2"/>
              <a:buChar char="§"/>
            </a:pPr>
            <a:endParaRPr lang="en-US" sz="1600" dirty="0">
              <a:latin typeface="+mn-lt"/>
              <a:cs typeface="Arial"/>
            </a:endParaRPr>
          </a:p>
          <a:p>
            <a:pPr marL="511175" lvl="1" indent="-285750">
              <a:lnSpc>
                <a:spcPts val="1700"/>
              </a:lnSpc>
              <a:spcBef>
                <a:spcPts val="300"/>
              </a:spcBef>
              <a:spcAft>
                <a:spcPts val="600"/>
              </a:spcAft>
              <a:buFont typeface="Wingdings" panose="05000000000000000000" pitchFamily="2" charset="2"/>
              <a:buChar char="§"/>
            </a:pPr>
            <a:r>
              <a:rPr lang="en-US" sz="1600" dirty="0">
                <a:latin typeface="+mn-lt"/>
              </a:rPr>
              <a:t>You will get a warning. </a:t>
            </a:r>
            <a:br>
              <a:rPr lang="en-US" sz="1600" dirty="0">
                <a:latin typeface="+mn-lt"/>
              </a:rPr>
            </a:br>
            <a:r>
              <a:rPr lang="en-US" sz="1600" b="1" dirty="0">
                <a:latin typeface="+mn-lt"/>
              </a:rPr>
              <a:t>“You are about to switch to Test Mode.” </a:t>
            </a:r>
            <a:br>
              <a:rPr lang="en-US" sz="1600" b="1" dirty="0">
                <a:latin typeface="+mn-lt"/>
              </a:rPr>
            </a:br>
            <a:r>
              <a:rPr lang="en-US" sz="1600" dirty="0">
                <a:latin typeface="+mn-lt"/>
              </a:rPr>
              <a:t>Click “OK”</a:t>
            </a:r>
            <a:endParaRPr lang="en-US" sz="1600" dirty="0">
              <a:latin typeface="+mn-lt"/>
              <a:cs typeface="Arial"/>
            </a:endParaRP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pic>
        <p:nvPicPr>
          <p:cNvPr id="6" name="Picture 5">
            <a:extLst>
              <a:ext uri="{FF2B5EF4-FFF2-40B4-BE49-F238E27FC236}">
                <a16:creationId xmlns:a16="http://schemas.microsoft.com/office/drawing/2014/main" id="{F27D8CEC-E440-6A1C-113F-8E8E6A5F7438}"/>
              </a:ext>
            </a:extLst>
          </p:cNvPr>
          <p:cNvPicPr>
            <a:picLocks noChangeAspect="1"/>
          </p:cNvPicPr>
          <p:nvPr/>
        </p:nvPicPr>
        <p:blipFill>
          <a:blip r:embed="rId3"/>
          <a:stretch>
            <a:fillRect/>
          </a:stretch>
        </p:blipFill>
        <p:spPr>
          <a:xfrm>
            <a:off x="4910702" y="3305732"/>
            <a:ext cx="6444229" cy="323320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683894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3940409" cy="4716000"/>
          </a:xfrm>
          <a:prstGeom prst="rect">
            <a:avLst/>
          </a:prstGeom>
        </p:spPr>
        <p:txBody>
          <a:bodyPr>
            <a:normAutofit/>
          </a:bodyPr>
          <a:lstStyle/>
          <a:p>
            <a:pPr marL="228600" indent="-228600">
              <a:lnSpc>
                <a:spcPts val="2300"/>
              </a:lnSpc>
              <a:spcBef>
                <a:spcPts val="0"/>
              </a:spcBef>
              <a:spcAft>
                <a:spcPts val="1600"/>
              </a:spcAft>
              <a:buClr>
                <a:schemeClr val="accent1"/>
              </a:buClr>
              <a:buSzPct val="100000"/>
              <a:buFont typeface="Wingdings" pitchFamily="2" charset="2"/>
              <a:buChar char="§"/>
            </a:pPr>
            <a:r>
              <a:rPr lang="en-US" dirty="0">
                <a:latin typeface="+mn-lt"/>
              </a:rPr>
              <a:t>Navigate to the Catalogs Tab and click “Customer Catalogs” tab.</a:t>
            </a:r>
          </a:p>
          <a:p>
            <a:pPr marL="228600" indent="-228600">
              <a:lnSpc>
                <a:spcPts val="2300"/>
              </a:lnSpc>
              <a:spcBef>
                <a:spcPts val="0"/>
              </a:spcBef>
              <a:spcAft>
                <a:spcPts val="1600"/>
              </a:spcAft>
              <a:buFont typeface="Wingdings" pitchFamily="2" charset="2"/>
              <a:buChar char="§"/>
            </a:pPr>
            <a:endParaRPr lang="en-US" dirty="0">
              <a:latin typeface="+mn-lt"/>
            </a:endParaRPr>
          </a:p>
          <a:p>
            <a:pPr marL="228600" indent="-228600">
              <a:lnSpc>
                <a:spcPts val="2300"/>
              </a:lnSpc>
              <a:spcBef>
                <a:spcPts val="0"/>
              </a:spcBef>
              <a:spcAft>
                <a:spcPts val="1600"/>
              </a:spcAft>
              <a:buFont typeface="Wingdings" pitchFamily="2" charset="2"/>
              <a:buChar char="§"/>
            </a:pPr>
            <a:endParaRPr lang="en-US" dirty="0">
              <a:latin typeface="+mn-lt"/>
            </a:endParaRPr>
          </a:p>
          <a:p>
            <a:pPr>
              <a:lnSpc>
                <a:spcPts val="2300"/>
              </a:lnSpc>
              <a:spcBef>
                <a:spcPts val="0"/>
              </a:spcBef>
              <a:spcAft>
                <a:spcPts val="1600"/>
              </a:spcAft>
            </a:pPr>
            <a:br>
              <a:rPr lang="en-US" dirty="0">
                <a:latin typeface="+mn-lt"/>
              </a:rPr>
            </a:br>
            <a:br>
              <a:rPr lang="en-US" dirty="0">
                <a:latin typeface="+mn-lt"/>
              </a:rPr>
            </a:br>
            <a:br>
              <a:rPr lang="en-US" dirty="0">
                <a:latin typeface="+mn-lt"/>
              </a:rPr>
            </a:br>
            <a:endParaRPr lang="en-US" dirty="0">
              <a:latin typeface="+mn-lt"/>
            </a:endParaRPr>
          </a:p>
          <a:p>
            <a:pPr marL="228600" indent="-228600">
              <a:lnSpc>
                <a:spcPts val="2300"/>
              </a:lnSpc>
              <a:spcBef>
                <a:spcPts val="0"/>
              </a:spcBef>
              <a:spcAft>
                <a:spcPts val="1600"/>
              </a:spcAft>
              <a:buClr>
                <a:schemeClr val="accent1"/>
              </a:buClr>
              <a:buSzPct val="100000"/>
              <a:buFont typeface="Wingdings" pitchFamily="2" charset="2"/>
              <a:buChar char="§"/>
            </a:pPr>
            <a:r>
              <a:rPr lang="en-US" dirty="0">
                <a:latin typeface="+mn-lt"/>
              </a:rPr>
              <a:t>Click “Files” tab.</a:t>
            </a:r>
          </a:p>
          <a:p>
            <a:pPr marL="228600" indent="-228600">
              <a:lnSpc>
                <a:spcPts val="2000"/>
              </a:lnSpc>
              <a:spcBef>
                <a:spcPts val="2400"/>
              </a:spcBef>
              <a:spcAft>
                <a:spcPts val="1200"/>
              </a:spcAft>
              <a:buClr>
                <a:schemeClr val="accent1"/>
              </a:buClr>
              <a:buSzPct val="100000"/>
              <a:buFont typeface="Wingdings" pitchFamily="2" charset="2"/>
              <a:buChar char="§"/>
            </a:pPr>
            <a:r>
              <a:rPr lang="en-US" dirty="0">
                <a:latin typeface="+mn-lt"/>
              </a:rPr>
              <a:t>On the Catalogs screen, click the </a:t>
            </a:r>
            <a:br>
              <a:rPr lang="en-US" dirty="0">
                <a:latin typeface="+mn-lt"/>
              </a:rPr>
            </a:br>
            <a:r>
              <a:rPr lang="en-US" dirty="0">
                <a:latin typeface="+mn-lt"/>
              </a:rPr>
              <a:t>“Create” button. </a:t>
            </a:r>
            <a:endParaRPr lang="en-US" sz="2000" dirty="0">
              <a:latin typeface="+mn-lt"/>
            </a:endParaRP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pic>
        <p:nvPicPr>
          <p:cNvPr id="4" name="Picture 3">
            <a:extLst>
              <a:ext uri="{FF2B5EF4-FFF2-40B4-BE49-F238E27FC236}">
                <a16:creationId xmlns:a16="http://schemas.microsoft.com/office/drawing/2014/main" id="{3110B6E9-5AFC-7A4B-20BC-FE08BF6C73D7}"/>
              </a:ext>
            </a:extLst>
          </p:cNvPr>
          <p:cNvPicPr>
            <a:picLocks noChangeAspect="1"/>
          </p:cNvPicPr>
          <p:nvPr/>
        </p:nvPicPr>
        <p:blipFill rotWithShape="1">
          <a:blip r:embed="rId3"/>
          <a:srcRect t="9661"/>
          <a:stretch/>
        </p:blipFill>
        <p:spPr>
          <a:xfrm>
            <a:off x="5089794" y="3371850"/>
            <a:ext cx="6076000" cy="3146119"/>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7F8F04EE-F192-FD91-AB39-53CACAE4DCB6}"/>
              </a:ext>
            </a:extLst>
          </p:cNvPr>
          <p:cNvPicPr>
            <a:picLocks noChangeAspect="1"/>
          </p:cNvPicPr>
          <p:nvPr/>
        </p:nvPicPr>
        <p:blipFill>
          <a:blip r:embed="rId4"/>
          <a:stretch>
            <a:fillRect/>
          </a:stretch>
        </p:blipFill>
        <p:spPr>
          <a:xfrm>
            <a:off x="4563432" y="1302560"/>
            <a:ext cx="7127743" cy="18070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193309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900"/>
              </a:spcAft>
              <a:buClr>
                <a:schemeClr val="accent1"/>
              </a:buClr>
              <a:buSzPct val="100000"/>
              <a:buFont typeface="Wingdings" pitchFamily="2" charset="2"/>
              <a:buChar char="§"/>
            </a:pPr>
            <a:r>
              <a:rPr lang="en-US" dirty="0">
                <a:latin typeface="+mn-lt"/>
              </a:rPr>
              <a:t>When uploading a Catalog on SAP Business Network, there are four steps you will follow:</a:t>
            </a:r>
          </a:p>
          <a:p>
            <a:pPr marL="746125" lvl="1" indent="-284163">
              <a:lnSpc>
                <a:spcPts val="2000"/>
              </a:lnSpc>
              <a:spcAft>
                <a:spcPts val="600"/>
              </a:spcAft>
              <a:buClr>
                <a:srgbClr val="FF1100"/>
              </a:buClr>
              <a:buFont typeface="+mj-lt"/>
              <a:buAutoNum type="arabicPeriod"/>
            </a:pPr>
            <a:r>
              <a:rPr lang="en-US" b="1" noProof="0" dirty="0">
                <a:latin typeface="+mn-lt"/>
              </a:rPr>
              <a:t>Uploading—</a:t>
            </a:r>
            <a:r>
              <a:rPr lang="en-US" noProof="0" dirty="0">
                <a:solidFill>
                  <a:schemeClr val="tx1"/>
                </a:solidFill>
                <a:latin typeface="+mn-lt"/>
              </a:rPr>
              <a:t>Transfers the Catalog file from your local drive to the SAP Business Network</a:t>
            </a:r>
            <a:r>
              <a:rPr lang="en-US" b="0" noProof="0" dirty="0">
                <a:solidFill>
                  <a:schemeClr val="tx1"/>
                </a:solidFill>
                <a:latin typeface="+mn-lt"/>
              </a:rPr>
              <a:t>. During the upload process, you enter the Catalog name (this becomes the “Subscription Name” in the Buyer’s local Catalog) descriptive text, and classify it so that buying organizations that are looking for specific products and services can find your Catalog</a:t>
            </a:r>
          </a:p>
          <a:p>
            <a:pPr marL="746125" lvl="1" indent="-285750">
              <a:lnSpc>
                <a:spcPts val="2000"/>
              </a:lnSpc>
              <a:spcAft>
                <a:spcPts val="600"/>
              </a:spcAft>
              <a:buClr>
                <a:srgbClr val="FF1100"/>
              </a:buClr>
              <a:buFont typeface="+mj-lt"/>
              <a:buAutoNum type="arabicPeriod"/>
            </a:pPr>
            <a:r>
              <a:rPr lang="en-US" b="1" dirty="0">
                <a:latin typeface="+mn-lt"/>
                <a:cs typeface="Arial" panose="020B0604020202020204" pitchFamily="34" charset="0"/>
              </a:rPr>
              <a:t>Setting </a:t>
            </a:r>
            <a:r>
              <a:rPr lang="en-US" b="1" noProof="0" dirty="0">
                <a:latin typeface="+mn-lt"/>
                <a:cs typeface="Arial" panose="020B0604020202020204" pitchFamily="34" charset="0"/>
              </a:rPr>
              <a:t>Visibility—</a:t>
            </a:r>
            <a:r>
              <a:rPr lang="en-US" noProof="0" dirty="0">
                <a:solidFill>
                  <a:schemeClr val="tx1"/>
                </a:solidFill>
                <a:latin typeface="+mn-lt"/>
              </a:rPr>
              <a:t>Allows you to specify whether the Catalog version is </a:t>
            </a:r>
            <a:r>
              <a:rPr lang="en-US" dirty="0">
                <a:latin typeface="+mn-lt"/>
              </a:rPr>
              <a:t>“Public” or “Private” and determines which of your Customers can access it</a:t>
            </a:r>
          </a:p>
          <a:p>
            <a:pPr marL="746125" lvl="1" indent="-284163">
              <a:lnSpc>
                <a:spcPts val="2000"/>
              </a:lnSpc>
              <a:spcAft>
                <a:spcPts val="600"/>
              </a:spcAft>
              <a:buClr>
                <a:srgbClr val="FF1100"/>
              </a:buClr>
              <a:buFont typeface="+mj-lt"/>
              <a:buAutoNum type="arabicPeriod"/>
            </a:pPr>
            <a:r>
              <a:rPr lang="en-US" b="1" dirty="0">
                <a:latin typeface="+mn-lt"/>
                <a:cs typeface="Arial" panose="020B0604020202020204" pitchFamily="34" charset="0"/>
              </a:rPr>
              <a:t>Validating—</a:t>
            </a:r>
            <a:r>
              <a:rPr lang="en-US" noProof="0" dirty="0">
                <a:solidFill>
                  <a:schemeClr val="tx1"/>
                </a:solidFill>
                <a:latin typeface="+mn-lt"/>
              </a:rPr>
              <a:t>The Network checks the Catalog for errors, checks for zero price values </a:t>
            </a:r>
            <a:r>
              <a:rPr lang="en-US" b="0" noProof="0" dirty="0">
                <a:solidFill>
                  <a:schemeClr val="tx1"/>
                </a:solidFill>
                <a:latin typeface="+mn-lt"/>
              </a:rPr>
              <a:t>and does a high-level validation of UNSPSC codes and Units of Measure</a:t>
            </a:r>
          </a:p>
          <a:p>
            <a:pPr marL="744972" lvl="2" indent="0">
              <a:lnSpc>
                <a:spcPts val="1600"/>
              </a:lnSpc>
              <a:spcBef>
                <a:spcPts val="600"/>
              </a:spcBef>
              <a:spcAft>
                <a:spcPts val="600"/>
              </a:spcAft>
              <a:buClr>
                <a:srgbClr val="FF1100"/>
              </a:buClr>
              <a:buNone/>
            </a:pPr>
            <a:r>
              <a:rPr lang="en-US" sz="1400" dirty="0">
                <a:latin typeface="+mn-lt"/>
              </a:rPr>
              <a:t>(</a:t>
            </a:r>
            <a:r>
              <a:rPr lang="en-US" sz="1400" i="1" dirty="0">
                <a:latin typeface="+mn-lt"/>
              </a:rPr>
              <a:t>Note: </a:t>
            </a:r>
            <a:r>
              <a:rPr lang="en-US" sz="1400" dirty="0">
                <a:latin typeface="+mn-lt"/>
              </a:rPr>
              <a:t>Customer-specific validation rules for UNSPSC and UOM codes, and zero price values can be more detailed and much more strict than the high-level Network validations, therefore your Catalog may </a:t>
            </a:r>
            <a:r>
              <a:rPr lang="en-US" sz="1400" b="1" dirty="0">
                <a:latin typeface="+mn-lt"/>
              </a:rPr>
              <a:t>pass</a:t>
            </a:r>
            <a:r>
              <a:rPr lang="en-US" sz="1400" dirty="0">
                <a:latin typeface="+mn-lt"/>
              </a:rPr>
              <a:t> the Network validations but </a:t>
            </a:r>
            <a:r>
              <a:rPr lang="en-US" sz="1400" b="1" dirty="0">
                <a:latin typeface="+mn-lt"/>
              </a:rPr>
              <a:t>fail </a:t>
            </a:r>
            <a:r>
              <a:rPr lang="en-US" sz="1400" dirty="0">
                <a:latin typeface="+mn-lt"/>
              </a:rPr>
              <a:t>the Customer-specific validations for these same items)</a:t>
            </a:r>
          </a:p>
          <a:p>
            <a:pPr marL="746125" lvl="1" indent="-284163">
              <a:lnSpc>
                <a:spcPts val="2000"/>
              </a:lnSpc>
              <a:spcAft>
                <a:spcPts val="600"/>
              </a:spcAft>
              <a:buClr>
                <a:srgbClr val="FF1100"/>
              </a:buClr>
              <a:buFont typeface="+mj-lt"/>
              <a:buAutoNum type="arabicPeriod" startAt="4"/>
            </a:pPr>
            <a:r>
              <a:rPr lang="en-US" b="1" dirty="0">
                <a:latin typeface="+mn-lt"/>
                <a:cs typeface="Arial" panose="020B0604020202020204" pitchFamily="34" charset="0"/>
              </a:rPr>
              <a:t>Publishing—</a:t>
            </a:r>
            <a:r>
              <a:rPr lang="en-US" noProof="0" dirty="0">
                <a:solidFill>
                  <a:schemeClr val="tx1"/>
                </a:solidFill>
                <a:latin typeface="+mn-lt"/>
              </a:rPr>
              <a:t>Freezes the current version and notifies your Customer of  the Catalog’s </a:t>
            </a:r>
            <a:r>
              <a:rPr lang="en-US" b="0" noProof="0" dirty="0">
                <a:solidFill>
                  <a:schemeClr val="tx1"/>
                </a:solidFill>
                <a:latin typeface="+mn-lt"/>
              </a:rPr>
              <a:t>availability</a:t>
            </a: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spTree>
    <p:extLst>
      <p:ext uri="{BB962C8B-B14F-4D97-AF65-F5344CB8AC3E}">
        <p14:creationId xmlns:p14="http://schemas.microsoft.com/office/powerpoint/2010/main" val="8177255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5358321" cy="4716000"/>
          </a:xfrm>
          <a:prstGeom prst="rect">
            <a:avLst/>
          </a:prstGeom>
        </p:spPr>
        <p:txBody>
          <a:bodyPr/>
          <a:lstStyle/>
          <a:p>
            <a:pPr marL="228600" indent="-228600">
              <a:lnSpc>
                <a:spcPts val="2300"/>
              </a:lnSpc>
              <a:spcBef>
                <a:spcPts val="0"/>
              </a:spcBef>
              <a:spcAft>
                <a:spcPts val="600"/>
              </a:spcAft>
              <a:buClr>
                <a:schemeClr val="accent1"/>
              </a:buClr>
              <a:buSzPct val="100000"/>
              <a:buFont typeface="Wingdings" pitchFamily="2" charset="2"/>
              <a:buChar char="§"/>
            </a:pPr>
            <a:r>
              <a:rPr lang="en-US" dirty="0">
                <a:latin typeface="+mn-lt"/>
              </a:rPr>
              <a:t>You are now on the </a:t>
            </a:r>
            <a:r>
              <a:rPr lang="en-US" b="1" dirty="0">
                <a:latin typeface="+mn-lt"/>
              </a:rPr>
              <a:t>Create a New Catalog </a:t>
            </a:r>
            <a:r>
              <a:rPr lang="en-US" dirty="0">
                <a:latin typeface="+mn-lt"/>
              </a:rPr>
              <a:t>Screen</a:t>
            </a:r>
            <a:br>
              <a:rPr lang="en-US" dirty="0">
                <a:latin typeface="+mn-lt"/>
              </a:rPr>
            </a:br>
            <a:endParaRPr lang="en-US" dirty="0">
              <a:latin typeface="+mn-lt"/>
            </a:endParaRPr>
          </a:p>
          <a:p>
            <a:pPr marL="228600" indent="-228600">
              <a:lnSpc>
                <a:spcPts val="2300"/>
              </a:lnSpc>
              <a:spcBef>
                <a:spcPts val="0"/>
              </a:spcBef>
              <a:spcAft>
                <a:spcPts val="600"/>
              </a:spcAft>
              <a:buClr>
                <a:schemeClr val="accent1"/>
              </a:buClr>
              <a:buSzPct val="100000"/>
              <a:buFont typeface="Wingdings" pitchFamily="2" charset="2"/>
              <a:buChar char="§"/>
            </a:pPr>
            <a:r>
              <a:rPr lang="en-US" dirty="0">
                <a:latin typeface="+mn-lt"/>
              </a:rPr>
              <a:t>To create the Catalog, there is a 3-step Wizard:</a:t>
            </a:r>
          </a:p>
          <a:p>
            <a:pPr marL="515938" lvl="1" indent="-285750">
              <a:lnSpc>
                <a:spcPts val="2000"/>
              </a:lnSpc>
              <a:spcBef>
                <a:spcPts val="0"/>
              </a:spcBef>
              <a:spcAft>
                <a:spcPts val="600"/>
              </a:spcAft>
              <a:buFont typeface="Wingdings" panose="05000000000000000000" pitchFamily="2" charset="2"/>
              <a:buChar char=""/>
            </a:pPr>
            <a:r>
              <a:rPr lang="en-US" b="1" dirty="0">
                <a:latin typeface="+mn-lt"/>
              </a:rPr>
              <a:t>Details—</a:t>
            </a:r>
            <a:r>
              <a:rPr lang="en-US" dirty="0">
                <a:latin typeface="+mn-lt"/>
              </a:rPr>
              <a:t>General information about the Catalog</a:t>
            </a:r>
          </a:p>
          <a:p>
            <a:pPr marL="515938" lvl="1" indent="-285750">
              <a:lnSpc>
                <a:spcPts val="2000"/>
              </a:lnSpc>
              <a:spcBef>
                <a:spcPts val="0"/>
              </a:spcBef>
              <a:spcAft>
                <a:spcPts val="600"/>
              </a:spcAft>
              <a:buFont typeface="Wingdings" panose="05000000000000000000" pitchFamily="2" charset="2"/>
              <a:buChar char=""/>
            </a:pPr>
            <a:r>
              <a:rPr lang="en-US" b="1" dirty="0">
                <a:latin typeface="+mn-lt"/>
              </a:rPr>
              <a:t>Subscriptions—</a:t>
            </a:r>
            <a:r>
              <a:rPr lang="en-US" dirty="0">
                <a:latin typeface="+mn-lt"/>
              </a:rPr>
              <a:t>Who you are publishing the Catalog to</a:t>
            </a:r>
          </a:p>
          <a:p>
            <a:pPr marL="515938" lvl="1" indent="-285750">
              <a:lnSpc>
                <a:spcPts val="2000"/>
              </a:lnSpc>
              <a:spcBef>
                <a:spcPts val="0"/>
              </a:spcBef>
              <a:spcAft>
                <a:spcPts val="600"/>
              </a:spcAft>
              <a:buFont typeface="Wingdings" panose="05000000000000000000" pitchFamily="2" charset="2"/>
              <a:buChar char=""/>
            </a:pPr>
            <a:r>
              <a:rPr lang="en-US" b="1" dirty="0">
                <a:latin typeface="+mn-lt"/>
              </a:rPr>
              <a:t>Content—</a:t>
            </a:r>
            <a:r>
              <a:rPr lang="en-US" dirty="0">
                <a:latin typeface="+mn-lt"/>
              </a:rPr>
              <a:t>Uploading the actual Catalog file</a:t>
            </a:r>
            <a:endParaRPr lang="en-US" sz="2000" dirty="0">
              <a:latin typeface="+mn-lt"/>
            </a:endParaRP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pic>
        <p:nvPicPr>
          <p:cNvPr id="8" name="Picture 7">
            <a:extLst>
              <a:ext uri="{FF2B5EF4-FFF2-40B4-BE49-F238E27FC236}">
                <a16:creationId xmlns:a16="http://schemas.microsoft.com/office/drawing/2014/main" id="{6A6BB655-E65C-478F-8571-62B3689DAB17}"/>
              </a:ext>
            </a:extLst>
          </p:cNvPr>
          <p:cNvPicPr>
            <a:picLocks noChangeAspect="1"/>
          </p:cNvPicPr>
          <p:nvPr/>
        </p:nvPicPr>
        <p:blipFill>
          <a:blip r:embed="rId3"/>
          <a:stretch>
            <a:fillRect/>
          </a:stretch>
        </p:blipFill>
        <p:spPr>
          <a:xfrm>
            <a:off x="5693849" y="2250440"/>
            <a:ext cx="6227006" cy="346964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45099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20000"/>
            <a:ext cx="11186477" cy="1623837"/>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dirty="0">
                <a:latin typeface="+mn-lt"/>
              </a:rPr>
              <a:t>Details</a:t>
            </a:r>
          </a:p>
          <a:p>
            <a:pPr marL="571500" lvl="1" indent="-285750">
              <a:lnSpc>
                <a:spcPts val="2000"/>
              </a:lnSpc>
              <a:spcBef>
                <a:spcPts val="0"/>
              </a:spcBef>
              <a:buClr>
                <a:schemeClr val="accent1"/>
              </a:buClr>
              <a:buFont typeface="Wingdings" panose="05000000000000000000" pitchFamily="2" charset="2"/>
              <a:buChar char="§"/>
            </a:pPr>
            <a:r>
              <a:rPr lang="en-US" b="1" dirty="0">
                <a:latin typeface="+mn-lt"/>
              </a:rPr>
              <a:t>Catalog Name: </a:t>
            </a:r>
            <a:r>
              <a:rPr lang="en-US" dirty="0">
                <a:latin typeface="+mn-lt"/>
              </a:rPr>
              <a:t>This becomes the “Subscription Name” for this Catalog that </a:t>
            </a:r>
            <a:r>
              <a:rPr lang="en-US" b="1" dirty="0">
                <a:latin typeface="+mn-lt"/>
              </a:rPr>
              <a:t>will not change. </a:t>
            </a:r>
            <a:r>
              <a:rPr lang="en-US" dirty="0">
                <a:latin typeface="+mn-lt"/>
              </a:rPr>
              <a:t>The format for this Name is set by your Customer.  Use this format (no special characters are allowed, you can use a dash (-) or underscore(_)): </a:t>
            </a:r>
            <a:r>
              <a:rPr lang="en-US" sz="1800" b="1" dirty="0">
                <a:solidFill>
                  <a:schemeClr val="accent1"/>
                </a:solidFill>
              </a:rPr>
              <a:t>Supplier </a:t>
            </a:r>
            <a:r>
              <a:rPr lang="en-US" sz="1800" b="1" dirty="0" err="1">
                <a:solidFill>
                  <a:schemeClr val="accent1"/>
                </a:solidFill>
              </a:rPr>
              <a:t>Name_Country_Catalog</a:t>
            </a:r>
            <a:r>
              <a:rPr lang="en-US" sz="1800" b="1" dirty="0">
                <a:solidFill>
                  <a:schemeClr val="accent1"/>
                </a:solidFill>
              </a:rPr>
              <a:t> </a:t>
            </a:r>
            <a:r>
              <a:rPr lang="en-US" sz="1800" b="1" dirty="0" err="1">
                <a:solidFill>
                  <a:schemeClr val="accent1"/>
                </a:solidFill>
              </a:rPr>
              <a:t>Type_IDEXX_Expiration</a:t>
            </a:r>
            <a:r>
              <a:rPr lang="en-US" sz="1800" b="1" dirty="0">
                <a:solidFill>
                  <a:schemeClr val="accent1"/>
                </a:solidFill>
              </a:rPr>
              <a:t> Date</a:t>
            </a:r>
            <a:endParaRPr lang="en-US" b="1" dirty="0">
              <a:solidFill>
                <a:schemeClr val="accent1"/>
              </a:solidFill>
              <a:latin typeface="+mn-lt"/>
            </a:endParaRPr>
          </a:p>
          <a:p>
            <a:pPr marL="571500" lvl="1" indent="-285750">
              <a:lnSpc>
                <a:spcPts val="2000"/>
              </a:lnSpc>
              <a:spcBef>
                <a:spcPts val="0"/>
              </a:spcBef>
              <a:buClr>
                <a:schemeClr val="accent1"/>
              </a:buClr>
              <a:buFont typeface="Wingdings" panose="05000000000000000000" pitchFamily="2" charset="2"/>
              <a:buChar char="§"/>
            </a:pPr>
            <a:r>
              <a:rPr lang="en-US" b="1" dirty="0">
                <a:solidFill>
                  <a:schemeClr val="accent1"/>
                </a:solidFill>
                <a:latin typeface="+mn-lt"/>
                <a:cs typeface="Arial"/>
              </a:rPr>
              <a:t>Example: </a:t>
            </a:r>
            <a:r>
              <a:rPr lang="en-US" b="1" dirty="0">
                <a:latin typeface="+mn-lt"/>
                <a:cs typeface="Arial"/>
              </a:rPr>
              <a:t>Acme_US_CIF_IDEXX_12-31-22</a:t>
            </a:r>
            <a:endParaRPr lang="en-US" sz="2000" dirty="0">
              <a:latin typeface="+mn-lt"/>
              <a:cs typeface="Arial"/>
            </a:endParaRP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sp>
        <p:nvSpPr>
          <p:cNvPr id="7" name="Rectangle 6"/>
          <p:cNvSpPr/>
          <p:nvPr/>
        </p:nvSpPr>
        <p:spPr>
          <a:xfrm>
            <a:off x="398874" y="3092495"/>
            <a:ext cx="5698363" cy="3413755"/>
          </a:xfrm>
          <a:prstGeom prst="rect">
            <a:avLst/>
          </a:prstGeom>
        </p:spPr>
        <p:txBody>
          <a:bodyPr wrap="square">
            <a:spAutoFit/>
          </a:bodyPr>
          <a:lstStyle/>
          <a:p>
            <a:pPr marL="461963" lvl="1" indent="-176213" defTabSz="1088558">
              <a:lnSpc>
                <a:spcPts val="2000"/>
              </a:lnSpc>
              <a:spcAft>
                <a:spcPts val="600"/>
              </a:spcAft>
              <a:buClr>
                <a:schemeClr val="accent1"/>
              </a:buClr>
              <a:buFont typeface="Wingdings" pitchFamily="2" charset="2"/>
              <a:buChar char="§"/>
              <a:defRPr/>
            </a:pPr>
            <a:r>
              <a:rPr lang="en-US" sz="1800" b="1" dirty="0">
                <a:solidFill>
                  <a:srgbClr val="FF0000"/>
                </a:solidFill>
                <a:latin typeface="+mn-lt"/>
              </a:rPr>
              <a:t>Do not select </a:t>
            </a:r>
            <a:r>
              <a:rPr lang="en-US" sz="1800" b="1" dirty="0" err="1">
                <a:solidFill>
                  <a:srgbClr val="FF0000"/>
                </a:solidFill>
                <a:latin typeface="+mn-lt"/>
              </a:rPr>
              <a:t>PunchOut</a:t>
            </a:r>
            <a:r>
              <a:rPr lang="en-US" sz="1800" b="1" dirty="0">
                <a:solidFill>
                  <a:srgbClr val="FF0000"/>
                </a:solidFill>
                <a:latin typeface="+mn-lt"/>
              </a:rPr>
              <a:t> Level 1</a:t>
            </a:r>
          </a:p>
          <a:p>
            <a:pPr marL="461963" marR="0" lvl="1" indent="-176213" algn="l" defTabSz="1088558" rtl="0" eaLnBrk="1" fontAlgn="auto" latinLnBrk="0" hangingPunct="1">
              <a:lnSpc>
                <a:spcPts val="2000"/>
              </a:lnSpc>
              <a:spcBef>
                <a:spcPts val="0"/>
              </a:spcBef>
              <a:spcAft>
                <a:spcPts val="600"/>
              </a:spcAft>
              <a:buClr>
                <a:schemeClr val="accent1"/>
              </a:buClr>
              <a:buSzPct val="100000"/>
              <a:buFont typeface="Wingdings" pitchFamily="2" charset="2"/>
              <a:buChar char="§"/>
              <a:tabLst/>
              <a:defRPr/>
            </a:pPr>
            <a:r>
              <a:rPr lang="en-US" sz="1800" b="1" dirty="0">
                <a:solidFill>
                  <a:srgbClr val="000000"/>
                </a:solidFill>
                <a:latin typeface="+mn-lt"/>
              </a:rPr>
              <a:t>Description: </a:t>
            </a:r>
            <a:r>
              <a:rPr lang="en-US" sz="1800" i="1" dirty="0">
                <a:solidFill>
                  <a:srgbClr val="000000"/>
                </a:solidFill>
                <a:latin typeface="+mn-lt"/>
              </a:rPr>
              <a:t>(Optional) </a:t>
            </a:r>
            <a:r>
              <a:rPr lang="en-US" sz="1800" dirty="0">
                <a:solidFill>
                  <a:srgbClr val="000000"/>
                </a:solidFill>
                <a:latin typeface="+mn-lt"/>
              </a:rPr>
              <a:t>Brief description of the content of your Catalog</a:t>
            </a:r>
          </a:p>
          <a:p>
            <a:pPr marL="461963" marR="0" lvl="1" indent="-176213" algn="l" defTabSz="1088558" rtl="0" eaLnBrk="1" fontAlgn="auto" latinLnBrk="0" hangingPunct="1">
              <a:lnSpc>
                <a:spcPts val="2000"/>
              </a:lnSpc>
              <a:spcBef>
                <a:spcPts val="0"/>
              </a:spcBef>
              <a:spcAft>
                <a:spcPts val="600"/>
              </a:spcAft>
              <a:buClr>
                <a:schemeClr val="accent1"/>
              </a:buClr>
              <a:buSzPct val="100000"/>
              <a:buFont typeface="Wingdings" pitchFamily="2" charset="2"/>
              <a:buChar char="§"/>
              <a:tabLst/>
              <a:defRPr/>
            </a:pPr>
            <a:r>
              <a:rPr lang="en-US" sz="1800" b="1" dirty="0">
                <a:solidFill>
                  <a:srgbClr val="000000"/>
                </a:solidFill>
                <a:latin typeface="+mn-lt"/>
              </a:rPr>
              <a:t>Commodities: </a:t>
            </a:r>
            <a:r>
              <a:rPr lang="en-US" sz="1800" i="1" dirty="0">
                <a:solidFill>
                  <a:srgbClr val="000000"/>
                </a:solidFill>
                <a:latin typeface="+mn-lt"/>
              </a:rPr>
              <a:t>(Optional) </a:t>
            </a:r>
            <a:r>
              <a:rPr lang="en-US" sz="1800" dirty="0">
                <a:solidFill>
                  <a:srgbClr val="000000"/>
                </a:solidFill>
                <a:latin typeface="+mn-lt"/>
              </a:rPr>
              <a:t>The UNSPSC code(s)</a:t>
            </a:r>
            <a:br>
              <a:rPr lang="en-US" sz="1800" dirty="0">
                <a:solidFill>
                  <a:srgbClr val="000000"/>
                </a:solidFill>
                <a:latin typeface="+mn-lt"/>
              </a:rPr>
            </a:br>
            <a:r>
              <a:rPr lang="en-US" sz="1800" dirty="0">
                <a:solidFill>
                  <a:srgbClr val="000000"/>
                </a:solidFill>
                <a:latin typeface="+mn-lt"/>
              </a:rPr>
              <a:t>that corresponds to the items family/ group of your Catalog. Use the “Add” button to find the code</a:t>
            </a:r>
          </a:p>
          <a:p>
            <a:pPr marL="461963" marR="0" lvl="1" indent="-176213" algn="l" defTabSz="1088558" rtl="0" eaLnBrk="1" fontAlgn="auto" latinLnBrk="0" hangingPunct="1">
              <a:lnSpc>
                <a:spcPts val="2000"/>
              </a:lnSpc>
              <a:spcBef>
                <a:spcPts val="0"/>
              </a:spcBef>
              <a:spcAft>
                <a:spcPts val="600"/>
              </a:spcAft>
              <a:buClr>
                <a:schemeClr val="accent1"/>
              </a:buClr>
              <a:buSzPct val="100000"/>
              <a:buFont typeface="Wingdings" pitchFamily="2" charset="2"/>
              <a:buChar char="§"/>
              <a:tabLst/>
              <a:defRPr/>
            </a:pPr>
            <a:endParaRPr lang="en-US" sz="1800" b="1" dirty="0">
              <a:solidFill>
                <a:srgbClr val="FF0000"/>
              </a:solidFill>
              <a:latin typeface="+mn-lt"/>
            </a:endParaRPr>
          </a:p>
          <a:p>
            <a:pPr marL="461963" marR="0" lvl="1" indent="-176213" algn="l" defTabSz="1088558" rtl="0" eaLnBrk="1" fontAlgn="auto" latinLnBrk="0" hangingPunct="1">
              <a:lnSpc>
                <a:spcPts val="2000"/>
              </a:lnSpc>
              <a:spcBef>
                <a:spcPts val="0"/>
              </a:spcBef>
              <a:spcAft>
                <a:spcPts val="600"/>
              </a:spcAft>
              <a:buClr>
                <a:schemeClr val="accent1"/>
              </a:buClr>
              <a:buSzPct val="100000"/>
              <a:buFont typeface="Wingdings" pitchFamily="2" charset="2"/>
              <a:buChar char="§"/>
              <a:tabLst/>
              <a:defRPr/>
            </a:pPr>
            <a:endParaRPr lang="en-US" sz="1800" b="1" dirty="0">
              <a:solidFill>
                <a:srgbClr val="FF0000"/>
              </a:solidFill>
              <a:latin typeface="+mn-lt"/>
            </a:endParaRPr>
          </a:p>
          <a:p>
            <a:pPr marL="461963" marR="0" lvl="1" indent="-176213" algn="l" defTabSz="1088558" rtl="0" eaLnBrk="1" fontAlgn="auto" latinLnBrk="0" hangingPunct="1">
              <a:lnSpc>
                <a:spcPts val="2000"/>
              </a:lnSpc>
              <a:spcBef>
                <a:spcPts val="0"/>
              </a:spcBef>
              <a:spcAft>
                <a:spcPts val="600"/>
              </a:spcAft>
              <a:buClr>
                <a:schemeClr val="accent1"/>
              </a:buClr>
              <a:buSzPct val="100000"/>
              <a:buFont typeface="Wingdings" pitchFamily="2" charset="2"/>
              <a:buChar char="§"/>
              <a:tabLst/>
              <a:defRPr/>
            </a:pPr>
            <a:r>
              <a:rPr lang="en-US" sz="1800" dirty="0">
                <a:solidFill>
                  <a:srgbClr val="000000"/>
                </a:solidFill>
                <a:latin typeface="+mn-lt"/>
              </a:rPr>
              <a:t>When you complete this screen, click “Next”</a:t>
            </a:r>
          </a:p>
          <a:p>
            <a:pPr marL="179964" marR="0" lvl="1" indent="-179964" algn="l" defTabSz="1088558" rtl="0" eaLnBrk="1" fontAlgn="auto" latinLnBrk="0" hangingPunct="1">
              <a:lnSpc>
                <a:spcPts val="2300"/>
              </a:lnSpc>
              <a:spcBef>
                <a:spcPts val="0"/>
              </a:spcBef>
              <a:spcAft>
                <a:spcPts val="200"/>
              </a:spcAft>
              <a:buClr>
                <a:schemeClr val="accent1"/>
              </a:buClr>
              <a:buSzPct val="100000"/>
              <a:buFont typeface="Wingdings" pitchFamily="2" charset="2"/>
              <a:buChar char="§"/>
              <a:tabLst/>
              <a:defRPr/>
            </a:pPr>
            <a:endParaRPr lang="en-US" sz="2000" dirty="0">
              <a:solidFill>
                <a:srgbClr val="000000"/>
              </a:solidFill>
              <a:latin typeface="+mn-lt"/>
            </a:endParaRPr>
          </a:p>
        </p:txBody>
      </p:sp>
      <p:pic>
        <p:nvPicPr>
          <p:cNvPr id="10" name="Picture 9">
            <a:extLst>
              <a:ext uri="{FF2B5EF4-FFF2-40B4-BE49-F238E27FC236}">
                <a16:creationId xmlns:a16="http://schemas.microsoft.com/office/drawing/2014/main" id="{3ED3AF46-8699-5B30-74D3-CFC394774420}"/>
              </a:ext>
            </a:extLst>
          </p:cNvPr>
          <p:cNvPicPr>
            <a:picLocks noChangeAspect="1"/>
          </p:cNvPicPr>
          <p:nvPr/>
        </p:nvPicPr>
        <p:blipFill rotWithShape="1">
          <a:blip r:embed="rId3"/>
          <a:srcRect t="6805"/>
          <a:stretch/>
        </p:blipFill>
        <p:spPr>
          <a:xfrm>
            <a:off x="6007707" y="3273425"/>
            <a:ext cx="5772649" cy="264179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50449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noProof="0" dirty="0">
                <a:latin typeface="+mj-lt"/>
              </a:rPr>
              <a:t>The Catalog Upload</a:t>
            </a:r>
            <a:r>
              <a:rPr lang="en-US" noProof="0" dirty="0">
                <a:solidFill>
                  <a:schemeClr val="accent1"/>
                </a:solidFill>
                <a:latin typeface="+mj-lt"/>
              </a:rPr>
              <a:t> Process</a:t>
            </a:r>
          </a:p>
        </p:txBody>
      </p:sp>
    </p:spTree>
    <p:extLst>
      <p:ext uri="{BB962C8B-B14F-4D97-AF65-F5344CB8AC3E}">
        <p14:creationId xmlns:p14="http://schemas.microsoft.com/office/powerpoint/2010/main" val="1173667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3999" y="1619999"/>
            <a:ext cx="11186477" cy="4295025"/>
          </a:xfrm>
          <a:prstGeom prst="rect">
            <a:avLst/>
          </a:prstGeom>
        </p:spPr>
        <p:txBody>
          <a:bodyPr vert="horz" lIns="0" tIns="0" rIns="0" bIns="0" rtlCol="0" anchor="t">
            <a:normAutofit/>
          </a:bodyPr>
          <a:lstStyle/>
          <a:p>
            <a:pPr marL="285750" indent="-285750">
              <a:lnSpc>
                <a:spcPts val="2300"/>
              </a:lnSpc>
              <a:spcBef>
                <a:spcPts val="0"/>
              </a:spcBef>
              <a:spcAft>
                <a:spcPts val="600"/>
              </a:spcAft>
              <a:buSzPct val="100000"/>
              <a:buFont typeface="Wingdings" panose="05000000000000000000" pitchFamily="2" charset="2"/>
              <a:buChar char=""/>
            </a:pPr>
            <a:r>
              <a:rPr lang="en-US" b="1" dirty="0">
                <a:latin typeface="+mn-lt"/>
              </a:rPr>
              <a:t>Subscriptions</a:t>
            </a:r>
          </a:p>
          <a:p>
            <a:pPr marL="571500" lvl="1" indent="-285750">
              <a:lnSpc>
                <a:spcPts val="2000"/>
              </a:lnSpc>
              <a:spcAft>
                <a:spcPts val="600"/>
              </a:spcAft>
              <a:buClr>
                <a:schemeClr val="accent1"/>
              </a:buClr>
              <a:buFont typeface="Wingdings" panose="05000000000000000000" pitchFamily="2" charset="2"/>
              <a:buChar char="§"/>
            </a:pPr>
            <a:r>
              <a:rPr lang="en-US" sz="1600" dirty="0">
                <a:latin typeface="+mn-lt"/>
              </a:rPr>
              <a:t>You determine which Customers subscribe to your Catalog—specific Customer(s) or to all Customers on the Network</a:t>
            </a:r>
            <a:endParaRPr lang="en-US" sz="1600" dirty="0">
              <a:latin typeface="+mn-lt"/>
              <a:cs typeface="Arial"/>
            </a:endParaRPr>
          </a:p>
          <a:p>
            <a:pPr marL="571500" lvl="1" indent="-285750">
              <a:lnSpc>
                <a:spcPts val="2000"/>
              </a:lnSpc>
              <a:spcAft>
                <a:spcPts val="600"/>
              </a:spcAft>
              <a:buClr>
                <a:schemeClr val="accent1"/>
              </a:buClr>
              <a:buFont typeface="Wingdings" panose="05000000000000000000" pitchFamily="2" charset="2"/>
              <a:buChar char="§"/>
            </a:pPr>
            <a:r>
              <a:rPr lang="en-US" sz="1600" dirty="0">
                <a:latin typeface="+mn-lt"/>
              </a:rPr>
              <a:t>Set the Visibility to “Private”. You can select a single customer.</a:t>
            </a:r>
            <a:endParaRPr lang="en-US" sz="1600" dirty="0">
              <a:latin typeface="+mn-lt"/>
              <a:cs typeface="Arial"/>
            </a:endParaRPr>
          </a:p>
          <a:p>
            <a:pPr marL="571500" lvl="1" indent="-285750">
              <a:lnSpc>
                <a:spcPts val="2000"/>
              </a:lnSpc>
              <a:spcAft>
                <a:spcPts val="600"/>
              </a:spcAft>
              <a:buClr>
                <a:schemeClr val="accent1"/>
              </a:buClr>
              <a:buFont typeface="Wingdings" panose="05000000000000000000" pitchFamily="2" charset="2"/>
              <a:buChar char="§"/>
            </a:pPr>
            <a:r>
              <a:rPr lang="en-US" sz="1600" dirty="0">
                <a:latin typeface="+mn-lt"/>
              </a:rPr>
              <a:t>To select your Customer, check the box next to their name in the “Customers” list. </a:t>
            </a:r>
            <a:endParaRPr lang="en-US" sz="1600" dirty="0">
              <a:latin typeface="+mn-lt"/>
              <a:cs typeface="Arial"/>
            </a:endParaRPr>
          </a:p>
          <a:p>
            <a:pPr marL="571500" lvl="1" indent="-285750">
              <a:lnSpc>
                <a:spcPts val="2000"/>
              </a:lnSpc>
              <a:spcAft>
                <a:spcPts val="600"/>
              </a:spcAft>
              <a:buClr>
                <a:schemeClr val="accent1"/>
              </a:buClr>
              <a:buFont typeface="Wingdings" panose="05000000000000000000" pitchFamily="2" charset="2"/>
              <a:buChar char="§"/>
            </a:pPr>
            <a:r>
              <a:rPr lang="en-US" sz="1600" dirty="0">
                <a:latin typeface="+mn-lt"/>
              </a:rPr>
              <a:t>If the Customer does not appear, it means</a:t>
            </a:r>
            <a:br>
              <a:rPr lang="en-US" sz="1600" dirty="0">
                <a:latin typeface="+mn-lt"/>
              </a:rPr>
            </a:br>
            <a:r>
              <a:rPr lang="en-US" sz="1600" dirty="0">
                <a:latin typeface="+mn-lt"/>
              </a:rPr>
              <a:t>that your company has not established a </a:t>
            </a:r>
            <a:br>
              <a:rPr lang="en-US" sz="1600" dirty="0">
                <a:latin typeface="+mn-lt"/>
              </a:rPr>
            </a:br>
            <a:r>
              <a:rPr lang="en-US" sz="1600" dirty="0">
                <a:latin typeface="+mn-lt"/>
              </a:rPr>
              <a:t>relationship with your Customer yet. </a:t>
            </a:r>
            <a:br>
              <a:rPr lang="en-US" sz="1600" dirty="0">
                <a:latin typeface="+mn-lt"/>
              </a:rPr>
            </a:br>
            <a:r>
              <a:rPr lang="en-US" sz="1600" dirty="0">
                <a:latin typeface="+mn-lt"/>
              </a:rPr>
              <a:t>This is required prior to uploading a </a:t>
            </a:r>
            <a:br>
              <a:rPr lang="en-US" sz="1600" dirty="0">
                <a:latin typeface="+mn-lt"/>
              </a:rPr>
            </a:br>
            <a:r>
              <a:rPr lang="en-US" sz="1600" dirty="0">
                <a:latin typeface="+mn-lt"/>
              </a:rPr>
              <a:t>Catalog to them.</a:t>
            </a:r>
            <a:endParaRPr lang="en-US" sz="1600" dirty="0">
              <a:latin typeface="+mn-lt"/>
              <a:cs typeface="Arial"/>
            </a:endParaRPr>
          </a:p>
          <a:p>
            <a:pPr marL="571500" lvl="1" indent="-285750">
              <a:lnSpc>
                <a:spcPts val="2000"/>
              </a:lnSpc>
              <a:spcAft>
                <a:spcPts val="600"/>
              </a:spcAft>
              <a:buClr>
                <a:schemeClr val="accent1"/>
              </a:buClr>
              <a:buFont typeface="Wingdings" panose="05000000000000000000" pitchFamily="2" charset="2"/>
              <a:buChar char="§"/>
            </a:pPr>
            <a:r>
              <a:rPr lang="en-US" sz="1600" dirty="0">
                <a:latin typeface="+mn-lt"/>
                <a:cs typeface="Arial"/>
              </a:rPr>
              <a:t>When you complete this screen, </a:t>
            </a:r>
            <a:br>
              <a:rPr lang="en-US" sz="1600" dirty="0">
                <a:latin typeface="+mn-lt"/>
                <a:cs typeface="Arial"/>
              </a:rPr>
            </a:br>
            <a:r>
              <a:rPr lang="en-US" sz="1600" dirty="0">
                <a:latin typeface="+mn-lt"/>
                <a:cs typeface="Arial"/>
              </a:rPr>
              <a:t>click “Next”</a:t>
            </a:r>
          </a:p>
          <a:p>
            <a:pPr marL="0" lvl="1" indent="0">
              <a:lnSpc>
                <a:spcPts val="2300"/>
              </a:lnSpc>
              <a:spcBef>
                <a:spcPts val="0"/>
              </a:spcBef>
              <a:spcAft>
                <a:spcPts val="200"/>
              </a:spcAft>
              <a:buNone/>
            </a:pPr>
            <a:endParaRPr lang="en-US" sz="2000" dirty="0">
              <a:latin typeface="+mn-lt"/>
              <a:cs typeface="Arial"/>
            </a:endParaRP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pic>
        <p:nvPicPr>
          <p:cNvPr id="4" name="Picture 3">
            <a:extLst>
              <a:ext uri="{FF2B5EF4-FFF2-40B4-BE49-F238E27FC236}">
                <a16:creationId xmlns:a16="http://schemas.microsoft.com/office/drawing/2014/main" id="{A47F0B85-EF96-C063-3B84-FB9FE66FEAEF}"/>
              </a:ext>
            </a:extLst>
          </p:cNvPr>
          <p:cNvPicPr>
            <a:picLocks noChangeAspect="1"/>
          </p:cNvPicPr>
          <p:nvPr/>
        </p:nvPicPr>
        <p:blipFill>
          <a:blip r:embed="rId3"/>
          <a:stretch>
            <a:fillRect/>
          </a:stretch>
        </p:blipFill>
        <p:spPr>
          <a:xfrm>
            <a:off x="5032737" y="3301339"/>
            <a:ext cx="6771850" cy="285882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850769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84163" indent="-284163">
              <a:lnSpc>
                <a:spcPts val="2300"/>
              </a:lnSpc>
              <a:spcBef>
                <a:spcPts val="0"/>
              </a:spcBef>
              <a:spcAft>
                <a:spcPts val="600"/>
              </a:spcAft>
              <a:buSzPct val="100000"/>
              <a:buFont typeface="Wingdings" panose="05000000000000000000" pitchFamily="2" charset="2"/>
              <a:buChar char=""/>
            </a:pPr>
            <a:r>
              <a:rPr lang="en-US" dirty="0">
                <a:latin typeface="+mn-lt"/>
              </a:rPr>
              <a:t>Content</a:t>
            </a:r>
          </a:p>
          <a:p>
            <a:pPr marL="571500" lvl="1" indent="-285750">
              <a:lnSpc>
                <a:spcPts val="2000"/>
              </a:lnSpc>
              <a:spcBef>
                <a:spcPts val="0"/>
              </a:spcBef>
              <a:spcAft>
                <a:spcPts val="200"/>
              </a:spcAft>
              <a:buClr>
                <a:schemeClr val="accent1"/>
              </a:buClr>
              <a:buFont typeface="Wingdings" panose="05000000000000000000" pitchFamily="2" charset="2"/>
              <a:buChar char="§"/>
            </a:pPr>
            <a:r>
              <a:rPr lang="en-US" dirty="0">
                <a:latin typeface="+mn-lt"/>
              </a:rPr>
              <a:t>Select your </a:t>
            </a:r>
            <a:r>
              <a:rPr lang="en-US" b="1" dirty="0">
                <a:solidFill>
                  <a:schemeClr val="accent1"/>
                </a:solidFill>
                <a:latin typeface="+mn-lt"/>
              </a:rPr>
              <a:t>Catalog File</a:t>
            </a:r>
            <a:r>
              <a:rPr lang="en-US" dirty="0">
                <a:latin typeface="+mn-lt"/>
              </a:rPr>
              <a:t>, by clicking “Choose File” and navigating to where your file is saved.</a:t>
            </a:r>
          </a:p>
          <a:p>
            <a:pPr marL="747713" lvl="2" indent="-285750">
              <a:lnSpc>
                <a:spcPts val="1600"/>
              </a:lnSpc>
              <a:spcBef>
                <a:spcPts val="0"/>
              </a:spcBef>
              <a:spcAft>
                <a:spcPts val="400"/>
              </a:spcAft>
              <a:buFont typeface="Wingdings" panose="05000000000000000000" pitchFamily="2" charset="2"/>
              <a:buChar char="§"/>
            </a:pPr>
            <a:r>
              <a:rPr lang="en-US" sz="1400" dirty="0">
                <a:latin typeface="+mn-lt"/>
              </a:rPr>
              <a:t>Your Excel file must not exceed 1 Mb, however you can use zip compression.</a:t>
            </a:r>
          </a:p>
          <a:p>
            <a:pPr marL="747713" lvl="2" indent="-285750">
              <a:lnSpc>
                <a:spcPts val="1300"/>
              </a:lnSpc>
              <a:spcBef>
                <a:spcPts val="0"/>
              </a:spcBef>
              <a:spcAft>
                <a:spcPts val="600"/>
              </a:spcAft>
              <a:buFont typeface="Wingdings" panose="05000000000000000000" pitchFamily="2" charset="2"/>
              <a:buChar char="§"/>
            </a:pPr>
            <a:r>
              <a:rPr lang="en-US" sz="1400" dirty="0">
                <a:latin typeface="+mn-lt"/>
              </a:rPr>
              <a:t>If your Excel file is too large, you will need to convert it to a CIF. See the Appendix—“How to convert an Excel file to CIF”</a:t>
            </a:r>
            <a:br>
              <a:rPr lang="en-US" sz="1400" dirty="0">
                <a:latin typeface="+mn-lt"/>
              </a:rPr>
            </a:br>
            <a:endParaRPr lang="en-US" sz="1400" dirty="0">
              <a:latin typeface="+mn-lt"/>
            </a:endParaRPr>
          </a:p>
          <a:p>
            <a:pPr marL="571500" lvl="1" indent="-285750">
              <a:lnSpc>
                <a:spcPts val="2000"/>
              </a:lnSpc>
              <a:spcBef>
                <a:spcPts val="0"/>
              </a:spcBef>
              <a:spcAft>
                <a:spcPts val="600"/>
              </a:spcAft>
              <a:buClr>
                <a:schemeClr val="accent1"/>
              </a:buClr>
              <a:buFont typeface="Wingdings" panose="05000000000000000000" pitchFamily="2" charset="2"/>
              <a:buChar char="§"/>
            </a:pPr>
            <a:r>
              <a:rPr lang="en-US" dirty="0">
                <a:latin typeface="+mn-lt"/>
              </a:rPr>
              <a:t>After you have selected your Catalog file, click the “Validate and Publish” button.</a:t>
            </a:r>
            <a:endParaRPr lang="en-US" sz="1600" dirty="0">
              <a:latin typeface="+mn-lt"/>
            </a:endParaRPr>
          </a:p>
          <a:p>
            <a:pPr marL="571500" lvl="1" indent="-285750">
              <a:lnSpc>
                <a:spcPts val="2000"/>
              </a:lnSpc>
              <a:spcBef>
                <a:spcPts val="0"/>
              </a:spcBef>
              <a:spcAft>
                <a:spcPts val="200"/>
              </a:spcAft>
              <a:buClr>
                <a:schemeClr val="accent1"/>
              </a:buClr>
              <a:buFont typeface="Wingdings" panose="05000000000000000000" pitchFamily="2" charset="2"/>
              <a:buChar char="§"/>
            </a:pPr>
            <a:r>
              <a:rPr lang="en-US" dirty="0">
                <a:latin typeface="+mn-lt"/>
              </a:rPr>
              <a:t>As your Catalog loads, the</a:t>
            </a:r>
            <a:br>
              <a:rPr lang="en-US" dirty="0">
                <a:latin typeface="+mn-lt"/>
              </a:rPr>
            </a:br>
            <a:r>
              <a:rPr lang="en-US" dirty="0">
                <a:latin typeface="+mn-lt"/>
              </a:rPr>
              <a:t>status will read “Validating”.</a:t>
            </a:r>
            <a:br>
              <a:rPr lang="en-US" dirty="0">
                <a:latin typeface="+mn-lt"/>
              </a:rPr>
            </a:br>
            <a:r>
              <a:rPr lang="en-US" dirty="0">
                <a:latin typeface="+mn-lt"/>
              </a:rPr>
              <a:t>Click the “Refresh” button</a:t>
            </a:r>
            <a:br>
              <a:rPr lang="en-US" dirty="0">
                <a:latin typeface="+mn-lt"/>
              </a:rPr>
            </a:br>
            <a:r>
              <a:rPr lang="en-US" dirty="0">
                <a:latin typeface="+mn-lt"/>
              </a:rPr>
              <a:t>at the bottom of the screen</a:t>
            </a:r>
            <a:br>
              <a:rPr lang="en-US" dirty="0">
                <a:latin typeface="+mn-lt"/>
              </a:rPr>
            </a:br>
            <a:r>
              <a:rPr lang="en-US" dirty="0">
                <a:latin typeface="+mn-lt"/>
              </a:rPr>
              <a:t>to see the status change.</a:t>
            </a:r>
          </a:p>
          <a:p>
            <a:pPr marL="457200" lvl="1" indent="0">
              <a:lnSpc>
                <a:spcPts val="2300"/>
              </a:lnSpc>
              <a:spcBef>
                <a:spcPts val="0"/>
              </a:spcBef>
              <a:spcAft>
                <a:spcPts val="200"/>
              </a:spcAft>
              <a:buNone/>
            </a:pPr>
            <a:endParaRPr lang="en-US" sz="2000" dirty="0">
              <a:latin typeface="+mn-lt"/>
            </a:endParaRP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pic>
        <p:nvPicPr>
          <p:cNvPr id="5" name="Picture 4">
            <a:extLst>
              <a:ext uri="{FF2B5EF4-FFF2-40B4-BE49-F238E27FC236}">
                <a16:creationId xmlns:a16="http://schemas.microsoft.com/office/drawing/2014/main" id="{9D7C126D-3163-4558-A5C7-2A1BCD53A58F}"/>
              </a:ext>
            </a:extLst>
          </p:cNvPr>
          <p:cNvPicPr>
            <a:picLocks noChangeAspect="1"/>
          </p:cNvPicPr>
          <p:nvPr/>
        </p:nvPicPr>
        <p:blipFill rotWithShape="1">
          <a:blip r:embed="rId3"/>
          <a:srcRect r="450"/>
          <a:stretch/>
        </p:blipFill>
        <p:spPr>
          <a:xfrm>
            <a:off x="4108863" y="3273121"/>
            <a:ext cx="7745878" cy="257754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055945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pPr marL="228600" indent="-228600">
              <a:lnSpc>
                <a:spcPts val="2300"/>
              </a:lnSpc>
              <a:spcBef>
                <a:spcPts val="0"/>
              </a:spcBef>
              <a:spcAft>
                <a:spcPts val="600"/>
              </a:spcAft>
              <a:buClr>
                <a:schemeClr val="accent1"/>
              </a:buClr>
              <a:buSzPct val="100000"/>
              <a:buFont typeface="Wingdings" pitchFamily="2" charset="2"/>
              <a:buChar char="§"/>
            </a:pPr>
            <a:r>
              <a:rPr lang="en-US" b="1" dirty="0">
                <a:latin typeface="+mn-lt"/>
              </a:rPr>
              <a:t>Network Catalog Validation</a:t>
            </a:r>
          </a:p>
          <a:p>
            <a:pPr marL="747713" lvl="1" indent="-285750">
              <a:lnSpc>
                <a:spcPts val="2000"/>
              </a:lnSpc>
              <a:spcBef>
                <a:spcPts val="0"/>
              </a:spcBef>
              <a:spcAft>
                <a:spcPts val="200"/>
              </a:spcAft>
              <a:buFont typeface="Wingdings" panose="05000000000000000000" pitchFamily="2" charset="2"/>
              <a:buChar char="§"/>
            </a:pPr>
            <a:r>
              <a:rPr lang="en-US" dirty="0">
                <a:latin typeface="+mn-lt"/>
              </a:rPr>
              <a:t>After the Network completes validation, it changes the Catalog status from “Validating” to one of the following statuses:</a:t>
            </a:r>
          </a:p>
          <a:p>
            <a:pPr marL="1147762" lvl="2" indent="-285750">
              <a:lnSpc>
                <a:spcPts val="1600"/>
              </a:lnSpc>
              <a:spcBef>
                <a:spcPts val="0"/>
              </a:spcBef>
              <a:spcAft>
                <a:spcPts val="400"/>
              </a:spcAft>
              <a:buFont typeface="Wingdings" pitchFamily="2" charset="2"/>
              <a:buChar char="§"/>
            </a:pPr>
            <a:r>
              <a:rPr lang="en-US" sz="1400" b="1" dirty="0">
                <a:latin typeface="+mn-lt"/>
              </a:rPr>
              <a:t>Validated, Published or Pending Buyer Validation—</a:t>
            </a:r>
            <a:r>
              <a:rPr lang="en-US" sz="1400" dirty="0">
                <a:latin typeface="+mn-lt"/>
              </a:rPr>
              <a:t>your Catalog is error-free.</a:t>
            </a:r>
          </a:p>
          <a:p>
            <a:pPr marL="1147762" lvl="2" indent="-285750">
              <a:lnSpc>
                <a:spcPts val="1600"/>
              </a:lnSpc>
              <a:spcBef>
                <a:spcPts val="0"/>
              </a:spcBef>
              <a:spcAft>
                <a:spcPts val="400"/>
              </a:spcAft>
              <a:buFont typeface="Wingdings" pitchFamily="2" charset="2"/>
              <a:buChar char="§"/>
            </a:pPr>
            <a:r>
              <a:rPr lang="en-US" sz="1400" b="1" dirty="0">
                <a:latin typeface="+mn-lt"/>
              </a:rPr>
              <a:t>Errors Found by SAP Business Network—</a:t>
            </a:r>
            <a:r>
              <a:rPr lang="en-US" sz="1400" dirty="0">
                <a:latin typeface="+mn-lt"/>
              </a:rPr>
              <a:t>the Network detected Catalog content that violates validation rules.</a:t>
            </a:r>
          </a:p>
          <a:p>
            <a:pPr marL="1147762" lvl="2" indent="-285750">
              <a:lnSpc>
                <a:spcPts val="1600"/>
              </a:lnSpc>
              <a:spcBef>
                <a:spcPts val="0"/>
              </a:spcBef>
              <a:spcAft>
                <a:spcPts val="600"/>
              </a:spcAft>
              <a:buFont typeface="Wingdings" panose="05000000000000000000" pitchFamily="2" charset="2"/>
              <a:buChar char="§"/>
            </a:pPr>
            <a:r>
              <a:rPr lang="en-US" sz="1400" b="1" dirty="0">
                <a:latin typeface="+mn-lt"/>
              </a:rPr>
              <a:t>Bad Format—</a:t>
            </a:r>
            <a:r>
              <a:rPr lang="en-US" sz="1400" dirty="0">
                <a:latin typeface="+mn-lt"/>
              </a:rPr>
              <a:t>your Catalog failed the file validation check. Audit the file for problems in format</a:t>
            </a:r>
            <a:br>
              <a:rPr lang="en-US" sz="1400" dirty="0">
                <a:latin typeface="+mn-lt"/>
              </a:rPr>
            </a:br>
            <a:endParaRPr lang="en-US" sz="1400" dirty="0">
              <a:latin typeface="+mn-lt"/>
            </a:endParaRPr>
          </a:p>
          <a:p>
            <a:pPr marL="747713" lvl="1" indent="-285750">
              <a:lnSpc>
                <a:spcPts val="1700"/>
              </a:lnSpc>
              <a:spcBef>
                <a:spcPts val="0"/>
              </a:spcBef>
              <a:spcAft>
                <a:spcPts val="200"/>
              </a:spcAft>
              <a:buFont typeface="Wingdings" panose="05000000000000000000" pitchFamily="2" charset="2"/>
              <a:buChar char="§"/>
            </a:pPr>
            <a:r>
              <a:rPr lang="en-US" sz="1600" dirty="0">
                <a:latin typeface="+mn-lt"/>
              </a:rPr>
              <a:t>A Catalog with an error status means you need to review the error results and correct them before going on</a:t>
            </a:r>
          </a:p>
          <a:p>
            <a:pPr marL="625475" lvl="1" indent="-163513">
              <a:lnSpc>
                <a:spcPts val="1300"/>
              </a:lnSpc>
              <a:spcBef>
                <a:spcPts val="0"/>
              </a:spcBef>
              <a:spcAft>
                <a:spcPts val="200"/>
              </a:spcAft>
            </a:pPr>
            <a:endParaRPr lang="en-US" noProof="0" dirty="0">
              <a:latin typeface="+mn-lt"/>
            </a:endParaRPr>
          </a:p>
          <a:p>
            <a:pPr lvl="1">
              <a:lnSpc>
                <a:spcPts val="2300"/>
              </a:lnSpc>
              <a:spcBef>
                <a:spcPts val="0"/>
              </a:spcBef>
              <a:spcAft>
                <a:spcPts val="200"/>
              </a:spcAft>
            </a:pPr>
            <a:endParaRPr lang="en-US" sz="2000" dirty="0">
              <a:latin typeface="+mn-lt"/>
            </a:endParaRP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pic>
        <p:nvPicPr>
          <p:cNvPr id="13" name="Picture 12">
            <a:extLst>
              <a:ext uri="{FF2B5EF4-FFF2-40B4-BE49-F238E27FC236}">
                <a16:creationId xmlns:a16="http://schemas.microsoft.com/office/drawing/2014/main" id="{2A5D613A-BA8E-F69A-00FB-2201F3C020BD}"/>
              </a:ext>
            </a:extLst>
          </p:cNvPr>
          <p:cNvPicPr>
            <a:picLocks noChangeAspect="1"/>
          </p:cNvPicPr>
          <p:nvPr/>
        </p:nvPicPr>
        <p:blipFill>
          <a:blip r:embed="rId3"/>
          <a:stretch>
            <a:fillRect/>
          </a:stretch>
        </p:blipFill>
        <p:spPr>
          <a:xfrm>
            <a:off x="2230872" y="3805613"/>
            <a:ext cx="7869536" cy="2662330"/>
          </a:xfrm>
          <a:prstGeom prst="rect">
            <a:avLst/>
          </a:prstGeom>
          <a:ln>
            <a:noFill/>
          </a:ln>
          <a:effectLst>
            <a:outerShdw blurRad="190500" algn="tl" rotWithShape="0">
              <a:srgbClr val="000000">
                <a:alpha val="70000"/>
              </a:srgbClr>
            </a:outerShdw>
          </a:effectLst>
        </p:spPr>
      </p:pic>
      <p:sp>
        <p:nvSpPr>
          <p:cNvPr id="4" name="TextBox 3">
            <a:extLst>
              <a:ext uri="{FF2B5EF4-FFF2-40B4-BE49-F238E27FC236}">
                <a16:creationId xmlns:a16="http://schemas.microsoft.com/office/drawing/2014/main" id="{DF5A4CDB-836A-34ED-D537-C96EF20AD775}"/>
              </a:ext>
            </a:extLst>
          </p:cNvPr>
          <p:cNvSpPr txBox="1"/>
          <p:nvPr/>
        </p:nvSpPr>
        <p:spPr>
          <a:xfrm>
            <a:off x="10448003" y="4746664"/>
            <a:ext cx="1584310" cy="553998"/>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pPr>
            <a:r>
              <a:rPr lang="en-US" sz="1200" dirty="0"/>
              <a:t>To see the error detail, click on the “</a:t>
            </a:r>
            <a:r>
              <a:rPr lang="en-US" sz="1200" u="sng" dirty="0"/>
              <a:t>Errors Found</a:t>
            </a:r>
            <a:r>
              <a:rPr lang="en-US" sz="1200" dirty="0"/>
              <a:t>” hyperlink.</a:t>
            </a:r>
          </a:p>
        </p:txBody>
      </p:sp>
      <p:cxnSp>
        <p:nvCxnSpPr>
          <p:cNvPr id="5" name="Straight Arrow Connector 4">
            <a:extLst>
              <a:ext uri="{FF2B5EF4-FFF2-40B4-BE49-F238E27FC236}">
                <a16:creationId xmlns:a16="http://schemas.microsoft.com/office/drawing/2014/main" id="{7FA0E3A6-77A4-0173-C8E5-FC4976D3C6C5}"/>
              </a:ext>
            </a:extLst>
          </p:cNvPr>
          <p:cNvCxnSpPr>
            <a:cxnSpLocks/>
          </p:cNvCxnSpPr>
          <p:nvPr/>
        </p:nvCxnSpPr>
        <p:spPr>
          <a:xfrm flipH="1">
            <a:off x="8970380" y="5089793"/>
            <a:ext cx="1330391" cy="361883"/>
          </a:xfrm>
          <a:prstGeom prst="straightConnector1">
            <a:avLst/>
          </a:prstGeom>
          <a:ln>
            <a:solidFill>
              <a:srgbClr val="FF0000"/>
            </a:solidFill>
            <a:headEnd type="none" w="med" len="med"/>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8999247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4000" y="1620000"/>
            <a:ext cx="11186478" cy="4716000"/>
          </a:xfrm>
          <a:prstGeom prst="rect">
            <a:avLst/>
          </a:prstGeom>
        </p:spPr>
        <p:txBody>
          <a:bodyPr/>
          <a:lstStyle/>
          <a:p>
            <a:pPr marL="228600" indent="-228600">
              <a:lnSpc>
                <a:spcPts val="2000"/>
              </a:lnSpc>
              <a:spcBef>
                <a:spcPts val="0"/>
              </a:spcBef>
              <a:spcAft>
                <a:spcPts val="600"/>
              </a:spcAft>
              <a:buClr>
                <a:schemeClr val="accent1"/>
              </a:buClr>
              <a:buSzPct val="100000"/>
              <a:buFont typeface="Wingdings" pitchFamily="2" charset="2"/>
              <a:buChar char="§"/>
            </a:pPr>
            <a:r>
              <a:rPr lang="en-US" b="1" dirty="0">
                <a:latin typeface="+mn-lt"/>
              </a:rPr>
              <a:t>Customer Approval</a:t>
            </a:r>
          </a:p>
          <a:p>
            <a:pPr marL="515937" lvl="1" indent="-285750">
              <a:lnSpc>
                <a:spcPts val="2000"/>
              </a:lnSpc>
              <a:spcBef>
                <a:spcPts val="0"/>
              </a:spcBef>
              <a:spcAft>
                <a:spcPts val="600"/>
              </a:spcAft>
              <a:buFont typeface="Wingdings" panose="05000000000000000000" pitchFamily="2" charset="2"/>
              <a:buChar char="§"/>
            </a:pPr>
            <a:r>
              <a:rPr lang="en-US" dirty="0">
                <a:latin typeface="+mn-lt"/>
              </a:rPr>
              <a:t>When your Catalog passes the Network upload validation, your Customer is then notified to audit, validate and approve your Catalog. The Network may show any of these statuses: </a:t>
            </a:r>
            <a:r>
              <a:rPr lang="en-US" b="1" dirty="0">
                <a:latin typeface="+mn-lt"/>
              </a:rPr>
              <a:t>“Published”, “Validated by Customer” or “Pending Buyer Validation”</a:t>
            </a:r>
            <a:r>
              <a:rPr lang="en-US" dirty="0">
                <a:latin typeface="+mn-lt"/>
              </a:rPr>
              <a:t>—</a:t>
            </a:r>
            <a:r>
              <a:rPr lang="en-US" i="1" dirty="0">
                <a:latin typeface="+mn-lt"/>
              </a:rPr>
              <a:t>note that these are </a:t>
            </a:r>
            <a:r>
              <a:rPr lang="en-US" b="1" dirty="0">
                <a:latin typeface="+mn-lt"/>
              </a:rPr>
              <a:t>all </a:t>
            </a:r>
            <a:r>
              <a:rPr lang="en-US" i="1" dirty="0">
                <a:latin typeface="+mn-lt"/>
              </a:rPr>
              <a:t>valid statuses</a:t>
            </a:r>
          </a:p>
          <a:p>
            <a:pPr marL="514350" lvl="1" indent="-285750">
              <a:lnSpc>
                <a:spcPts val="2000"/>
              </a:lnSpc>
              <a:spcBef>
                <a:spcPts val="0"/>
              </a:spcBef>
              <a:spcAft>
                <a:spcPts val="600"/>
              </a:spcAft>
              <a:buFont typeface="Wingdings" panose="05000000000000000000" pitchFamily="2" charset="2"/>
              <a:buChar char="§"/>
            </a:pPr>
            <a:r>
              <a:rPr lang="en-US" dirty="0">
                <a:latin typeface="+mn-lt"/>
              </a:rPr>
              <a:t>Each Customer may have specific validation rules—and these rules may be more strict than the standard Network rules. This means that your Catalog could pass the Network validation, but fail the Customer-specific rules and be returned to you</a:t>
            </a:r>
          </a:p>
          <a:p>
            <a:pPr marL="515937" lvl="1" indent="-285750">
              <a:lnSpc>
                <a:spcPts val="2000"/>
              </a:lnSpc>
              <a:spcBef>
                <a:spcPts val="0"/>
              </a:spcBef>
              <a:spcAft>
                <a:spcPts val="600"/>
              </a:spcAft>
              <a:buFont typeface="Wingdings" panose="05000000000000000000" pitchFamily="2" charset="2"/>
              <a:buChar char="§"/>
            </a:pPr>
            <a:r>
              <a:rPr lang="en-US" spc="-20" dirty="0">
                <a:latin typeface="+mn-lt"/>
              </a:rPr>
              <a:t>If your Customer finds anything in your Catalog file that requires your attention, you will be notified by e-Mail</a:t>
            </a:r>
          </a:p>
          <a:p>
            <a:pPr marL="688975" lvl="2" indent="-285750">
              <a:lnSpc>
                <a:spcPts val="2000"/>
              </a:lnSpc>
              <a:spcBef>
                <a:spcPts val="0"/>
              </a:spcBef>
              <a:spcAft>
                <a:spcPts val="600"/>
              </a:spcAft>
              <a:buFont typeface="Wingdings" panose="05000000000000000000" pitchFamily="2" charset="2"/>
              <a:buChar char="§"/>
            </a:pPr>
            <a:r>
              <a:rPr lang="en-US" sz="1400" dirty="0">
                <a:latin typeface="+mn-lt"/>
              </a:rPr>
              <a:t>Corrections should be made to the original Excel file, then the corrected Catalog file needs to be uploaded to the Network</a:t>
            </a:r>
          </a:p>
          <a:p>
            <a:pPr marL="685800" lvl="2" indent="-285750">
              <a:lnSpc>
                <a:spcPts val="2000"/>
              </a:lnSpc>
              <a:spcBef>
                <a:spcPts val="0"/>
              </a:spcBef>
              <a:spcAft>
                <a:spcPts val="600"/>
              </a:spcAft>
              <a:buFont typeface="Wingdings" panose="05000000000000000000" pitchFamily="2" charset="2"/>
              <a:buChar char="§"/>
            </a:pPr>
            <a:r>
              <a:rPr lang="en-US" sz="1400" dirty="0">
                <a:latin typeface="+mn-lt"/>
              </a:rPr>
              <a:t>Each Catalog must pass both the Network validation, and the Customer audit before it can be loaded into the Customer’s buying application and be available for their Users</a:t>
            </a:r>
            <a:endParaRPr lang="en-US" sz="1400" dirty="0">
              <a:solidFill>
                <a:schemeClr val="bg2"/>
              </a:solidFill>
              <a:latin typeface="+mn-lt"/>
            </a:endParaRPr>
          </a:p>
          <a:p>
            <a:pPr marL="457200" lvl="1" indent="0">
              <a:lnSpc>
                <a:spcPts val="2300"/>
              </a:lnSpc>
              <a:spcBef>
                <a:spcPts val="0"/>
              </a:spcBef>
              <a:spcAft>
                <a:spcPts val="200"/>
              </a:spcAft>
              <a:buNone/>
            </a:pPr>
            <a:endParaRPr lang="en-US" sz="2000" dirty="0">
              <a:latin typeface="+mn-lt"/>
            </a:endParaRPr>
          </a:p>
          <a:p>
            <a:pPr marL="457200" lvl="1" indent="0">
              <a:lnSpc>
                <a:spcPts val="2300"/>
              </a:lnSpc>
              <a:spcBef>
                <a:spcPts val="0"/>
              </a:spcBef>
              <a:spcAft>
                <a:spcPts val="200"/>
              </a:spcAft>
              <a:buNone/>
            </a:pPr>
            <a:endParaRPr lang="en-US" sz="2000" dirty="0">
              <a:latin typeface="+mn-lt"/>
            </a:endParaRPr>
          </a:p>
          <a:p>
            <a:pPr marL="457200" lvl="1" indent="0">
              <a:lnSpc>
                <a:spcPts val="2300"/>
              </a:lnSpc>
              <a:spcBef>
                <a:spcPts val="0"/>
              </a:spcBef>
              <a:spcAft>
                <a:spcPts val="200"/>
              </a:spcAft>
              <a:buNone/>
            </a:pPr>
            <a:endParaRPr lang="en-US" sz="2000" dirty="0">
              <a:latin typeface="+mn-lt"/>
            </a:endParaRPr>
          </a:p>
          <a:p>
            <a:pPr marL="266700" lvl="1" indent="-266700">
              <a:lnSpc>
                <a:spcPts val="2300"/>
              </a:lnSpc>
              <a:spcBef>
                <a:spcPts val="0"/>
              </a:spcBef>
              <a:spcAft>
                <a:spcPts val="200"/>
              </a:spcAft>
              <a:buClr>
                <a:schemeClr val="accent1"/>
              </a:buClr>
              <a:buFont typeface="Wingdings" panose="05000000000000000000" pitchFamily="2" charset="2"/>
              <a:buChar char="§"/>
            </a:pPr>
            <a:r>
              <a:rPr lang="en-US" sz="2000" kern="0" dirty="0">
                <a:latin typeface="72 Brand"/>
                <a:ea typeface="Arial Unicode MS"/>
                <a:cs typeface="Arial Unicode MS"/>
              </a:rPr>
              <a:t>For more support on troubleshooting errors, please click </a:t>
            </a:r>
            <a:r>
              <a:rPr lang="en-US" sz="2000" kern="0" dirty="0">
                <a:latin typeface="72 Brand"/>
                <a:ea typeface="Arial Unicode MS"/>
                <a:cs typeface="Arial Unicode MS"/>
                <a:hlinkClick r:id="rId3"/>
              </a:rPr>
              <a:t>here</a:t>
            </a:r>
            <a:r>
              <a:rPr lang="en-US" sz="2000" kern="0" dirty="0">
                <a:latin typeface="72 Brand"/>
                <a:ea typeface="Arial Unicode MS"/>
                <a:cs typeface="Arial Unicode MS"/>
              </a:rPr>
              <a:t>.</a:t>
            </a:r>
            <a:endParaRPr lang="en-US" sz="2000" kern="0" dirty="0">
              <a:highlight>
                <a:srgbClr val="FFFF00"/>
              </a:highlight>
              <a:latin typeface="72 Brand"/>
              <a:ea typeface="Arial Unicode MS"/>
              <a:cs typeface="Arial Unicode MS"/>
            </a:endParaRPr>
          </a:p>
        </p:txBody>
      </p:sp>
      <p:sp>
        <p:nvSpPr>
          <p:cNvPr id="2" name="Title 1"/>
          <p:cNvSpPr>
            <a:spLocks noGrp="1"/>
          </p:cNvSpPr>
          <p:nvPr>
            <p:ph type="title"/>
          </p:nvPr>
        </p:nvSpPr>
        <p:spPr/>
        <p:txBody>
          <a:bodyPr/>
          <a:lstStyle/>
          <a:p>
            <a:r>
              <a:rPr lang="en-US" spc="-50" dirty="0"/>
              <a:t>Uploading and Publishing CIF Catalogs</a:t>
            </a:r>
            <a:endParaRPr lang="en-US" noProof="0" dirty="0"/>
          </a:p>
        </p:txBody>
      </p:sp>
    </p:spTree>
    <p:extLst>
      <p:ext uri="{BB962C8B-B14F-4D97-AF65-F5344CB8AC3E}">
        <p14:creationId xmlns:p14="http://schemas.microsoft.com/office/powerpoint/2010/main" val="16253659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vider"/>
          <p:cNvSpPr>
            <a:spLocks noGrp="1"/>
          </p:cNvSpPr>
          <p:nvPr>
            <p:ph type="ctrTitle"/>
          </p:nvPr>
        </p:nvSpPr>
        <p:spPr bwMode="gray">
          <a:xfrm>
            <a:off x="504000" y="3090446"/>
            <a:ext cx="11185200" cy="677108"/>
          </a:xfrm>
        </p:spPr>
        <p:txBody>
          <a:bodyPr/>
          <a:lstStyle/>
          <a:p>
            <a:r>
              <a:rPr lang="en-US" dirty="0"/>
              <a:t>Additional </a:t>
            </a:r>
            <a:r>
              <a:rPr lang="en-US" dirty="0">
                <a:solidFill>
                  <a:schemeClr val="accent1"/>
                </a:solidFill>
              </a:rPr>
              <a:t>Resources</a:t>
            </a:r>
          </a:p>
        </p:txBody>
      </p:sp>
    </p:spTree>
    <p:extLst>
      <p:ext uri="{BB962C8B-B14F-4D97-AF65-F5344CB8AC3E}">
        <p14:creationId xmlns:p14="http://schemas.microsoft.com/office/powerpoint/2010/main" val="23670735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a:noFill/>
        </p:spPr>
        <p:txBody>
          <a:bodyPr/>
          <a:lstStyle/>
          <a:p>
            <a:r>
              <a:rPr lang="en-US" dirty="0"/>
              <a:t>Additional Resources 	</a:t>
            </a:r>
          </a:p>
        </p:txBody>
      </p:sp>
      <p:sp>
        <p:nvSpPr>
          <p:cNvPr id="2" name="Text Placeholder 1">
            <a:extLst>
              <a:ext uri="{FF2B5EF4-FFF2-40B4-BE49-F238E27FC236}">
                <a16:creationId xmlns:a16="http://schemas.microsoft.com/office/drawing/2014/main" id="{E38E81FA-BD36-D246-A0BA-94256E3D831A}"/>
              </a:ext>
            </a:extLst>
          </p:cNvPr>
          <p:cNvSpPr>
            <a:spLocks noGrp="1"/>
          </p:cNvSpPr>
          <p:nvPr>
            <p:ph type="body" sz="quarter" idx="10"/>
          </p:nvPr>
        </p:nvSpPr>
        <p:spPr>
          <a:xfrm>
            <a:off x="501650" y="1557338"/>
            <a:ext cx="11186477" cy="4787900"/>
          </a:xfrm>
        </p:spPr>
        <p:txBody>
          <a:bodyPr/>
          <a:lstStyle/>
          <a:p>
            <a:pPr marL="0" lvl="1" indent="0">
              <a:buNone/>
            </a:pPr>
            <a:endParaRPr lang="en-US" sz="1200" noProof="0" dirty="0"/>
          </a:p>
          <a:p>
            <a:pPr lvl="1"/>
            <a:endParaRPr lang="en-US" dirty="0"/>
          </a:p>
        </p:txBody>
      </p:sp>
      <p:graphicFrame>
        <p:nvGraphicFramePr>
          <p:cNvPr id="3" name="Table 2">
            <a:extLst>
              <a:ext uri="{FF2B5EF4-FFF2-40B4-BE49-F238E27FC236}">
                <a16:creationId xmlns:a16="http://schemas.microsoft.com/office/drawing/2014/main" id="{31A72CF0-600B-8B20-92F2-7F042535EBDD}"/>
              </a:ext>
            </a:extLst>
          </p:cNvPr>
          <p:cNvGraphicFramePr>
            <a:graphicFrameLocks noGrp="1"/>
          </p:cNvGraphicFramePr>
          <p:nvPr>
            <p:extLst>
              <p:ext uri="{D42A27DB-BD31-4B8C-83A1-F6EECF244321}">
                <p14:modId xmlns:p14="http://schemas.microsoft.com/office/powerpoint/2010/main" val="2187404342"/>
              </p:ext>
            </p:extLst>
          </p:nvPr>
        </p:nvGraphicFramePr>
        <p:xfrm>
          <a:off x="963287" y="2189044"/>
          <a:ext cx="9352215" cy="3627120"/>
        </p:xfrm>
        <a:graphic>
          <a:graphicData uri="http://schemas.openxmlformats.org/drawingml/2006/table">
            <a:tbl>
              <a:tblPr/>
              <a:tblGrid>
                <a:gridCol w="3117405">
                  <a:extLst>
                    <a:ext uri="{9D8B030D-6E8A-4147-A177-3AD203B41FA5}">
                      <a16:colId xmlns:a16="http://schemas.microsoft.com/office/drawing/2014/main" val="2669094894"/>
                    </a:ext>
                  </a:extLst>
                </a:gridCol>
                <a:gridCol w="3117405">
                  <a:extLst>
                    <a:ext uri="{9D8B030D-6E8A-4147-A177-3AD203B41FA5}">
                      <a16:colId xmlns:a16="http://schemas.microsoft.com/office/drawing/2014/main" val="1051335643"/>
                    </a:ext>
                  </a:extLst>
                </a:gridCol>
                <a:gridCol w="3117405">
                  <a:extLst>
                    <a:ext uri="{9D8B030D-6E8A-4147-A177-3AD203B41FA5}">
                      <a16:colId xmlns:a16="http://schemas.microsoft.com/office/drawing/2014/main" val="2839493973"/>
                    </a:ext>
                  </a:extLst>
                </a:gridCol>
              </a:tblGrid>
              <a:tr h="289560">
                <a:tc gridSpan="3">
                  <a:txBody>
                    <a:bodyPr/>
                    <a:lstStyle/>
                    <a:p>
                      <a:pPr algn="ctr" fontAlgn="base"/>
                      <a:r>
                        <a:rPr lang="en-AU" sz="2400" b="1" i="0" dirty="0">
                          <a:solidFill>
                            <a:srgbClr val="FFFFFF"/>
                          </a:solidFill>
                          <a:effectLst/>
                        </a:rPr>
                        <a:t>The Static Catalog Documents​</a:t>
                      </a:r>
                      <a:endParaRPr lang="en-AU" b="1" i="0" dirty="0">
                        <a:solidFill>
                          <a:srgbClr val="FFFFFF"/>
                        </a:solidFill>
                        <a:effectLs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E76500"/>
                    </a:solidFill>
                  </a:tcPr>
                </a:tc>
                <a:tc hMerge="1">
                  <a:txBody>
                    <a:bodyPr/>
                    <a:lstStyle/>
                    <a:p>
                      <a:endParaRPr lang="en-US"/>
                    </a:p>
                  </a:txBody>
                  <a:tcPr>
                    <a:lnL w="12700" cap="flat" cmpd="sng" algn="ctr">
                      <a:solidFill>
                        <a:srgbClr val="FFFFFF"/>
                      </a:solidFill>
                      <a:prstDash val="solid"/>
                      <a:round/>
                      <a:headEnd type="none" w="med" len="med"/>
                      <a:tailEnd type="none" w="med" len="med"/>
                    </a:lnL>
                  </a:tcPr>
                </a:tc>
                <a:tc hMerge="1">
                  <a:txBody>
                    <a:bodyPr/>
                    <a:lstStyle/>
                    <a:p>
                      <a:pPr algn="ctr" fontAlgn="base"/>
                      <a:endParaRPr lang="en-AU" b="1" i="0" dirty="0">
                        <a:solidFill>
                          <a:srgbClr val="FFFFFF"/>
                        </a:solidFill>
                        <a:effectLst/>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E76500"/>
                    </a:solidFill>
                  </a:tcPr>
                </a:tc>
                <a:extLst>
                  <a:ext uri="{0D108BD9-81ED-4DB2-BD59-A6C34878D82A}">
                    <a16:rowId xmlns:a16="http://schemas.microsoft.com/office/drawing/2014/main" val="1290332414"/>
                  </a:ext>
                </a:extLst>
              </a:tr>
              <a:tr h="228600">
                <a:tc>
                  <a:txBody>
                    <a:bodyPr/>
                    <a:lstStyle/>
                    <a:p>
                      <a:pPr algn="ctr" fontAlgn="base"/>
                      <a:r>
                        <a:rPr lang="en-US" sz="1600" b="1" i="0" dirty="0">
                          <a:solidFill>
                            <a:srgbClr val="000000"/>
                          </a:solidFill>
                          <a:effectLst/>
                          <a:hlinkClick r:id="rId4"/>
                        </a:rPr>
                        <a:t>Introduction to Static Catalogs &amp; Account Setup​</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tc>
                  <a:txBody>
                    <a:bodyPr/>
                    <a:lstStyle/>
                    <a:p>
                      <a:pPr marL="0" marR="0" lvl="0" indent="0" algn="ctr" defTabSz="1088558" rtl="0" eaLnBrk="1" fontAlgn="base"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mn-lt"/>
                          <a:ea typeface="+mn-ea"/>
                          <a:cs typeface="+mn-cs"/>
                        </a:rPr>
                        <a:t>Customer Specific Templates</a:t>
                      </a:r>
                      <a:r>
                        <a:rPr kumimoji="0" lang="en-US" sz="1800" b="0" i="0" u="none" strike="noStrike" kern="1200" cap="none" spc="0" normalizeH="0" baseline="0" noProof="0" dirty="0">
                          <a:ln>
                            <a:noFill/>
                          </a:ln>
                          <a:solidFill>
                            <a:srgbClr val="000000"/>
                          </a:solidFill>
                          <a:effectLst/>
                          <a:uLnTx/>
                          <a:uFillTx/>
                          <a:latin typeface="+mn-lt"/>
                          <a:ea typeface="+mn-ea"/>
                          <a:cs typeface="+mn-cs"/>
                        </a:rPr>
                        <a:t>​</a:t>
                      </a:r>
                    </a:p>
                    <a:p>
                      <a:pPr marL="0" marR="0" lvl="0" indent="0" algn="ctr" defTabSz="1088558" rtl="0" eaLnBrk="1" fontAlgn="base"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(Currently viewing this document)</a:t>
                      </a:r>
                      <a:r>
                        <a:rPr lang="en-US" sz="1600" b="0" i="0" dirty="0">
                          <a:solidFill>
                            <a:srgbClr val="000000"/>
                          </a:solidFill>
                          <a:effectLst/>
                        </a:rPr>
                        <a:t>​</a:t>
                      </a: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B w="12700" cap="flat" cmpd="sng" algn="ctr">
                      <a:solidFill>
                        <a:srgbClr val="E76500"/>
                      </a:solidFill>
                      <a:prstDash val="solid"/>
                      <a:round/>
                      <a:headEnd type="none" w="med" len="med"/>
                      <a:tailEnd type="none" w="med" len="med"/>
                    </a:lnB>
                    <a:solidFill>
                      <a:srgbClr val="F3C6BC"/>
                    </a:solidFill>
                  </a:tcPr>
                </a:tc>
                <a:tc>
                  <a:txBody>
                    <a:bodyPr/>
                    <a:lstStyle/>
                    <a:p>
                      <a:pPr algn="ctr" fontAlgn="base"/>
                      <a:r>
                        <a:rPr lang="en-US" sz="1600" b="1" i="0" dirty="0">
                          <a:solidFill>
                            <a:srgbClr val="000000"/>
                          </a:solidFill>
                          <a:effectLst/>
                          <a:hlinkClick r:id="rId5"/>
                        </a:rPr>
                        <a:t>Troubleshooting and Updating Catalogs</a:t>
                      </a:r>
                      <a:endParaRPr lang="en-US" sz="1600" b="0" i="0" dirty="0">
                        <a:solidFill>
                          <a:srgbClr val="000000"/>
                        </a:solidFill>
                        <a:effectLst/>
                      </a:endParaRPr>
                    </a:p>
                  </a:txBody>
                  <a:tcPr anchor="ct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5743" cap="flat" cmpd="sng" algn="ctr">
                      <a:solidFill>
                        <a:srgbClr val="000000"/>
                      </a:solidFill>
                      <a:prstDash val="solid"/>
                      <a:round/>
                      <a:headEnd type="none" w="med" len="med"/>
                      <a:tailEnd type="none" w="med" len="med"/>
                    </a:lnT>
                    <a:lnB w="12700" cap="flat" cmpd="sng" algn="ctr">
                      <a:solidFill>
                        <a:srgbClr val="E76500"/>
                      </a:solidFill>
                      <a:prstDash val="solid"/>
                      <a:round/>
                      <a:headEnd type="none" w="med" len="med"/>
                      <a:tailEnd type="none" w="med" len="med"/>
                    </a:lnB>
                    <a:solidFill>
                      <a:srgbClr val="F3C6BC"/>
                    </a:solidFill>
                  </a:tcPr>
                </a:tc>
                <a:extLst>
                  <a:ext uri="{0D108BD9-81ED-4DB2-BD59-A6C34878D82A}">
                    <a16:rowId xmlns:a16="http://schemas.microsoft.com/office/drawing/2014/main" val="2810337051"/>
                  </a:ext>
                </a:extLst>
              </a:tr>
              <a:tr h="289560">
                <a:tc>
                  <a:txBody>
                    <a:bodyPr/>
                    <a:lstStyle/>
                    <a:p>
                      <a:pPr algn="ctr" fontAlgn="auto"/>
                      <a:r>
                        <a:rPr lang="en-US" sz="1600" b="0" i="0" u="none" strike="noStrike" kern="1200" dirty="0">
                          <a:solidFill>
                            <a:schemeClr val="tx1"/>
                          </a:solidFill>
                          <a:effectLst/>
                          <a:latin typeface="+mn-lt"/>
                          <a:ea typeface="+mn-ea"/>
                          <a:cs typeface="+mn-cs"/>
                        </a:rPr>
                        <a:t>Details the Static Catalog fundamentals and account configuration.</a:t>
                      </a:r>
                      <a:r>
                        <a:rPr lang="en-AU" sz="1600" b="0" i="0" dirty="0">
                          <a:solidFill>
                            <a:srgbClr val="000000"/>
                          </a:solidFill>
                          <a:effectLst/>
                        </a:rPr>
                        <a:t>​</a:t>
                      </a: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process of manually creating and uploading the Static Catalog file.​</a:t>
                      </a:r>
                    </a:p>
                    <a:p>
                      <a:pPr algn="ctr" fontAlgn="base"/>
                      <a:endParaRPr lang="en-US" sz="1600" b="0" i="0" dirty="0">
                        <a:solidFill>
                          <a:srgbClr val="000000"/>
                        </a:solidFill>
                        <a:effectLst/>
                      </a:endParaRPr>
                    </a:p>
                    <a:p>
                      <a:pPr algn="ctr" fontAlgn="base"/>
                      <a:r>
                        <a:rPr lang="en-US" sz="1600" b="0" i="0" dirty="0">
                          <a:solidFill>
                            <a:srgbClr val="000000"/>
                          </a:solidFill>
                          <a:effectLst/>
                        </a:rPr>
                        <a:t>To view this document, please go to the Customer specific Supplier Information Portal or contact your Customer directly.</a:t>
                      </a:r>
                    </a:p>
                    <a:p>
                      <a:pPr algn="ctr" fontAlgn="base"/>
                      <a:r>
                        <a:rPr lang="en-US" sz="1600" b="0" i="0" dirty="0">
                          <a:solidFill>
                            <a:srgbClr val="000000"/>
                          </a:solidFill>
                          <a:effectLst/>
                        </a:rPr>
                        <a:t>​​</a:t>
                      </a: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tc>
                  <a:txBody>
                    <a:bodyPr/>
                    <a:lstStyle/>
                    <a:p>
                      <a:pPr algn="ctr" fontAlgn="base"/>
                      <a:r>
                        <a:rPr lang="en-US" sz="1600" b="0" i="0" dirty="0">
                          <a:solidFill>
                            <a:srgbClr val="000000"/>
                          </a:solidFill>
                          <a:effectLst/>
                        </a:rPr>
                        <a:t>Details the Catalog upload and update process and the XLS to CIF conversion. This document also illustrates different troubleshooting scenarios and resolutions.​</a:t>
                      </a:r>
                    </a:p>
                    <a:p>
                      <a:pPr algn="ctr" fontAlgn="base"/>
                      <a:r>
                        <a:rPr lang="en-US" sz="1600" b="0" i="0" dirty="0">
                          <a:solidFill>
                            <a:srgbClr val="000000"/>
                          </a:solidFill>
                          <a:effectLst/>
                        </a:rPr>
                        <a:t>​</a:t>
                      </a:r>
                    </a:p>
                  </a:txBody>
                  <a:tcPr>
                    <a:lnL w="15743" cap="flat" cmpd="sng" algn="ctr">
                      <a:solidFill>
                        <a:srgbClr val="000000"/>
                      </a:solidFill>
                      <a:prstDash val="solid"/>
                      <a:round/>
                      <a:headEnd type="none" w="med" len="med"/>
                      <a:tailEnd type="none" w="med" len="med"/>
                    </a:lnL>
                    <a:lnR w="15743" cap="flat" cmpd="sng" algn="ctr">
                      <a:solidFill>
                        <a:srgbClr val="000000"/>
                      </a:solidFill>
                      <a:prstDash val="solid"/>
                      <a:round/>
                      <a:headEnd type="none" w="med" len="med"/>
                      <a:tailEnd type="none" w="med" len="med"/>
                    </a:lnR>
                    <a:lnT w="12700" cap="flat" cmpd="sng" algn="ctr">
                      <a:solidFill>
                        <a:srgbClr val="E76500"/>
                      </a:solidFill>
                      <a:prstDash val="solid"/>
                      <a:round/>
                      <a:headEnd type="none" w="med" len="med"/>
                      <a:tailEnd type="none" w="med" len="med"/>
                    </a:lnT>
                    <a:lnB w="15743" cap="flat" cmpd="sng" algn="ctr">
                      <a:solidFill>
                        <a:srgbClr val="000000"/>
                      </a:solidFill>
                      <a:prstDash val="solid"/>
                      <a:round/>
                      <a:headEnd type="none" w="med" len="med"/>
                      <a:tailEnd type="none" w="med" len="med"/>
                    </a:lnB>
                    <a:solidFill>
                      <a:srgbClr val="F3C6BC"/>
                    </a:solidFill>
                  </a:tcPr>
                </a:tc>
                <a:extLst>
                  <a:ext uri="{0D108BD9-81ED-4DB2-BD59-A6C34878D82A}">
                    <a16:rowId xmlns:a16="http://schemas.microsoft.com/office/drawing/2014/main" val="1640655522"/>
                  </a:ext>
                </a:extLst>
              </a:tr>
            </a:tbl>
          </a:graphicData>
        </a:graphic>
      </p:graphicFrame>
      <p:sp>
        <p:nvSpPr>
          <p:cNvPr id="4" name="Rectangle 1">
            <a:extLst>
              <a:ext uri="{FF2B5EF4-FFF2-40B4-BE49-F238E27FC236}">
                <a16:creationId xmlns:a16="http://schemas.microsoft.com/office/drawing/2014/main" id="{F06BD322-F633-EF11-13FF-D65A69968427}"/>
              </a:ext>
            </a:extLst>
          </p:cNvPr>
          <p:cNvSpPr>
            <a:spLocks noChangeArrowheads="1"/>
          </p:cNvSpPr>
          <p:nvPr/>
        </p:nvSpPr>
        <p:spPr bwMode="auto">
          <a:xfrm>
            <a:off x="1631950" y="1754873"/>
            <a:ext cx="1389495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TextBox 4">
            <a:extLst>
              <a:ext uri="{FF2B5EF4-FFF2-40B4-BE49-F238E27FC236}">
                <a16:creationId xmlns:a16="http://schemas.microsoft.com/office/drawing/2014/main" id="{B8E34527-A35B-8965-D2D5-06C951824756}"/>
              </a:ext>
            </a:extLst>
          </p:cNvPr>
          <p:cNvSpPr txBox="1"/>
          <p:nvPr/>
        </p:nvSpPr>
        <p:spPr>
          <a:xfrm>
            <a:off x="963287" y="1567382"/>
            <a:ext cx="9352214" cy="338554"/>
          </a:xfrm>
          <a:prstGeom prst="rect">
            <a:avLst/>
          </a:prstGeom>
          <a:noFill/>
        </p:spPr>
        <p:txBody>
          <a:bodyPr wrap="square">
            <a:spAutoFit/>
          </a:bodyPr>
          <a:lstStyle/>
          <a:p>
            <a:r>
              <a:rPr lang="en-US" sz="1600" b="0" i="0" u="none" strike="noStrike" dirty="0">
                <a:solidFill>
                  <a:srgbClr val="000000"/>
                </a:solidFill>
                <a:effectLst/>
                <a:latin typeface="72 Brand" panose="020B0504030603020204" pitchFamily="34" charset="0"/>
              </a:rPr>
              <a:t>Continue your </a:t>
            </a:r>
            <a:r>
              <a:rPr lang="en-US" sz="1600" dirty="0">
                <a:solidFill>
                  <a:srgbClr val="000000"/>
                </a:solidFill>
                <a:latin typeface="72 Brand" panose="020B0504030603020204" pitchFamily="34" charset="0"/>
              </a:rPr>
              <a:t>Static </a:t>
            </a:r>
            <a:r>
              <a:rPr lang="en-US" sz="1600" b="0" i="0" u="none" strike="noStrike" dirty="0">
                <a:solidFill>
                  <a:srgbClr val="000000"/>
                </a:solidFill>
                <a:effectLst/>
                <a:latin typeface="72 Brand" panose="020B0504030603020204" pitchFamily="34" charset="0"/>
              </a:rPr>
              <a:t>Catalog creation journey, and move to the next phase if needed.</a:t>
            </a:r>
            <a:endParaRPr lang="en-US" sz="1600" dirty="0"/>
          </a:p>
        </p:txBody>
      </p:sp>
    </p:spTree>
    <p:custDataLst>
      <p:custData r:id="rId1"/>
      <p:custData r:id="rId2"/>
    </p:custDataLst>
    <p:extLst>
      <p:ext uri="{BB962C8B-B14F-4D97-AF65-F5344CB8AC3E}">
        <p14:creationId xmlns:p14="http://schemas.microsoft.com/office/powerpoint/2010/main" val="23987279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163C7B8-AF69-E078-DB27-89DAC3283DC3}"/>
              </a:ext>
            </a:extLst>
          </p:cNvPr>
          <p:cNvSpPr>
            <a:spLocks noGrp="1"/>
          </p:cNvSpPr>
          <p:nvPr>
            <p:ph type="ctrTitle"/>
          </p:nvPr>
        </p:nvSpPr>
        <p:spPr>
          <a:xfrm>
            <a:off x="504000" y="2967442"/>
            <a:ext cx="5593588" cy="923116"/>
          </a:xfrm>
        </p:spPr>
        <p:txBody>
          <a:bodyPr/>
          <a:lstStyle/>
          <a:p>
            <a:endParaRPr lang="en-AU"/>
          </a:p>
        </p:txBody>
      </p:sp>
    </p:spTree>
    <p:extLst>
      <p:ext uri="{BB962C8B-B14F-4D97-AF65-F5344CB8AC3E}">
        <p14:creationId xmlns:p14="http://schemas.microsoft.com/office/powerpoint/2010/main" val="3610122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5602B1-325B-C984-4036-9674A8C39EA7}"/>
              </a:ext>
            </a:extLst>
          </p:cNvPr>
          <p:cNvSpPr>
            <a:spLocks noGrp="1"/>
          </p:cNvSpPr>
          <p:nvPr>
            <p:ph type="body" sz="quarter" idx="10"/>
          </p:nvPr>
        </p:nvSpPr>
        <p:spPr>
          <a:xfrm>
            <a:off x="504001" y="1916723"/>
            <a:ext cx="11186475" cy="4100300"/>
          </a:xfrm>
        </p:spPr>
        <p:txBody>
          <a:bodyPr vert="horz" lIns="0" tIns="0" rIns="0" bIns="0" rtlCol="0" anchor="t">
            <a:normAutofit/>
          </a:bodyPr>
          <a:lstStyle/>
          <a:p>
            <a:pPr marL="342900" indent="-342900">
              <a:buClr>
                <a:schemeClr val="accent1"/>
              </a:buClr>
              <a:buSzPct val="100000"/>
              <a:buFont typeface="Wingdings" pitchFamily="2" charset="2"/>
              <a:buChar char="§"/>
            </a:pPr>
            <a:r>
              <a:rPr lang="en-US" sz="2000" b="0" dirty="0">
                <a:latin typeface="+mn-lt"/>
              </a:rPr>
              <a:t>Your customer is using an SAP Ariba Procurement solution to help streamline their purchasing processes. As part of this initiative, your organization has been identified as a candidate to provide, manage, and maintain a Static catalog for them.</a:t>
            </a:r>
          </a:p>
          <a:p>
            <a:pPr marL="342900" indent="-342900">
              <a:buClr>
                <a:schemeClr val="accent1"/>
              </a:buClr>
              <a:buSzPct val="100000"/>
              <a:buFont typeface="Wingdings" pitchFamily="2" charset="2"/>
              <a:buChar char="§"/>
            </a:pPr>
            <a:r>
              <a:rPr lang="en-US" sz="2000" b="0" dirty="0">
                <a:latin typeface="+mn-lt"/>
              </a:rPr>
              <a:t>At this stage, you should have setup your SAP Business Network (SBN) account and created a test account.</a:t>
            </a:r>
            <a:endParaRPr lang="en-US" dirty="0">
              <a:latin typeface="+mn-lt"/>
            </a:endParaRPr>
          </a:p>
          <a:p>
            <a:pPr marL="342900" indent="-342900">
              <a:buClr>
                <a:schemeClr val="accent1"/>
              </a:buClr>
              <a:buSzPct val="100000"/>
              <a:buFont typeface="Wingdings" pitchFamily="2" charset="2"/>
              <a:buChar char="§"/>
            </a:pPr>
            <a:r>
              <a:rPr lang="en-US" sz="2000" b="0" dirty="0">
                <a:latin typeface="+mn-lt"/>
              </a:rPr>
              <a:t>For this project, there is a requirement</a:t>
            </a:r>
            <a:r>
              <a:rPr lang="en-US" dirty="0">
                <a:latin typeface="+mn-lt"/>
              </a:rPr>
              <a:t>,</a:t>
            </a:r>
            <a:r>
              <a:rPr lang="en-US" sz="2000" b="0" dirty="0">
                <a:latin typeface="+mn-lt"/>
              </a:rPr>
              <a:t> or you have chosen to use this guide to understand and manually populate a customer specific Static catalog template. This guide will assist you to understand each field within the Static catalog file so you may populate it.</a:t>
            </a:r>
            <a:br>
              <a:rPr lang="en-US" sz="2000" b="0" dirty="0">
                <a:latin typeface="+mn-lt"/>
              </a:rPr>
            </a:br>
            <a:endParaRPr lang="en-US" dirty="0">
              <a:latin typeface="+mn-lt"/>
            </a:endParaRPr>
          </a:p>
        </p:txBody>
      </p:sp>
      <p:sp>
        <p:nvSpPr>
          <p:cNvPr id="6" name="Title 2">
            <a:extLst>
              <a:ext uri="{FF2B5EF4-FFF2-40B4-BE49-F238E27FC236}">
                <a16:creationId xmlns:a16="http://schemas.microsoft.com/office/drawing/2014/main" id="{C7B2F369-E2FB-7A07-07AB-3167924A9EF5}"/>
              </a:ext>
            </a:extLst>
          </p:cNvPr>
          <p:cNvSpPr txBox="1">
            <a:spLocks/>
          </p:cNvSpPr>
          <p:nvPr/>
        </p:nvSpPr>
        <p:spPr bwMode="black">
          <a:xfrm>
            <a:off x="504001" y="504000"/>
            <a:ext cx="11186476" cy="369332"/>
          </a:xfrm>
          <a:prstGeom prst="rect">
            <a:avLst/>
          </a:prstGeom>
        </p:spPr>
        <p:txBody>
          <a:bodyPr vert="horz" wrap="square" lIns="0" tIns="0" rIns="0" bIns="0" rtlCol="0" anchor="ctr" anchorCtr="0">
            <a:noAutofit/>
          </a:bodyPr>
          <a:lstStyle>
            <a:lvl1pPr algn="l" defTabSz="1088558" rtl="0" eaLnBrk="1" latinLnBrk="0" hangingPunct="1">
              <a:spcBef>
                <a:spcPct val="0"/>
              </a:spcBef>
              <a:buNone/>
              <a:defRPr sz="4400" b="1" kern="1200" baseline="0">
                <a:solidFill>
                  <a:schemeClr val="tx1"/>
                </a:solidFill>
                <a:latin typeface="+mj-lt"/>
                <a:ea typeface="+mj-ea"/>
                <a:cs typeface="+mj-cs"/>
              </a:defRPr>
            </a:lvl1pPr>
          </a:lstStyle>
          <a:p>
            <a:r>
              <a:rPr lang="en-US" sz="2400"/>
              <a:t>Introduction</a:t>
            </a:r>
            <a:endParaRPr lang="en-US" sz="2400">
              <a:cs typeface="Arial"/>
            </a:endParaRPr>
          </a:p>
        </p:txBody>
      </p:sp>
    </p:spTree>
    <p:extLst>
      <p:ext uri="{BB962C8B-B14F-4D97-AF65-F5344CB8AC3E}">
        <p14:creationId xmlns:p14="http://schemas.microsoft.com/office/powerpoint/2010/main" val="999811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3A7E8857-05FB-410A-97C9-596A2087D473}"/>
              </a:ext>
            </a:extLst>
          </p:cNvPr>
          <p:cNvGrpSpPr/>
          <p:nvPr/>
        </p:nvGrpSpPr>
        <p:grpSpPr>
          <a:xfrm>
            <a:off x="9142250" y="2576784"/>
            <a:ext cx="2822673" cy="3064348"/>
            <a:chOff x="988851" y="2576785"/>
            <a:chExt cx="2822673" cy="3562066"/>
          </a:xfrm>
        </p:grpSpPr>
        <p:sp>
          <p:nvSpPr>
            <p:cNvPr id="63" name="TextBox 62">
              <a:extLst>
                <a:ext uri="{FF2B5EF4-FFF2-40B4-BE49-F238E27FC236}">
                  <a16:creationId xmlns:a16="http://schemas.microsoft.com/office/drawing/2014/main" id="{B272458B-CA20-4B6F-953F-2A6D706168D5}"/>
                </a:ext>
              </a:extLst>
            </p:cNvPr>
            <p:cNvSpPr txBox="1"/>
            <p:nvPr/>
          </p:nvSpPr>
          <p:spPr>
            <a:xfrm>
              <a:off x="988851" y="2576785"/>
              <a:ext cx="2822673" cy="3562066"/>
            </a:xfrm>
            <a:prstGeom prst="rect">
              <a:avLst/>
            </a:prstGeom>
            <a:solidFill>
              <a:schemeClr val="bg1"/>
            </a:solidFill>
            <a:ln w="38100">
              <a:solidFill>
                <a:schemeClr val="accent1"/>
              </a:solidFill>
              <a:prstDash val="sysDash"/>
            </a:ln>
          </p:spPr>
          <p:txBody>
            <a:bodyPr wrap="square" lIns="107972" tIns="0" rIns="107972" bIns="0" rtlCol="0" anchor="ctr" anchorCtr="0">
              <a:no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64" name="Rectangle 63">
              <a:extLst>
                <a:ext uri="{FF2B5EF4-FFF2-40B4-BE49-F238E27FC236}">
                  <a16:creationId xmlns:a16="http://schemas.microsoft.com/office/drawing/2014/main" id="{CBE3A9D2-B54D-4BAC-8220-22C83593EAE5}"/>
                </a:ext>
              </a:extLst>
            </p:cNvPr>
            <p:cNvSpPr/>
            <p:nvPr/>
          </p:nvSpPr>
          <p:spPr>
            <a:xfrm>
              <a:off x="1081761" y="2692988"/>
              <a:ext cx="2726982" cy="584775"/>
            </a:xfrm>
            <a:prstGeom prst="rect">
              <a:avLst/>
            </a:prstGeom>
          </p:spPr>
          <p:txBody>
            <a:bodyPr wrap="square">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A87800"/>
                  </a:solidFill>
                  <a:ea typeface="Arial Unicode MS" pitchFamily="34" charset="-128"/>
                  <a:cs typeface="Arial Unicode MS" pitchFamily="34" charset="-128"/>
                </a:rPr>
                <a:t>Ariba</a:t>
              </a:r>
              <a:r>
                <a:rPr kumimoji="0" lang="en-US" sz="1600" b="1" i="0" u="none" strike="noStrike" kern="0" cap="none" spc="0" normalizeH="0" baseline="0" noProof="0" dirty="0">
                  <a:ln>
                    <a:noFill/>
                  </a:ln>
                  <a:solidFill>
                    <a:srgbClr val="A87800"/>
                  </a:solidFill>
                  <a:effectLst/>
                  <a:uLnTx/>
                  <a:uFillTx/>
                  <a:latin typeface="Arial"/>
                  <a:ea typeface="Arial Unicode MS" pitchFamily="34" charset="-128"/>
                  <a:cs typeface="Arial Unicode MS" pitchFamily="34" charset="-128"/>
                </a:rPr>
                <a:t> Procurement Application</a:t>
              </a:r>
            </a:p>
          </p:txBody>
        </p:sp>
      </p:grpSp>
      <p:sp>
        <p:nvSpPr>
          <p:cNvPr id="2" name="Title 1">
            <a:extLst>
              <a:ext uri="{FF2B5EF4-FFF2-40B4-BE49-F238E27FC236}">
                <a16:creationId xmlns:a16="http://schemas.microsoft.com/office/drawing/2014/main" id="{8DCDC340-62F3-4B5D-AA3A-3A190654AE2E}"/>
              </a:ext>
            </a:extLst>
          </p:cNvPr>
          <p:cNvSpPr>
            <a:spLocks noGrp="1"/>
          </p:cNvSpPr>
          <p:nvPr>
            <p:ph type="title"/>
          </p:nvPr>
        </p:nvSpPr>
        <p:spPr>
          <a:xfrm>
            <a:off x="504001" y="504000"/>
            <a:ext cx="11186476" cy="369332"/>
          </a:xfrm>
        </p:spPr>
        <p:txBody>
          <a:bodyPr/>
          <a:lstStyle/>
          <a:p>
            <a:r>
              <a:rPr lang="en-US" dirty="0"/>
              <a:t>Catalog Validation </a:t>
            </a:r>
            <a:r>
              <a:rPr lang="en-US" dirty="0">
                <a:solidFill>
                  <a:schemeClr val="accent1"/>
                </a:solidFill>
              </a:rPr>
              <a:t>Flow</a:t>
            </a:r>
          </a:p>
        </p:txBody>
      </p:sp>
      <p:sp>
        <p:nvSpPr>
          <p:cNvPr id="16" name="Oval 15">
            <a:extLst>
              <a:ext uri="{FF2B5EF4-FFF2-40B4-BE49-F238E27FC236}">
                <a16:creationId xmlns:a16="http://schemas.microsoft.com/office/drawing/2014/main" id="{8E1A6B1C-818A-4E07-8307-1519F8391D5C}"/>
              </a:ext>
            </a:extLst>
          </p:cNvPr>
          <p:cNvSpPr/>
          <p:nvPr/>
        </p:nvSpPr>
        <p:spPr bwMode="gray">
          <a:xfrm>
            <a:off x="570740" y="1317019"/>
            <a:ext cx="586800" cy="586853"/>
          </a:xfrm>
          <a:prstGeom prst="ellipse">
            <a:avLst/>
          </a:prstGeom>
          <a:solidFill>
            <a:srgbClr val="A8A340"/>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1</a:t>
            </a:r>
          </a:p>
        </p:txBody>
      </p:sp>
      <p:sp>
        <p:nvSpPr>
          <p:cNvPr id="17" name="TextBox 16">
            <a:extLst>
              <a:ext uri="{FF2B5EF4-FFF2-40B4-BE49-F238E27FC236}">
                <a16:creationId xmlns:a16="http://schemas.microsoft.com/office/drawing/2014/main" id="{FA071E16-DEB2-4238-8764-6B7F8E7A2D8E}"/>
              </a:ext>
            </a:extLst>
          </p:cNvPr>
          <p:cNvSpPr txBox="1"/>
          <p:nvPr/>
        </p:nvSpPr>
        <p:spPr>
          <a:xfrm>
            <a:off x="1252743" y="1310043"/>
            <a:ext cx="2454103" cy="677108"/>
          </a:xfrm>
          <a:prstGeom prst="rect">
            <a:avLst/>
          </a:prstGeom>
          <a:noFill/>
        </p:spPr>
        <p:txBody>
          <a:bodyPr wrap="square" lIns="0" tIns="0" rIns="0" bIns="0" rtlCol="0" anchor="t">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Suppliers </a:t>
            </a:r>
          </a:p>
          <a:p>
            <a:pPr fontAlgn="base">
              <a:spcBef>
                <a:spcPct val="50000"/>
              </a:spcBef>
              <a:spcAft>
                <a:spcPct val="0"/>
              </a:spcAft>
              <a:buClr>
                <a:srgbClr val="F0AB00"/>
              </a:buClr>
              <a:buSzPct val="80000"/>
              <a:defRPr/>
            </a:pPr>
            <a:r>
              <a:rPr lang="en-US" sz="1200" kern="0" dirty="0">
                <a:solidFill>
                  <a:srgbClr val="000000"/>
                </a:solidFill>
                <a:ea typeface="Arial Unicode MS"/>
                <a:cs typeface="Arial Unicode MS"/>
              </a:rPr>
              <a:t>Supplier populates the Template Form.</a:t>
            </a:r>
            <a:r>
              <a:rPr lang="en-US" sz="1200" b="1" kern="0" dirty="0">
                <a:solidFill>
                  <a:srgbClr val="000000"/>
                </a:solidFill>
                <a:ea typeface="Arial Unicode MS"/>
                <a:cs typeface="Arial Unicode MS"/>
              </a:rPr>
              <a:t> </a:t>
            </a:r>
            <a:endPar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id="{A663B954-5B16-4564-854D-9CBF1B221D3F}"/>
              </a:ext>
            </a:extLst>
          </p:cNvPr>
          <p:cNvSpPr txBox="1"/>
          <p:nvPr/>
        </p:nvSpPr>
        <p:spPr>
          <a:xfrm>
            <a:off x="5254605" y="1187790"/>
            <a:ext cx="2878868" cy="861774"/>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defRPr/>
            </a:pPr>
            <a:r>
              <a:rPr kumimoji="0" lang="en-US" sz="1400" b="1" i="0" u="none" strike="noStrike" kern="0" cap="none" spc="0" normalizeH="0" baseline="0" noProof="0" dirty="0">
                <a:ln>
                  <a:noFill/>
                </a:ln>
                <a:solidFill>
                  <a:srgbClr val="000000"/>
                </a:solidFill>
                <a:effectLst/>
                <a:uLnTx/>
                <a:uFillTx/>
                <a:latin typeface="Arial"/>
                <a:ea typeface="Arial Unicode MS"/>
                <a:cs typeface="Arial Unicode MS" pitchFamily="34" charset="-128"/>
              </a:rPr>
              <a:t>SAP Business Network (SB</a:t>
            </a:r>
            <a:r>
              <a:rPr lang="en-US" sz="1400" b="1" kern="0" dirty="0">
                <a:solidFill>
                  <a:srgbClr val="000000"/>
                </a:solidFill>
                <a:ea typeface="Arial Unicode MS"/>
                <a:cs typeface="Arial Unicode MS" pitchFamily="34" charset="-128"/>
              </a:rPr>
              <a:t>N)</a:t>
            </a:r>
            <a:endParaRPr kumimoji="0" lang="en-US" sz="16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dirty="0">
                <a:solidFill>
                  <a:srgbClr val="000000"/>
                </a:solidFill>
                <a:ea typeface="Arial Unicode MS" pitchFamily="34" charset="-128"/>
              </a:rPr>
              <a:t>Structural Validation happens on the SBN.  If any errors are detected, they will be displayed in the Supplier SBN account.</a:t>
            </a:r>
          </a:p>
        </p:txBody>
      </p:sp>
      <p:cxnSp>
        <p:nvCxnSpPr>
          <p:cNvPr id="21" name="Straight Arrow Connector 20">
            <a:extLst>
              <a:ext uri="{FF2B5EF4-FFF2-40B4-BE49-F238E27FC236}">
                <a16:creationId xmlns:a16="http://schemas.microsoft.com/office/drawing/2014/main" id="{72462024-24F9-4C8D-88F5-099252C5AE00}"/>
              </a:ext>
            </a:extLst>
          </p:cNvPr>
          <p:cNvCxnSpPr>
            <a:cxnSpLocks/>
          </p:cNvCxnSpPr>
          <p:nvPr/>
        </p:nvCxnSpPr>
        <p:spPr>
          <a:xfrm>
            <a:off x="2079280" y="3882787"/>
            <a:ext cx="1179144" cy="0"/>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3742369D-EBB6-458D-95D0-6A7365571551}"/>
              </a:ext>
            </a:extLst>
          </p:cNvPr>
          <p:cNvSpPr txBox="1"/>
          <p:nvPr/>
        </p:nvSpPr>
        <p:spPr>
          <a:xfrm>
            <a:off x="9139471" y="1188081"/>
            <a:ext cx="2822672" cy="1231106"/>
          </a:xfrm>
          <a:prstGeom prst="rect">
            <a:avLst/>
          </a:prstGeom>
          <a:noFill/>
        </p:spPr>
        <p:txBody>
          <a:bodyPr wrap="square" lIns="0" tIns="0" rIns="0" bIns="0" rtlCol="0" anchor="t">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Customer</a:t>
            </a:r>
          </a:p>
          <a:p>
            <a:pPr fontAlgn="base">
              <a:spcBef>
                <a:spcPct val="50000"/>
              </a:spcBef>
              <a:spcAft>
                <a:spcPct val="0"/>
              </a:spcAft>
              <a:buClr>
                <a:srgbClr val="F0AB00"/>
              </a:buClr>
              <a:buSzPct val="80000"/>
              <a:defRPr/>
            </a:pPr>
            <a:r>
              <a:rPr lang="en-US" sz="1200" kern="0" dirty="0">
                <a:solidFill>
                  <a:srgbClr val="000000"/>
                </a:solidFill>
                <a:ea typeface="Arial Unicode MS"/>
              </a:rPr>
              <a:t>Validation #2 happens in the Buyer's SAP Procurement Application.  If any errors are detected or the catalog is not approved, the buyer will reach out to the supplier.</a:t>
            </a:r>
            <a:endParaRPr lang="en-US" sz="1200" kern="0" dirty="0">
              <a:solidFill>
                <a:srgbClr val="000000"/>
              </a:solidFill>
              <a:ea typeface="Arial Unicode MS"/>
              <a:cs typeface="Arial"/>
            </a:endParaRPr>
          </a:p>
        </p:txBody>
      </p:sp>
      <p:cxnSp>
        <p:nvCxnSpPr>
          <p:cNvPr id="25" name="Straight Arrow Connector 24">
            <a:extLst>
              <a:ext uri="{FF2B5EF4-FFF2-40B4-BE49-F238E27FC236}">
                <a16:creationId xmlns:a16="http://schemas.microsoft.com/office/drawing/2014/main" id="{4F842D19-8086-470A-B47E-A96E1581A851}"/>
              </a:ext>
            </a:extLst>
          </p:cNvPr>
          <p:cNvCxnSpPr>
            <a:cxnSpLocks/>
          </p:cNvCxnSpPr>
          <p:nvPr/>
        </p:nvCxnSpPr>
        <p:spPr>
          <a:xfrm flipV="1">
            <a:off x="8468113" y="3883779"/>
            <a:ext cx="560656" cy="3093"/>
          </a:xfrm>
          <a:prstGeom prst="straightConnector1">
            <a:avLst/>
          </a:prstGeom>
          <a:ln w="2540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40" name="Picture 39">
            <a:extLst>
              <a:ext uri="{FF2B5EF4-FFF2-40B4-BE49-F238E27FC236}">
                <a16:creationId xmlns:a16="http://schemas.microsoft.com/office/drawing/2014/main" id="{7D34B12D-FC61-41C4-9EA5-28BC23FC5BFC}"/>
              </a:ext>
            </a:extLst>
          </p:cNvPr>
          <p:cNvPicPr>
            <a:picLocks noChangeAspect="1"/>
          </p:cNvPicPr>
          <p:nvPr/>
        </p:nvPicPr>
        <p:blipFill>
          <a:blip r:embed="rId3"/>
          <a:stretch>
            <a:fillRect/>
          </a:stretch>
        </p:blipFill>
        <p:spPr>
          <a:xfrm>
            <a:off x="1552138" y="3588232"/>
            <a:ext cx="520683" cy="520683"/>
          </a:xfrm>
          <a:prstGeom prst="rect">
            <a:avLst/>
          </a:prstGeom>
          <a:ln w="25400">
            <a:solidFill>
              <a:schemeClr val="bg1"/>
            </a:solidFill>
            <a:headEnd type="triangle" w="med" len="med"/>
            <a:tailEnd type="none"/>
          </a:ln>
        </p:spPr>
      </p:pic>
      <p:grpSp>
        <p:nvGrpSpPr>
          <p:cNvPr id="32" name="Group 31">
            <a:extLst>
              <a:ext uri="{FF2B5EF4-FFF2-40B4-BE49-F238E27FC236}">
                <a16:creationId xmlns:a16="http://schemas.microsoft.com/office/drawing/2014/main" id="{6B334C59-0F64-45F2-A2D9-890A8E9228F3}"/>
              </a:ext>
            </a:extLst>
          </p:cNvPr>
          <p:cNvGrpSpPr/>
          <p:nvPr/>
        </p:nvGrpSpPr>
        <p:grpSpPr>
          <a:xfrm>
            <a:off x="756087" y="2091196"/>
            <a:ext cx="640642" cy="1838521"/>
            <a:chOff x="10284638" y="1267000"/>
            <a:chExt cx="640642" cy="1409485"/>
          </a:xfrm>
        </p:grpSpPr>
        <p:cxnSp>
          <p:nvCxnSpPr>
            <p:cNvPr id="33" name="Straight Connector 32">
              <a:extLst>
                <a:ext uri="{FF2B5EF4-FFF2-40B4-BE49-F238E27FC236}">
                  <a16:creationId xmlns:a16="http://schemas.microsoft.com/office/drawing/2014/main" id="{B2F6EFC9-5663-4D9F-90A9-505F20B4F89E}"/>
                </a:ext>
              </a:extLst>
            </p:cNvPr>
            <p:cNvCxnSpPr>
              <a:cxnSpLocks/>
            </p:cNvCxnSpPr>
            <p:nvPr/>
          </p:nvCxnSpPr>
          <p:spPr>
            <a:xfrm flipH="1">
              <a:off x="10297621" y="1267000"/>
              <a:ext cx="405" cy="1409485"/>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9B02DA5-667A-4CA5-A306-FD18AAC60958}"/>
                </a:ext>
              </a:extLst>
            </p:cNvPr>
            <p:cNvCxnSpPr>
              <a:cxnSpLocks/>
            </p:cNvCxnSpPr>
            <p:nvPr/>
          </p:nvCxnSpPr>
          <p:spPr>
            <a:xfrm flipH="1">
              <a:off x="10284638" y="1267000"/>
              <a:ext cx="221427" cy="0"/>
            </a:xfrm>
            <a:prstGeom prst="line">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DDA63A8-33EB-4B0C-A888-0E850161E7D9}"/>
                </a:ext>
              </a:extLst>
            </p:cNvPr>
            <p:cNvCxnSpPr>
              <a:cxnSpLocks/>
            </p:cNvCxnSpPr>
            <p:nvPr/>
          </p:nvCxnSpPr>
          <p:spPr>
            <a:xfrm flipH="1" flipV="1">
              <a:off x="10284638" y="2668365"/>
              <a:ext cx="640642" cy="7925"/>
            </a:xfrm>
            <a:prstGeom prst="straightConnector1">
              <a:avLst/>
            </a:prstGeom>
            <a:ln w="25400">
              <a:solidFill>
                <a:schemeClr val="tx1"/>
              </a:solidFill>
              <a:headEnd type="triangle" w="med" len="med"/>
              <a:tailEnd type="none"/>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16350EB2-6263-4967-AB47-E5EEEC3C9647}"/>
              </a:ext>
            </a:extLst>
          </p:cNvPr>
          <p:cNvGrpSpPr/>
          <p:nvPr/>
        </p:nvGrpSpPr>
        <p:grpSpPr>
          <a:xfrm>
            <a:off x="5163884" y="2576785"/>
            <a:ext cx="2992470" cy="2400335"/>
            <a:chOff x="5163884" y="2576785"/>
            <a:chExt cx="2992470" cy="3562066"/>
          </a:xfrm>
        </p:grpSpPr>
        <p:sp>
          <p:nvSpPr>
            <p:cNvPr id="50" name="TextBox 49">
              <a:extLst>
                <a:ext uri="{FF2B5EF4-FFF2-40B4-BE49-F238E27FC236}">
                  <a16:creationId xmlns:a16="http://schemas.microsoft.com/office/drawing/2014/main" id="{0630B0EF-22AE-438D-8083-F67D99B0DF6A}"/>
                </a:ext>
              </a:extLst>
            </p:cNvPr>
            <p:cNvSpPr txBox="1"/>
            <p:nvPr/>
          </p:nvSpPr>
          <p:spPr>
            <a:xfrm>
              <a:off x="5254604" y="2576785"/>
              <a:ext cx="2878869" cy="3562066"/>
            </a:xfrm>
            <a:prstGeom prst="rect">
              <a:avLst/>
            </a:prstGeom>
            <a:noFill/>
            <a:ln w="38100">
              <a:solidFill>
                <a:schemeClr val="tx2"/>
              </a:solidFill>
              <a:prstDash val="sysDash"/>
            </a:ln>
          </p:spPr>
          <p:txBody>
            <a:bodyPr wrap="square" lIns="107972" tIns="0" rIns="107972" bIns="0" rtlCol="0" anchor="ctr" anchorCtr="0">
              <a:no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48" name="TextBox 47">
              <a:extLst>
                <a:ext uri="{FF2B5EF4-FFF2-40B4-BE49-F238E27FC236}">
                  <a16:creationId xmlns:a16="http://schemas.microsoft.com/office/drawing/2014/main" id="{72CF8C7D-C4BC-40A2-9CF6-0F38099676E1}"/>
                </a:ext>
              </a:extLst>
            </p:cNvPr>
            <p:cNvSpPr txBox="1"/>
            <p:nvPr/>
          </p:nvSpPr>
          <p:spPr>
            <a:xfrm>
              <a:off x="5163884" y="2736885"/>
              <a:ext cx="1058652" cy="27404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A8A340"/>
                  </a:solidFill>
                  <a:effectLst/>
                  <a:uLnTx/>
                  <a:uFillTx/>
                  <a:latin typeface="Arial"/>
                  <a:ea typeface="Arial Unicode MS" pitchFamily="34" charset="-128"/>
                  <a:cs typeface="Arial Unicode MS" pitchFamily="34" charset="-128"/>
                </a:rPr>
                <a:t>Supplier</a:t>
              </a:r>
            </a:p>
          </p:txBody>
        </p:sp>
        <p:sp>
          <p:nvSpPr>
            <p:cNvPr id="49" name="TextBox 48">
              <a:extLst>
                <a:ext uri="{FF2B5EF4-FFF2-40B4-BE49-F238E27FC236}">
                  <a16:creationId xmlns:a16="http://schemas.microsoft.com/office/drawing/2014/main" id="{8C5B17DF-42D3-458D-BD6F-644FFD3352D4}"/>
                </a:ext>
              </a:extLst>
            </p:cNvPr>
            <p:cNvSpPr txBox="1"/>
            <p:nvPr/>
          </p:nvSpPr>
          <p:spPr>
            <a:xfrm>
              <a:off x="7097702" y="2744903"/>
              <a:ext cx="1058652" cy="184666"/>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8FD3"/>
                  </a:solidFill>
                  <a:effectLst/>
                  <a:uLnTx/>
                  <a:uFillTx/>
                  <a:latin typeface="Arial"/>
                  <a:ea typeface="Arial Unicode MS" pitchFamily="34" charset="-128"/>
                  <a:cs typeface="Arial Unicode MS" pitchFamily="34" charset="-128"/>
                </a:rPr>
                <a:t>Customer</a:t>
              </a:r>
            </a:p>
          </p:txBody>
        </p:sp>
      </p:grpSp>
      <p:sp>
        <p:nvSpPr>
          <p:cNvPr id="54" name="TextBox 53">
            <a:extLst>
              <a:ext uri="{FF2B5EF4-FFF2-40B4-BE49-F238E27FC236}">
                <a16:creationId xmlns:a16="http://schemas.microsoft.com/office/drawing/2014/main" id="{C19EB430-F29E-4388-924B-15428EBDD634}"/>
              </a:ext>
            </a:extLst>
          </p:cNvPr>
          <p:cNvSpPr txBox="1"/>
          <p:nvPr/>
        </p:nvSpPr>
        <p:spPr>
          <a:xfrm>
            <a:off x="4803347" y="4200260"/>
            <a:ext cx="854351" cy="36933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Structural Validation</a:t>
            </a:r>
          </a:p>
        </p:txBody>
      </p:sp>
      <p:sp>
        <p:nvSpPr>
          <p:cNvPr id="94" name="TextBox 93">
            <a:extLst>
              <a:ext uri="{FF2B5EF4-FFF2-40B4-BE49-F238E27FC236}">
                <a16:creationId xmlns:a16="http://schemas.microsoft.com/office/drawing/2014/main" id="{5359B3CA-7691-4139-B4DD-05EF54D25F90}"/>
              </a:ext>
            </a:extLst>
          </p:cNvPr>
          <p:cNvSpPr txBox="1"/>
          <p:nvPr/>
        </p:nvSpPr>
        <p:spPr>
          <a:xfrm>
            <a:off x="5254603" y="5341156"/>
            <a:ext cx="2878869" cy="1046440"/>
          </a:xfrm>
          <a:prstGeom prst="rect">
            <a:avLst/>
          </a:prstGeom>
          <a:noFill/>
        </p:spPr>
        <p:txBody>
          <a:bodyPr wrap="square" lIns="0" tIns="0" rIns="0" bIns="0" rtlCol="0" anchor="t">
            <a:spAutoFit/>
          </a:bodyPr>
          <a:lstStyle>
            <a:defPPr>
              <a:defRPr lang="de-DE"/>
            </a:defPPr>
            <a:lvl1pPr fontAlgn="base">
              <a:spcBef>
                <a:spcPct val="50000"/>
              </a:spcBef>
              <a:spcAft>
                <a:spcPct val="0"/>
              </a:spcAft>
              <a:buClr>
                <a:srgbClr val="F0AB00"/>
              </a:buClr>
              <a:buSzPct val="80000"/>
              <a:defRPr sz="1400" b="1" kern="0">
                <a:ea typeface="Arial Unicode MS" pitchFamily="34" charset="-128"/>
                <a:cs typeface="Arial Unicode MS" pitchFamily="34" charset="-128"/>
              </a:defRPr>
            </a:lvl1p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rPr>
              <a:t>Corrections</a:t>
            </a:r>
          </a:p>
          <a:p>
            <a:pPr>
              <a:defRPr/>
            </a:pPr>
            <a:r>
              <a:rPr kumimoji="0" lang="en-US" sz="1200" b="0" i="0" u="none" strike="noStrike" kern="0" cap="none" spc="0" normalizeH="0" baseline="0" noProof="0" dirty="0">
                <a:ln>
                  <a:noFill/>
                </a:ln>
                <a:solidFill>
                  <a:srgbClr val="000000"/>
                </a:solidFill>
                <a:effectLst/>
                <a:uLnTx/>
                <a:uFillTx/>
                <a:latin typeface="Arial"/>
                <a:ea typeface="Arial Unicode MS"/>
                <a:cs typeface="Arial Unicode MS"/>
              </a:rPr>
              <a:t>Troubleshooting managed by the Supplier and supported by SAP during initial project. Corrections also</a:t>
            </a:r>
            <a:r>
              <a:rPr lang="en-US" sz="1200" b="0" dirty="0">
                <a:solidFill>
                  <a:srgbClr val="000000"/>
                </a:solidFill>
                <a:ea typeface="Arial Unicode MS"/>
                <a:cs typeface="Arial Unicode MS"/>
              </a:rPr>
              <a:t> may</a:t>
            </a:r>
            <a:r>
              <a:rPr kumimoji="0" lang="en-US" sz="1200" b="0" i="0" u="none" strike="noStrike" kern="0" cap="none" spc="0" normalizeH="0" baseline="0" noProof="0" dirty="0">
                <a:ln>
                  <a:noFill/>
                </a:ln>
                <a:solidFill>
                  <a:srgbClr val="000000"/>
                </a:solidFill>
                <a:effectLst/>
                <a:uLnTx/>
                <a:uFillTx/>
                <a:latin typeface="Arial"/>
                <a:ea typeface="Arial Unicode MS"/>
                <a:cs typeface="Arial Unicode MS"/>
              </a:rPr>
              <a:t> be required after steps </a:t>
            </a:r>
            <a:r>
              <a:rPr lang="en-US" sz="1200" dirty="0">
                <a:solidFill>
                  <a:srgbClr val="000000"/>
                </a:solidFill>
                <a:ea typeface="Arial Unicode MS"/>
                <a:cs typeface="Arial Unicode MS"/>
              </a:rPr>
              <a:t>5</a:t>
            </a:r>
            <a:r>
              <a:rPr kumimoji="0" lang="en-US" sz="1200" b="0" i="0" u="none" strike="noStrike" kern="0" cap="none" spc="0" normalizeH="0" baseline="0" noProof="0" dirty="0">
                <a:ln>
                  <a:noFill/>
                </a:ln>
                <a:solidFill>
                  <a:srgbClr val="000000"/>
                </a:solidFill>
                <a:effectLst/>
                <a:uLnTx/>
                <a:uFillTx/>
                <a:latin typeface="Arial"/>
                <a:ea typeface="Arial Unicode MS"/>
                <a:cs typeface="Arial Unicode MS"/>
              </a:rPr>
              <a:t> &amp; </a:t>
            </a:r>
            <a:r>
              <a:rPr kumimoji="0" lang="en-US" sz="1200" i="0" u="none" strike="noStrike" kern="0" cap="none" spc="0" normalizeH="0" baseline="0" noProof="0" dirty="0">
                <a:ln>
                  <a:noFill/>
                </a:ln>
                <a:solidFill>
                  <a:srgbClr val="000000"/>
                </a:solidFill>
                <a:effectLst/>
                <a:uLnTx/>
                <a:uFillTx/>
                <a:latin typeface="Arial"/>
                <a:ea typeface="Arial Unicode MS"/>
                <a:cs typeface="Arial Unicode MS"/>
              </a:rPr>
              <a:t>6</a:t>
            </a:r>
            <a:r>
              <a:rPr kumimoji="0" lang="en-US" sz="1200" b="0" i="0" u="none" strike="noStrike" kern="0" cap="none" spc="0" normalizeH="0" baseline="0" noProof="0" dirty="0">
                <a:ln>
                  <a:noFill/>
                </a:ln>
                <a:solidFill>
                  <a:srgbClr val="000000"/>
                </a:solidFill>
                <a:effectLst/>
                <a:uLnTx/>
                <a:uFillTx/>
                <a:latin typeface="Arial"/>
                <a:ea typeface="Arial Unicode MS"/>
                <a:cs typeface="Arial Unicode MS"/>
              </a:rPr>
              <a:t>.</a:t>
            </a:r>
            <a:endParaRPr lang="en-US" sz="1200" b="0" i="0" u="none" strike="noStrike" kern="0" cap="none" spc="0" normalizeH="0" baseline="0" noProof="0" dirty="0">
              <a:ln>
                <a:noFill/>
              </a:ln>
              <a:solidFill>
                <a:srgbClr val="000000"/>
              </a:solidFill>
              <a:effectLst/>
              <a:uLnTx/>
              <a:uFillTx/>
              <a:latin typeface="Arial"/>
              <a:ea typeface="Arial Unicode MS"/>
              <a:cs typeface="Arial Unicode MS"/>
            </a:endParaRPr>
          </a:p>
        </p:txBody>
      </p:sp>
      <p:sp>
        <p:nvSpPr>
          <p:cNvPr id="98" name="Oval 97">
            <a:extLst>
              <a:ext uri="{FF2B5EF4-FFF2-40B4-BE49-F238E27FC236}">
                <a16:creationId xmlns:a16="http://schemas.microsoft.com/office/drawing/2014/main" id="{0E38B0A5-6A90-42B9-8A6E-F4509D8CDCA3}"/>
              </a:ext>
            </a:extLst>
          </p:cNvPr>
          <p:cNvSpPr/>
          <p:nvPr/>
        </p:nvSpPr>
        <p:spPr bwMode="gray">
          <a:xfrm>
            <a:off x="6436643" y="4683693"/>
            <a:ext cx="586800" cy="586853"/>
          </a:xfrm>
          <a:prstGeom prst="ellipse">
            <a:avLst/>
          </a:prstGeom>
          <a:gradFill>
            <a:gsLst>
              <a:gs pos="50000">
                <a:srgbClr val="A8A340"/>
              </a:gs>
              <a:gs pos="49000">
                <a:schemeClr val="accent1"/>
              </a:gs>
            </a:gsLst>
            <a:lin ang="2700000" scaled="0"/>
          </a:gra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mn-cs"/>
              </a:rPr>
              <a:t>3</a:t>
            </a:r>
          </a:p>
        </p:txBody>
      </p:sp>
      <p:pic>
        <p:nvPicPr>
          <p:cNvPr id="14" name="Picture 13">
            <a:extLst>
              <a:ext uri="{FF2B5EF4-FFF2-40B4-BE49-F238E27FC236}">
                <a16:creationId xmlns:a16="http://schemas.microsoft.com/office/drawing/2014/main" id="{FCB610FA-E7CE-40C9-BCB7-FF41FCA1ABD0}"/>
              </a:ext>
            </a:extLst>
          </p:cNvPr>
          <p:cNvPicPr>
            <a:picLocks noChangeAspect="1"/>
          </p:cNvPicPr>
          <p:nvPr/>
        </p:nvPicPr>
        <p:blipFill>
          <a:blip r:embed="rId4"/>
          <a:stretch>
            <a:fillRect/>
          </a:stretch>
        </p:blipFill>
        <p:spPr>
          <a:xfrm>
            <a:off x="5740805" y="2743639"/>
            <a:ext cx="1905167" cy="1891089"/>
          </a:xfrm>
          <a:prstGeom prst="rect">
            <a:avLst/>
          </a:prstGeom>
        </p:spPr>
      </p:pic>
      <p:sp>
        <p:nvSpPr>
          <p:cNvPr id="45" name="TextBox 44">
            <a:extLst>
              <a:ext uri="{FF2B5EF4-FFF2-40B4-BE49-F238E27FC236}">
                <a16:creationId xmlns:a16="http://schemas.microsoft.com/office/drawing/2014/main" id="{46705AD3-3B04-4276-8669-5E8D1A87955E}"/>
              </a:ext>
            </a:extLst>
          </p:cNvPr>
          <p:cNvSpPr txBox="1"/>
          <p:nvPr/>
        </p:nvSpPr>
        <p:spPr>
          <a:xfrm>
            <a:off x="3392417" y="3357585"/>
            <a:ext cx="1178475" cy="129266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lang="en-US" sz="1200" kern="0" dirty="0">
                <a:solidFill>
                  <a:srgbClr val="000000"/>
                </a:solidFill>
                <a:ea typeface="Arial Unicode MS" pitchFamily="34" charset="-128"/>
                <a:cs typeface="Arial Unicode MS" pitchFamily="34" charset="-128"/>
              </a:rPr>
              <a:t>Publish Customer Specific Catalog </a:t>
            </a:r>
            <a:r>
              <a:rPr kumimoji="0" lang="en-US" sz="120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by </a:t>
            </a:r>
            <a:r>
              <a:rPr kumimoji="0" lang="en-US" sz="1200" b="1"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uploading</a:t>
            </a:r>
            <a:r>
              <a:rPr kumimoji="0" lang="en-US" sz="1200"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 </a:t>
            </a:r>
            <a:r>
              <a:rPr kumimoji="0" lang="en-US" sz="1200" b="1" i="0" u="none" strike="noStrike" kern="0" cap="none" spc="0" normalizeH="0" baseline="0" noProof="0" dirty="0">
                <a:ln>
                  <a:noFill/>
                </a:ln>
                <a:solidFill>
                  <a:schemeClr val="accent1"/>
                </a:solidFill>
                <a:effectLst/>
                <a:uLnTx/>
                <a:uFillTx/>
                <a:latin typeface="Arial"/>
                <a:ea typeface="Arial Unicode MS" pitchFamily="34" charset="-128"/>
                <a:cs typeface="Arial Unicode MS" pitchFamily="34" charset="-128"/>
              </a:rPr>
              <a:t>the file </a:t>
            </a:r>
            <a:r>
              <a:rPr kumimoji="0" lang="en-US" sz="120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to your SBN Supplier Account</a:t>
            </a:r>
          </a:p>
        </p:txBody>
      </p:sp>
      <p:sp>
        <p:nvSpPr>
          <p:cNvPr id="116" name="Oval 115">
            <a:extLst>
              <a:ext uri="{FF2B5EF4-FFF2-40B4-BE49-F238E27FC236}">
                <a16:creationId xmlns:a16="http://schemas.microsoft.com/office/drawing/2014/main" id="{8734302C-F672-4B07-A276-6C1FACBC951E}"/>
              </a:ext>
            </a:extLst>
          </p:cNvPr>
          <p:cNvSpPr/>
          <p:nvPr/>
        </p:nvSpPr>
        <p:spPr bwMode="gray">
          <a:xfrm>
            <a:off x="7827616" y="3478590"/>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mn-cs"/>
              </a:rPr>
              <a:t>4*</a:t>
            </a:r>
          </a:p>
        </p:txBody>
      </p:sp>
      <p:sp>
        <p:nvSpPr>
          <p:cNvPr id="118" name="Oval 117">
            <a:extLst>
              <a:ext uri="{FF2B5EF4-FFF2-40B4-BE49-F238E27FC236}">
                <a16:creationId xmlns:a16="http://schemas.microsoft.com/office/drawing/2014/main" id="{C9BC5581-0639-4994-A9D5-4EC7E9F617B2}"/>
              </a:ext>
            </a:extLst>
          </p:cNvPr>
          <p:cNvSpPr/>
          <p:nvPr/>
        </p:nvSpPr>
        <p:spPr bwMode="gray">
          <a:xfrm>
            <a:off x="4955164" y="3472600"/>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FFFFFF"/>
                </a:solidFill>
                <a:ea typeface="Arial Unicode MS" pitchFamily="34" charset="-128"/>
              </a:rPr>
              <a:t>2</a:t>
            </a: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mn-cs"/>
              </a:rPr>
              <a:t>*</a:t>
            </a:r>
          </a:p>
        </p:txBody>
      </p:sp>
      <p:grpSp>
        <p:nvGrpSpPr>
          <p:cNvPr id="131" name="Group 130">
            <a:extLst>
              <a:ext uri="{FF2B5EF4-FFF2-40B4-BE49-F238E27FC236}">
                <a16:creationId xmlns:a16="http://schemas.microsoft.com/office/drawing/2014/main" id="{4CCBDAF2-133C-4CE7-9663-27E03595F223}"/>
              </a:ext>
            </a:extLst>
          </p:cNvPr>
          <p:cNvGrpSpPr/>
          <p:nvPr/>
        </p:nvGrpSpPr>
        <p:grpSpPr>
          <a:xfrm>
            <a:off x="756087" y="5149130"/>
            <a:ext cx="2630087" cy="1334118"/>
            <a:chOff x="9728148" y="5319400"/>
            <a:chExt cx="2429166" cy="1334118"/>
          </a:xfrm>
        </p:grpSpPr>
        <p:pic>
          <p:nvPicPr>
            <p:cNvPr id="86" name="Picture 85">
              <a:extLst>
                <a:ext uri="{FF2B5EF4-FFF2-40B4-BE49-F238E27FC236}">
                  <a16:creationId xmlns:a16="http://schemas.microsoft.com/office/drawing/2014/main" id="{747E2E3C-1A4D-4CB1-BD57-CB561ABEF765}"/>
                </a:ext>
              </a:extLst>
            </p:cNvPr>
            <p:cNvPicPr>
              <a:picLocks noChangeAspect="1"/>
            </p:cNvPicPr>
            <p:nvPr/>
          </p:nvPicPr>
          <p:blipFill>
            <a:blip r:embed="rId5"/>
            <a:stretch>
              <a:fillRect/>
            </a:stretch>
          </p:blipFill>
          <p:spPr>
            <a:xfrm>
              <a:off x="10277255" y="5811402"/>
              <a:ext cx="489963" cy="489963"/>
            </a:xfrm>
            <a:prstGeom prst="rect">
              <a:avLst/>
            </a:prstGeom>
          </p:spPr>
        </p:pic>
        <p:pic>
          <p:nvPicPr>
            <p:cNvPr id="87" name="Picture 86">
              <a:extLst>
                <a:ext uri="{FF2B5EF4-FFF2-40B4-BE49-F238E27FC236}">
                  <a16:creationId xmlns:a16="http://schemas.microsoft.com/office/drawing/2014/main" id="{EEA0FFD4-0B40-4DE4-8914-2EA358ACAFC0}"/>
                </a:ext>
              </a:extLst>
            </p:cNvPr>
            <p:cNvPicPr>
              <a:picLocks noChangeAspect="1"/>
            </p:cNvPicPr>
            <p:nvPr/>
          </p:nvPicPr>
          <p:blipFill>
            <a:blip r:embed="rId6"/>
            <a:stretch>
              <a:fillRect/>
            </a:stretch>
          </p:blipFill>
          <p:spPr>
            <a:xfrm>
              <a:off x="10322647" y="5319400"/>
              <a:ext cx="474730" cy="474730"/>
            </a:xfrm>
            <a:prstGeom prst="rect">
              <a:avLst/>
            </a:prstGeom>
          </p:spPr>
        </p:pic>
        <p:sp>
          <p:nvSpPr>
            <p:cNvPr id="90" name="Text Placeholder 6">
              <a:extLst>
                <a:ext uri="{FF2B5EF4-FFF2-40B4-BE49-F238E27FC236}">
                  <a16:creationId xmlns:a16="http://schemas.microsoft.com/office/drawing/2014/main" id="{DD020180-6984-41E4-BEB1-6808C7F1FA09}"/>
                </a:ext>
              </a:extLst>
            </p:cNvPr>
            <p:cNvSpPr txBox="1">
              <a:spLocks/>
            </p:cNvSpPr>
            <p:nvPr/>
          </p:nvSpPr>
          <p:spPr>
            <a:xfrm>
              <a:off x="10803642" y="5892370"/>
              <a:ext cx="817894" cy="215444"/>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cs-CZ" sz="1400" b="1" i="0" u="none" strike="noStrike" kern="1200" cap="none" spc="0" normalizeH="0" baseline="0" noProof="0" dirty="0">
                  <a:ln>
                    <a:noFill/>
                  </a:ln>
                  <a:solidFill>
                    <a:srgbClr val="000000"/>
                  </a:solidFill>
                  <a:effectLst/>
                  <a:highlight>
                    <a:srgbClr val="A8A340"/>
                  </a:highlight>
                  <a:uLnTx/>
                  <a:uFillTx/>
                  <a:latin typeface="Arial"/>
                  <a:ea typeface="+mn-ea"/>
                  <a:cs typeface="+mn-cs"/>
                </a:rPr>
                <a:t>Supplier</a:t>
              </a:r>
              <a:endParaRPr kumimoji="0" lang="en-US" sz="1400" b="1" i="0" u="none" strike="noStrike" kern="1200" cap="none" spc="0" normalizeH="0" baseline="0" noProof="0" dirty="0">
                <a:ln>
                  <a:noFill/>
                </a:ln>
                <a:solidFill>
                  <a:srgbClr val="000000"/>
                </a:solidFill>
                <a:effectLst/>
                <a:highlight>
                  <a:srgbClr val="A8A340"/>
                </a:highlight>
                <a:uLnTx/>
                <a:uFillTx/>
                <a:latin typeface="Arial"/>
                <a:ea typeface="+mn-ea"/>
                <a:cs typeface="+mn-cs"/>
              </a:endParaRPr>
            </a:p>
          </p:txBody>
        </p:sp>
        <p:sp>
          <p:nvSpPr>
            <p:cNvPr id="91" name="Text Placeholder 6">
              <a:extLst>
                <a:ext uri="{FF2B5EF4-FFF2-40B4-BE49-F238E27FC236}">
                  <a16:creationId xmlns:a16="http://schemas.microsoft.com/office/drawing/2014/main" id="{75B4C023-8EB1-404C-8F5C-27AA7C89C305}"/>
                </a:ext>
              </a:extLst>
            </p:cNvPr>
            <p:cNvSpPr txBox="1">
              <a:spLocks/>
            </p:cNvSpPr>
            <p:nvPr/>
          </p:nvSpPr>
          <p:spPr>
            <a:xfrm>
              <a:off x="10808311" y="5403587"/>
              <a:ext cx="779528" cy="215444"/>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en-US" sz="1400" b="1" i="0" u="none" strike="noStrike" kern="1200" cap="none" spc="0" normalizeH="0" baseline="0" noProof="0" dirty="0">
                  <a:ln>
                    <a:noFill/>
                  </a:ln>
                  <a:solidFill>
                    <a:srgbClr val="000000"/>
                  </a:solidFill>
                  <a:effectLst/>
                  <a:highlight>
                    <a:srgbClr val="008FD3"/>
                  </a:highlight>
                  <a:uLnTx/>
                  <a:uFillTx/>
                  <a:latin typeface="Arial"/>
                  <a:ea typeface="+mn-ea"/>
                  <a:cs typeface="+mn-cs"/>
                </a:rPr>
                <a:t>Buyer</a:t>
              </a:r>
            </a:p>
          </p:txBody>
        </p:sp>
        <p:sp>
          <p:nvSpPr>
            <p:cNvPr id="92" name="Text Placeholder 6">
              <a:extLst>
                <a:ext uri="{FF2B5EF4-FFF2-40B4-BE49-F238E27FC236}">
                  <a16:creationId xmlns:a16="http://schemas.microsoft.com/office/drawing/2014/main" id="{22FE4898-899F-4537-AF4D-88976E07F0C6}"/>
                </a:ext>
              </a:extLst>
            </p:cNvPr>
            <p:cNvSpPr txBox="1">
              <a:spLocks/>
            </p:cNvSpPr>
            <p:nvPr/>
          </p:nvSpPr>
          <p:spPr>
            <a:xfrm>
              <a:off x="10803643" y="6330353"/>
              <a:ext cx="401946" cy="215444"/>
            </a:xfrm>
            <a:prstGeom prst="rect">
              <a:avLst/>
            </a:prstGeom>
            <a:solidFill>
              <a:schemeClr val="accent1"/>
            </a:solidFill>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lang="cs-CZ" sz="1400" b="1" dirty="0"/>
                <a:t>SAP</a:t>
              </a:r>
              <a:endParaRPr lang="en-US" sz="1400" b="1" dirty="0"/>
            </a:p>
          </p:txBody>
        </p:sp>
        <p:sp>
          <p:nvSpPr>
            <p:cNvPr id="125" name="TextBox 124">
              <a:extLst>
                <a:ext uri="{FF2B5EF4-FFF2-40B4-BE49-F238E27FC236}">
                  <a16:creationId xmlns:a16="http://schemas.microsoft.com/office/drawing/2014/main" id="{87794612-BE64-421D-AF09-E754B5157DDE}"/>
                </a:ext>
              </a:extLst>
            </p:cNvPr>
            <p:cNvSpPr txBox="1"/>
            <p:nvPr/>
          </p:nvSpPr>
          <p:spPr>
            <a:xfrm rot="16200000">
              <a:off x="9278826" y="5892370"/>
              <a:ext cx="1114088" cy="215444"/>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Task Owners</a:t>
              </a:r>
              <a:endParaRPr kumimoji="0" lang="en-AU"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126" name="Left Brace 125">
              <a:extLst>
                <a:ext uri="{FF2B5EF4-FFF2-40B4-BE49-F238E27FC236}">
                  <a16:creationId xmlns:a16="http://schemas.microsoft.com/office/drawing/2014/main" id="{BD22E9D7-2921-4CA4-BEB2-2D3BD443067F}"/>
                </a:ext>
              </a:extLst>
            </p:cNvPr>
            <p:cNvSpPr/>
            <p:nvPr/>
          </p:nvSpPr>
          <p:spPr>
            <a:xfrm>
              <a:off x="10014621" y="5403587"/>
              <a:ext cx="254400" cy="1142210"/>
            </a:xfrm>
            <a:prstGeom prst="leftBrace">
              <a:avLst>
                <a:gd name="adj1" fmla="val 62782"/>
                <a:gd name="adj2" fmla="val 50000"/>
              </a:avLst>
            </a:prstGeom>
            <a:ln w="254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AU" sz="2100" b="0" i="0" u="none" strike="noStrike" kern="1200" cap="none" spc="0" normalizeH="0" baseline="0" noProof="0" dirty="0">
                <a:ln>
                  <a:noFill/>
                </a:ln>
                <a:solidFill>
                  <a:srgbClr val="000000"/>
                </a:solidFill>
                <a:effectLst/>
                <a:uLnTx/>
                <a:uFillTx/>
                <a:latin typeface="Arial"/>
                <a:ea typeface="+mn-ea"/>
                <a:cs typeface="+mn-cs"/>
              </a:endParaRPr>
            </a:p>
          </p:txBody>
        </p:sp>
        <p:sp>
          <p:nvSpPr>
            <p:cNvPr id="130" name="TextBox 129">
              <a:extLst>
                <a:ext uri="{FF2B5EF4-FFF2-40B4-BE49-F238E27FC236}">
                  <a16:creationId xmlns:a16="http://schemas.microsoft.com/office/drawing/2014/main" id="{89568B59-FDEA-4AC4-A383-782CAC1E6939}"/>
                </a:ext>
              </a:extLst>
            </p:cNvPr>
            <p:cNvSpPr txBox="1"/>
            <p:nvPr/>
          </p:nvSpPr>
          <p:spPr>
            <a:xfrm>
              <a:off x="11127024" y="6222631"/>
              <a:ext cx="1030290" cy="430887"/>
            </a:xfrm>
            <a:prstGeom prst="rect">
              <a:avLst/>
            </a:prstGeom>
            <a:noFill/>
          </p:spPr>
          <p:txBody>
            <a:bodyPr wrap="square">
              <a:spAutoFit/>
            </a:bodyPr>
            <a:lstStyle/>
            <a:p>
              <a:pPr marL="0" marR="0" lvl="0" indent="0" algn="l" defTabSz="1088776" rtl="0" eaLnBrk="1" fontAlgn="auto" latinLnBrk="0" hangingPunct="1">
                <a:lnSpc>
                  <a:spcPct val="100000"/>
                </a:lnSpc>
                <a:spcBef>
                  <a:spcPts val="0"/>
                </a:spcBef>
                <a:spcAft>
                  <a:spcPts val="0"/>
                </a:spcAft>
                <a:buClr>
                  <a:srgbClr val="F0AB00"/>
                </a:buClr>
                <a:buSzTx/>
                <a:buFontTx/>
                <a:buNone/>
                <a:tabLst/>
                <a:defRPr/>
              </a:pPr>
              <a:r>
                <a:rPr kumimoji="0" lang="en-US" sz="1050" b="0" i="0" u="none" strike="noStrike" kern="1200" cap="none" spc="0" normalizeH="0" baseline="0" noProof="0" dirty="0">
                  <a:ln>
                    <a:noFill/>
                  </a:ln>
                  <a:solidFill>
                    <a:srgbClr val="000000"/>
                  </a:solidFill>
                  <a:effectLst/>
                  <a:uLnTx/>
                  <a:uFillTx/>
                  <a:latin typeface="Arial"/>
                  <a:ea typeface="+mn-ea"/>
                  <a:cs typeface="+mn-cs"/>
                </a:rPr>
                <a:t>* Automated </a:t>
              </a:r>
              <a:br>
                <a:rPr kumimoji="0" lang="en-US" sz="1050" b="0" i="0" u="none" strike="noStrike" kern="1200" cap="none" spc="0" normalizeH="0" baseline="0" noProof="0" dirty="0">
                  <a:ln>
                    <a:noFill/>
                  </a:ln>
                  <a:solidFill>
                    <a:srgbClr val="000000"/>
                  </a:solidFill>
                  <a:effectLst/>
                  <a:uLnTx/>
                  <a:uFillTx/>
                  <a:latin typeface="Arial"/>
                  <a:ea typeface="+mn-ea"/>
                  <a:cs typeface="+mn-cs"/>
                </a:rPr>
              </a:br>
              <a:r>
                <a:rPr kumimoji="0" lang="en-US" sz="1050" b="0" i="0" u="none" strike="noStrike" kern="1200" cap="none" spc="0" normalizeH="0" baseline="0" noProof="0" dirty="0">
                  <a:ln>
                    <a:noFill/>
                  </a:ln>
                  <a:solidFill>
                    <a:srgbClr val="000000"/>
                  </a:solidFill>
                  <a:effectLst/>
                  <a:uLnTx/>
                  <a:uFillTx/>
                  <a:latin typeface="Arial"/>
                  <a:ea typeface="+mn-ea"/>
                  <a:cs typeface="+mn-cs"/>
                </a:rPr>
                <a:t>  task</a:t>
              </a:r>
            </a:p>
          </p:txBody>
        </p:sp>
      </p:grpSp>
      <p:sp>
        <p:nvSpPr>
          <p:cNvPr id="7" name="TextBox 6">
            <a:extLst>
              <a:ext uri="{FF2B5EF4-FFF2-40B4-BE49-F238E27FC236}">
                <a16:creationId xmlns:a16="http://schemas.microsoft.com/office/drawing/2014/main" id="{457F6572-C59D-41CE-931D-E7888122801E}"/>
              </a:ext>
            </a:extLst>
          </p:cNvPr>
          <p:cNvSpPr txBox="1"/>
          <p:nvPr/>
        </p:nvSpPr>
        <p:spPr>
          <a:xfrm>
            <a:off x="7536186" y="4244813"/>
            <a:ext cx="1222020" cy="369332"/>
          </a:xfrm>
          <a:prstGeom prst="rect">
            <a:avLst/>
          </a:prstGeom>
          <a:solidFill>
            <a:schemeClr val="bg1"/>
          </a:solid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Synchronization</a:t>
            </a:r>
            <a:b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b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Task</a:t>
            </a:r>
          </a:p>
        </p:txBody>
      </p:sp>
      <p:sp>
        <p:nvSpPr>
          <p:cNvPr id="65" name="TextBox 64">
            <a:extLst>
              <a:ext uri="{FF2B5EF4-FFF2-40B4-BE49-F238E27FC236}">
                <a16:creationId xmlns:a16="http://schemas.microsoft.com/office/drawing/2014/main" id="{47AC233B-FC23-4E5B-8316-33963743CCF6}"/>
              </a:ext>
            </a:extLst>
          </p:cNvPr>
          <p:cNvSpPr txBox="1"/>
          <p:nvPr/>
        </p:nvSpPr>
        <p:spPr>
          <a:xfrm>
            <a:off x="10078356" y="3583468"/>
            <a:ext cx="1478375" cy="34624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Content validation</a:t>
            </a:r>
            <a:br>
              <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(System Task)</a:t>
            </a:r>
            <a:endPar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66" name="TextBox 65">
            <a:extLst>
              <a:ext uri="{FF2B5EF4-FFF2-40B4-BE49-F238E27FC236}">
                <a16:creationId xmlns:a16="http://schemas.microsoft.com/office/drawing/2014/main" id="{699FAE10-DA5D-4DFC-83C0-ADDD9E7D579F}"/>
              </a:ext>
            </a:extLst>
          </p:cNvPr>
          <p:cNvSpPr txBox="1"/>
          <p:nvPr/>
        </p:nvSpPr>
        <p:spPr>
          <a:xfrm>
            <a:off x="10078356" y="4288610"/>
            <a:ext cx="1670623" cy="353943"/>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Catalog Approval Flow</a:t>
            </a:r>
            <a:r>
              <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 </a:t>
            </a:r>
            <a:br>
              <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(Catalog Approver) </a:t>
            </a:r>
            <a:endPar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67" name="TextBox 66">
            <a:extLst>
              <a:ext uri="{FF2B5EF4-FFF2-40B4-BE49-F238E27FC236}">
                <a16:creationId xmlns:a16="http://schemas.microsoft.com/office/drawing/2014/main" id="{9A5F1FAD-AB1F-4F4B-91B4-8C107EFE570D}"/>
              </a:ext>
            </a:extLst>
          </p:cNvPr>
          <p:cNvSpPr txBox="1"/>
          <p:nvPr/>
        </p:nvSpPr>
        <p:spPr>
          <a:xfrm>
            <a:off x="10078356" y="5039604"/>
            <a:ext cx="1344875" cy="34624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Catalog Activation</a:t>
            </a:r>
            <a:br>
              <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br>
            <a:r>
              <a:rPr kumimoji="0" lang="en-US" sz="105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(Manual / Automatic)</a:t>
            </a:r>
            <a:endParaRPr kumimoji="0" lang="en-US" sz="1200" b="0"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endParaRPr>
          </a:p>
        </p:txBody>
      </p:sp>
      <p:sp>
        <p:nvSpPr>
          <p:cNvPr id="68" name="Oval 67">
            <a:extLst>
              <a:ext uri="{FF2B5EF4-FFF2-40B4-BE49-F238E27FC236}">
                <a16:creationId xmlns:a16="http://schemas.microsoft.com/office/drawing/2014/main" id="{9EE6BAFE-3507-4B9F-B713-F8EBD2D08E87}"/>
              </a:ext>
            </a:extLst>
          </p:cNvPr>
          <p:cNvSpPr/>
          <p:nvPr/>
        </p:nvSpPr>
        <p:spPr bwMode="gray">
          <a:xfrm>
            <a:off x="9400312" y="4927921"/>
            <a:ext cx="586800" cy="586853"/>
          </a:xfrm>
          <a:prstGeom prst="ellipse">
            <a:avLst/>
          </a:prstGeom>
          <a:solidFill>
            <a:srgbClr val="008FD3"/>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FFFFFF"/>
                </a:solidFill>
                <a:ea typeface="Arial Unicode MS" pitchFamily="34" charset="-128"/>
                <a:cs typeface="Arial Unicode MS" pitchFamily="34" charset="-128"/>
              </a:rPr>
              <a:t>7</a:t>
            </a:r>
            <a:endPar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69" name="Oval 68">
            <a:extLst>
              <a:ext uri="{FF2B5EF4-FFF2-40B4-BE49-F238E27FC236}">
                <a16:creationId xmlns:a16="http://schemas.microsoft.com/office/drawing/2014/main" id="{46E9867E-840D-4C51-90FC-9F4B8C1ADDF4}"/>
              </a:ext>
            </a:extLst>
          </p:cNvPr>
          <p:cNvSpPr/>
          <p:nvPr/>
        </p:nvSpPr>
        <p:spPr bwMode="gray">
          <a:xfrm>
            <a:off x="9397573" y="4200260"/>
            <a:ext cx="586800" cy="586853"/>
          </a:xfrm>
          <a:prstGeom prst="ellipse">
            <a:avLst/>
          </a:prstGeom>
          <a:solidFill>
            <a:srgbClr val="008FD3"/>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FFFFFF"/>
                </a:solidFill>
                <a:ea typeface="Arial Unicode MS" pitchFamily="34" charset="-128"/>
                <a:cs typeface="Arial Unicode MS" pitchFamily="34" charset="-128"/>
              </a:rPr>
              <a:t>6</a:t>
            </a:r>
            <a:endPar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70" name="Oval 69">
            <a:extLst>
              <a:ext uri="{FF2B5EF4-FFF2-40B4-BE49-F238E27FC236}">
                <a16:creationId xmlns:a16="http://schemas.microsoft.com/office/drawing/2014/main" id="{E665888C-4A6E-410F-981E-513951E1227F}"/>
              </a:ext>
            </a:extLst>
          </p:cNvPr>
          <p:cNvSpPr/>
          <p:nvPr/>
        </p:nvSpPr>
        <p:spPr bwMode="gray">
          <a:xfrm>
            <a:off x="9400312" y="3472599"/>
            <a:ext cx="586800" cy="586853"/>
          </a:xfrm>
          <a:prstGeom prst="ellipse">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lang="en-US" sz="1600" b="1" kern="0" dirty="0">
                <a:solidFill>
                  <a:srgbClr val="FFFFFF"/>
                </a:solidFill>
                <a:ea typeface="Arial Unicode MS" pitchFamily="34" charset="-128"/>
              </a:rPr>
              <a:t>5</a:t>
            </a:r>
            <a:r>
              <a:rPr kumimoji="0" lang="en-US" sz="1600" b="1" i="0" u="none" strike="noStrike" kern="0" cap="none" spc="0" normalizeH="0" baseline="0" noProof="0" dirty="0">
                <a:ln>
                  <a:noFill/>
                </a:ln>
                <a:solidFill>
                  <a:srgbClr val="FFFFFF"/>
                </a:solidFill>
                <a:effectLst/>
                <a:uLnTx/>
                <a:uFillTx/>
                <a:latin typeface="Arial"/>
                <a:ea typeface="Arial Unicode MS" pitchFamily="34" charset="-128"/>
                <a:cs typeface="+mn-cs"/>
              </a:rPr>
              <a:t>*</a:t>
            </a:r>
          </a:p>
        </p:txBody>
      </p:sp>
      <p:sp>
        <p:nvSpPr>
          <p:cNvPr id="10" name="TextBox 9">
            <a:extLst>
              <a:ext uri="{FF2B5EF4-FFF2-40B4-BE49-F238E27FC236}">
                <a16:creationId xmlns:a16="http://schemas.microsoft.com/office/drawing/2014/main" id="{8CDFD2FC-26DB-759D-E31F-4D53CAC835FF}"/>
              </a:ext>
            </a:extLst>
          </p:cNvPr>
          <p:cNvSpPr txBox="1"/>
          <p:nvPr/>
        </p:nvSpPr>
        <p:spPr>
          <a:xfrm>
            <a:off x="1358206" y="3180489"/>
            <a:ext cx="984798" cy="369332"/>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Static Catalog File</a:t>
            </a:r>
          </a:p>
        </p:txBody>
      </p:sp>
      <p:sp>
        <p:nvSpPr>
          <p:cNvPr id="4" name="TextBox 1">
            <a:extLst>
              <a:ext uri="{FF2B5EF4-FFF2-40B4-BE49-F238E27FC236}">
                <a16:creationId xmlns:a16="http://schemas.microsoft.com/office/drawing/2014/main" id="{56D42E6A-1C4D-6430-2DD0-81AE63563964}"/>
              </a:ext>
            </a:extLst>
          </p:cNvPr>
          <p:cNvSpPr txBox="1"/>
          <p:nvPr/>
        </p:nvSpPr>
        <p:spPr>
          <a:xfrm>
            <a:off x="9139469" y="5811017"/>
            <a:ext cx="2822673" cy="553998"/>
          </a:xfrm>
          <a:prstGeom prst="rect">
            <a:avLst/>
          </a:prstGeom>
          <a:noFill/>
        </p:spPr>
        <p:txBody>
          <a:bodyPr wrap="square" lIns="0" tIns="0" rIns="0" bIns="0" rtlCol="0" anchor="t">
            <a:spAutoFit/>
          </a:bodyPr>
          <a:ls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a:lstStyle>
          <a:p>
            <a:pPr fontAlgn="base">
              <a:spcBef>
                <a:spcPct val="50000"/>
              </a:spcBef>
              <a:spcAft>
                <a:spcPct val="0"/>
              </a:spcAft>
              <a:buClr>
                <a:srgbClr val="F0AB00"/>
              </a:buClr>
              <a:buSzPct val="80000"/>
              <a:defRPr/>
            </a:pPr>
            <a:r>
              <a:rPr lang="en-US" sz="1200" b="1" kern="0" dirty="0">
                <a:solidFill>
                  <a:srgbClr val="000000"/>
                </a:solidFill>
                <a:ea typeface="Arial Unicode MS"/>
                <a:cs typeface="Arial Unicode MS"/>
              </a:rPr>
              <a:t>Note: </a:t>
            </a:r>
            <a:r>
              <a:rPr lang="en-US" sz="1200" kern="0" dirty="0">
                <a:solidFill>
                  <a:srgbClr val="000000"/>
                </a:solidFill>
                <a:ea typeface="Arial Unicode MS"/>
                <a:cs typeface="Arial"/>
              </a:rPr>
              <a:t>Steps 1-7 will be done in your Test account and then repeated in Production when requested by Buyer.</a:t>
            </a:r>
            <a:endParaRPr lang="en-US" sz="1200" b="0" i="0" u="none" strike="noStrike" kern="0" cap="none" spc="0" normalizeH="0" baseline="0" noProof="0" dirty="0">
              <a:ln>
                <a:noFill/>
              </a:ln>
              <a:solidFill>
                <a:srgbClr val="000000"/>
              </a:solidFill>
              <a:effectLst/>
              <a:uLnTx/>
              <a:uFillTx/>
              <a:latin typeface="Arial"/>
              <a:ea typeface="Arial Unicode MS"/>
              <a:cs typeface="Arial Unicode MS"/>
            </a:endParaRPr>
          </a:p>
        </p:txBody>
      </p:sp>
      <p:pic>
        <p:nvPicPr>
          <p:cNvPr id="5" name="LogoBlue-Dynamic" descr="{&quot;templafy&quot;:{&quot;id&quot;:&quot;6c7bdae5-f4a4-41ef-bce1-a9de047427a3&quot;}}">
            <a:extLst>
              <a:ext uri="{FF2B5EF4-FFF2-40B4-BE49-F238E27FC236}">
                <a16:creationId xmlns:a16="http://schemas.microsoft.com/office/drawing/2014/main" id="{958B5D22-9A5C-01FA-67CA-874BB48824AF}"/>
              </a:ext>
            </a:extLst>
          </p:cNvPr>
          <p:cNvPicPr>
            <a:picLocks noChangeAspect="1"/>
          </p:cNvPicPr>
          <p:nvPr/>
        </p:nvPicPr>
        <p:blipFill>
          <a:blip r:embed="rId7"/>
          <a:stretch>
            <a:fillRect/>
          </a:stretch>
        </p:blipFill>
        <p:spPr>
          <a:xfrm>
            <a:off x="1418601" y="6171422"/>
            <a:ext cx="435192" cy="215444"/>
          </a:xfrm>
          <a:prstGeom prst="rect">
            <a:avLst/>
          </a:prstGeom>
        </p:spPr>
      </p:pic>
    </p:spTree>
    <p:extLst>
      <p:ext uri="{BB962C8B-B14F-4D97-AF65-F5344CB8AC3E}">
        <p14:creationId xmlns:p14="http://schemas.microsoft.com/office/powerpoint/2010/main" val="2847436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01650" y="1981200"/>
            <a:ext cx="11186477" cy="4046538"/>
          </a:xfrm>
          <a:prstGeom prst="rect">
            <a:avLst/>
          </a:prstGeom>
        </p:spPr>
        <p:txBody>
          <a:bodyPr vert="horz" lIns="0" tIns="0" rIns="0" bIns="0" rtlCol="0" anchor="t">
            <a:normAutofit/>
          </a:bodyPr>
          <a:lstStyle/>
          <a:p>
            <a:pPr marL="225425" lvl="2" indent="-225425">
              <a:spcBef>
                <a:spcPts val="1800"/>
              </a:spcBef>
              <a:buClr>
                <a:schemeClr val="accent1"/>
              </a:buClr>
              <a:buFont typeface="Wingdings" pitchFamily="2" charset="2"/>
              <a:buChar char="§"/>
            </a:pPr>
            <a:r>
              <a:rPr lang="en-US" sz="2000" spc="-20" dirty="0">
                <a:latin typeface="72 Brand"/>
              </a:rPr>
              <a:t>When you upload a Catalog for your Customer, you are loading the file to SAP Business Network (SBN)—not directly to your Customer’s Catalog Solution.</a:t>
            </a:r>
          </a:p>
          <a:p>
            <a:pPr marL="225425" lvl="2" indent="-225425">
              <a:spcBef>
                <a:spcPts val="1800"/>
              </a:spcBef>
              <a:buClr>
                <a:schemeClr val="accent1"/>
              </a:buClr>
              <a:buFont typeface="Wingdings" pitchFamily="2" charset="2"/>
              <a:buChar char="§"/>
            </a:pPr>
            <a:r>
              <a:rPr lang="en-US" sz="2000" spc="-20">
                <a:latin typeface="72 Brand"/>
              </a:rPr>
              <a:t>Depending on the configuration of the Customer’s environment:</a:t>
            </a:r>
            <a:endParaRPr lang="en-US" spc="-30">
              <a:latin typeface="72 Brand"/>
            </a:endParaRPr>
          </a:p>
          <a:p>
            <a:pPr marL="539750" lvl="3" indent="-179705">
              <a:spcBef>
                <a:spcPts val="1800"/>
              </a:spcBef>
              <a:buClr>
                <a:srgbClr val="000000"/>
              </a:buClr>
              <a:buFont typeface="Wingdings,Sans-Serif" pitchFamily="2" charset="2"/>
              <a:buChar char="§"/>
            </a:pPr>
            <a:r>
              <a:rPr lang="en-US" sz="2000">
                <a:latin typeface="72 Brand"/>
              </a:rPr>
              <a:t>The Catalog will then be validated, audited and sent for Approval.</a:t>
            </a:r>
          </a:p>
          <a:p>
            <a:pPr marL="539750" lvl="3" indent="-179705">
              <a:spcBef>
                <a:spcPts val="1800"/>
              </a:spcBef>
              <a:buClr>
                <a:srgbClr val="000000"/>
              </a:buClr>
              <a:buFont typeface="Wingdings,Sans-Serif" pitchFamily="2" charset="2"/>
              <a:buChar char="§"/>
            </a:pPr>
            <a:r>
              <a:rPr lang="en-US" sz="2000" dirty="0">
                <a:latin typeface="72 Brand"/>
              </a:rPr>
              <a:t>If </a:t>
            </a:r>
            <a:r>
              <a:rPr lang="en-US" sz="2000" b="1" dirty="0">
                <a:solidFill>
                  <a:schemeClr val="accent1"/>
                </a:solidFill>
                <a:latin typeface="72 Brand"/>
              </a:rPr>
              <a:t>Rejected,</a:t>
            </a:r>
            <a:r>
              <a:rPr lang="en-US" sz="2000" b="1" dirty="0">
                <a:latin typeface="72 Brand"/>
              </a:rPr>
              <a:t> </a:t>
            </a:r>
            <a:r>
              <a:rPr lang="en-US" sz="2000" dirty="0">
                <a:latin typeface="72 Brand"/>
              </a:rPr>
              <a:t>it will be returned to the Supplier for corrections, and the process starts over </a:t>
            </a:r>
            <a:r>
              <a:rPr lang="en-US" sz="2000">
                <a:latin typeface="72 Brand"/>
              </a:rPr>
              <a:t>again.</a:t>
            </a:r>
          </a:p>
          <a:p>
            <a:pPr marL="539750" lvl="3" indent="-179705">
              <a:spcBef>
                <a:spcPts val="1800"/>
              </a:spcBef>
              <a:buClr>
                <a:srgbClr val="000000"/>
              </a:buClr>
              <a:buFont typeface="Wingdings,Sans-Serif" pitchFamily="2" charset="2"/>
              <a:buChar char="§"/>
            </a:pPr>
            <a:r>
              <a:rPr lang="en-US" sz="2000" dirty="0">
                <a:latin typeface="72 Brand"/>
              </a:rPr>
              <a:t>If </a:t>
            </a:r>
            <a:r>
              <a:rPr lang="en-US" sz="2000" b="1" dirty="0">
                <a:solidFill>
                  <a:schemeClr val="accent1"/>
                </a:solidFill>
                <a:latin typeface="72 Brand"/>
              </a:rPr>
              <a:t>Approved,</a:t>
            </a:r>
            <a:r>
              <a:rPr lang="en-US" sz="2000" b="1" dirty="0">
                <a:latin typeface="72 Brand"/>
              </a:rPr>
              <a:t> </a:t>
            </a:r>
            <a:r>
              <a:rPr lang="en-US" sz="2000">
                <a:latin typeface="72 Brand"/>
              </a:rPr>
              <a:t>it will be Activated and available for Users.</a:t>
            </a:r>
            <a:endParaRPr lang="en-US" sz="2000" dirty="0">
              <a:latin typeface="72 Brand"/>
            </a:endParaRPr>
          </a:p>
        </p:txBody>
      </p:sp>
      <p:sp>
        <p:nvSpPr>
          <p:cNvPr id="2" name="Title 1"/>
          <p:cNvSpPr>
            <a:spLocks noGrp="1"/>
          </p:cNvSpPr>
          <p:nvPr>
            <p:ph type="title"/>
          </p:nvPr>
        </p:nvSpPr>
        <p:spPr/>
        <p:txBody>
          <a:bodyPr/>
          <a:lstStyle/>
          <a:p>
            <a:r>
              <a:rPr lang="en-US" spc="-50" dirty="0"/>
              <a:t>The Catalog Upload Process</a:t>
            </a:r>
            <a:endParaRPr lang="en-US" noProof="0" dirty="0">
              <a:latin typeface="+mj-lt"/>
            </a:endParaRPr>
          </a:p>
        </p:txBody>
      </p:sp>
    </p:spTree>
    <p:extLst>
      <p:ext uri="{BB962C8B-B14F-4D97-AF65-F5344CB8AC3E}">
        <p14:creationId xmlns:p14="http://schemas.microsoft.com/office/powerpoint/2010/main" val="3243099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98FE7C-562F-8612-9B2C-3F4BAF4EEAEA}"/>
              </a:ext>
            </a:extLst>
          </p:cNvPr>
          <p:cNvPicPr>
            <a:picLocks noChangeAspect="1"/>
          </p:cNvPicPr>
          <p:nvPr/>
        </p:nvPicPr>
        <p:blipFill>
          <a:blip r:embed="rId3"/>
          <a:stretch>
            <a:fillRect/>
          </a:stretch>
        </p:blipFill>
        <p:spPr>
          <a:xfrm>
            <a:off x="888168" y="3778960"/>
            <a:ext cx="10418837" cy="1759889"/>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type="body" sz="quarter" idx="10"/>
          </p:nvPr>
        </p:nvSpPr>
        <p:spPr/>
        <p:txBody>
          <a:bodyPr>
            <a:normAutofit/>
          </a:bodyPr>
          <a:lstStyle/>
          <a:p>
            <a:pPr marL="342900" indent="-342900">
              <a:lnSpc>
                <a:spcPts val="2300"/>
              </a:lnSpc>
              <a:spcBef>
                <a:spcPts val="0"/>
              </a:spcBef>
              <a:spcAft>
                <a:spcPts val="1200"/>
              </a:spcAft>
              <a:buClr>
                <a:schemeClr val="accent1"/>
              </a:buClr>
              <a:buSzPct val="100000"/>
              <a:buFont typeface="Wingdings" panose="05000000000000000000" pitchFamily="2" charset="2"/>
              <a:buChar char="§"/>
            </a:pPr>
            <a:r>
              <a:rPr lang="en-US" dirty="0"/>
              <a:t>Once the catalog has activated, user will be able to search for your product in their catalog UI. This is how a static Catalog item is displayed in the Catalog interface. Clicking on the Short Name takes you to the Details screen for this item.</a:t>
            </a:r>
          </a:p>
        </p:txBody>
      </p:sp>
      <p:sp>
        <p:nvSpPr>
          <p:cNvPr id="2" name="Title 1"/>
          <p:cNvSpPr>
            <a:spLocks noGrp="1"/>
          </p:cNvSpPr>
          <p:nvPr>
            <p:ph type="title"/>
          </p:nvPr>
        </p:nvSpPr>
        <p:spPr/>
        <p:txBody>
          <a:bodyPr/>
          <a:lstStyle/>
          <a:p>
            <a:r>
              <a:rPr lang="en-US" spc="-50" dirty="0"/>
              <a:t>The Catalog Interface Item View</a:t>
            </a:r>
          </a:p>
        </p:txBody>
      </p:sp>
      <p:sp>
        <p:nvSpPr>
          <p:cNvPr id="12" name="TextBox 11">
            <a:extLst>
              <a:ext uri="{FF2B5EF4-FFF2-40B4-BE49-F238E27FC236}">
                <a16:creationId xmlns:a16="http://schemas.microsoft.com/office/drawing/2014/main" id="{760BDBC8-6A1B-4281-92BE-71D7C7730396}"/>
              </a:ext>
            </a:extLst>
          </p:cNvPr>
          <p:cNvSpPr txBox="1"/>
          <p:nvPr/>
        </p:nvSpPr>
        <p:spPr>
          <a:xfrm>
            <a:off x="5291275" y="2963810"/>
            <a:ext cx="2564441" cy="230814"/>
          </a:xfrm>
          <a:prstGeom prst="rect">
            <a:avLst/>
          </a:prstGeom>
          <a:solidFill>
            <a:schemeClr val="bg1"/>
          </a:solidFill>
        </p:spPr>
        <p:txBody>
          <a:bodyPr wrap="square" lIns="91440" tIns="45720" rIns="91440" bIns="45720" rtlCol="0" anchor="t">
            <a:spAutoFit/>
          </a:bodyPr>
          <a:lstStyle/>
          <a:p>
            <a:r>
              <a:rPr lang="en-US" sz="1400" dirty="0">
                <a:cs typeface="Arial"/>
              </a:rPr>
              <a:t>Short Name (50 characters)</a:t>
            </a:r>
          </a:p>
        </p:txBody>
      </p:sp>
      <p:cxnSp>
        <p:nvCxnSpPr>
          <p:cNvPr id="13" name="Straight Arrow Connector 12">
            <a:extLst>
              <a:ext uri="{FF2B5EF4-FFF2-40B4-BE49-F238E27FC236}">
                <a16:creationId xmlns:a16="http://schemas.microsoft.com/office/drawing/2014/main" id="{1B2A2F80-8E50-46F7-9C08-F3ED400D1C97}"/>
              </a:ext>
            </a:extLst>
          </p:cNvPr>
          <p:cNvCxnSpPr>
            <a:cxnSpLocks/>
            <a:stCxn id="12" idx="1"/>
          </p:cNvCxnSpPr>
          <p:nvPr/>
        </p:nvCxnSpPr>
        <p:spPr>
          <a:xfrm flipH="1">
            <a:off x="4128467" y="3079217"/>
            <a:ext cx="1162808" cy="776972"/>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3FC2432-CBE4-4AC0-B75A-B10E96A75CBA}"/>
              </a:ext>
            </a:extLst>
          </p:cNvPr>
          <p:cNvSpPr txBox="1"/>
          <p:nvPr/>
        </p:nvSpPr>
        <p:spPr>
          <a:xfrm>
            <a:off x="7341301" y="6046223"/>
            <a:ext cx="2795977" cy="253916"/>
          </a:xfrm>
          <a:prstGeom prst="rect">
            <a:avLst/>
          </a:prstGeom>
          <a:solidFill>
            <a:schemeClr val="bg1"/>
          </a:solidFill>
        </p:spPr>
        <p:txBody>
          <a:bodyPr wrap="square" rtlCol="0">
            <a:spAutoFit/>
          </a:bodyPr>
          <a:lstStyle/>
          <a:p>
            <a:r>
              <a:rPr lang="en-US" sz="1400" dirty="0">
                <a:latin typeface="Arial" panose="020B0604020202020204" pitchFamily="34" charset="0"/>
              </a:rPr>
              <a:t>Description (2,000 characters)</a:t>
            </a:r>
          </a:p>
        </p:txBody>
      </p:sp>
      <p:cxnSp>
        <p:nvCxnSpPr>
          <p:cNvPr id="15" name="Straight Arrow Connector 14">
            <a:extLst>
              <a:ext uri="{FF2B5EF4-FFF2-40B4-BE49-F238E27FC236}">
                <a16:creationId xmlns:a16="http://schemas.microsoft.com/office/drawing/2014/main" id="{3179DC5C-639B-44F4-9575-2DFC3B607F3B}"/>
              </a:ext>
            </a:extLst>
          </p:cNvPr>
          <p:cNvCxnSpPr/>
          <p:nvPr/>
        </p:nvCxnSpPr>
        <p:spPr>
          <a:xfrm flipH="1" flipV="1">
            <a:off x="7102829" y="4978018"/>
            <a:ext cx="745251" cy="1112194"/>
          </a:xfrm>
          <a:prstGeom prst="straightConnector1">
            <a:avLst/>
          </a:prstGeom>
          <a:ln w="6350">
            <a:solidFill>
              <a:srgbClr val="C00000"/>
            </a:solidFill>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716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DCCE04-0459-69CE-4CD2-11E3FDB6D91C}"/>
              </a:ext>
            </a:extLst>
          </p:cNvPr>
          <p:cNvPicPr>
            <a:picLocks noChangeAspect="1"/>
          </p:cNvPicPr>
          <p:nvPr/>
        </p:nvPicPr>
        <p:blipFill>
          <a:blip r:embed="rId3"/>
          <a:stretch>
            <a:fillRect/>
          </a:stretch>
        </p:blipFill>
        <p:spPr>
          <a:xfrm>
            <a:off x="3512792" y="2156839"/>
            <a:ext cx="6504224" cy="403498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type="body" sz="quarter" idx="10"/>
          </p:nvPr>
        </p:nvSpPr>
        <p:spPr/>
        <p:txBody>
          <a:bodyPr>
            <a:normAutofit/>
          </a:bodyPr>
          <a:lstStyle/>
          <a:p>
            <a:pPr marL="342900" indent="-342900">
              <a:lnSpc>
                <a:spcPts val="2300"/>
              </a:lnSpc>
              <a:spcBef>
                <a:spcPts val="0"/>
              </a:spcBef>
              <a:spcAft>
                <a:spcPts val="1200"/>
              </a:spcAft>
              <a:buClr>
                <a:schemeClr val="accent1"/>
              </a:buClr>
              <a:buSzPct val="100000"/>
              <a:buFont typeface="Wingdings" panose="05000000000000000000" pitchFamily="2" charset="2"/>
              <a:buChar char="§"/>
            </a:pPr>
            <a:r>
              <a:rPr lang="en-US" dirty="0"/>
              <a:t>This is a how a static catalog Item Detail view is displayed in the Catalog interface.</a:t>
            </a:r>
          </a:p>
        </p:txBody>
      </p:sp>
      <p:sp>
        <p:nvSpPr>
          <p:cNvPr id="2" name="Title 1"/>
          <p:cNvSpPr>
            <a:spLocks noGrp="1"/>
          </p:cNvSpPr>
          <p:nvPr>
            <p:ph type="title"/>
          </p:nvPr>
        </p:nvSpPr>
        <p:spPr/>
        <p:txBody>
          <a:bodyPr/>
          <a:lstStyle/>
          <a:p>
            <a:r>
              <a:rPr lang="en-US" spc="-50" dirty="0"/>
              <a:t>The Catalog Interface Detail View</a:t>
            </a:r>
          </a:p>
        </p:txBody>
      </p:sp>
      <p:sp>
        <p:nvSpPr>
          <p:cNvPr id="7" name="TextBox 6">
            <a:extLst>
              <a:ext uri="{FF2B5EF4-FFF2-40B4-BE49-F238E27FC236}">
                <a16:creationId xmlns:a16="http://schemas.microsoft.com/office/drawing/2014/main" id="{105D0105-F754-4C2F-8559-C22E6D8810CC}"/>
              </a:ext>
            </a:extLst>
          </p:cNvPr>
          <p:cNvSpPr txBox="1"/>
          <p:nvPr/>
        </p:nvSpPr>
        <p:spPr>
          <a:xfrm>
            <a:off x="957206" y="4174329"/>
            <a:ext cx="1312298" cy="738664"/>
          </a:xfrm>
          <a:prstGeom prst="rect">
            <a:avLst/>
          </a:prstGeom>
          <a:solidFill>
            <a:schemeClr val="bg1"/>
          </a:solidFill>
        </p:spPr>
        <p:txBody>
          <a:bodyPr wrap="square" rtlCol="0">
            <a:spAutoFit/>
          </a:bodyPr>
          <a:lstStyle/>
          <a:p>
            <a:r>
              <a:rPr lang="en-US" sz="1400" dirty="0">
                <a:latin typeface="Arial" panose="020B0604020202020204" pitchFamily="34" charset="0"/>
              </a:rPr>
              <a:t>Additional Information, </a:t>
            </a:r>
            <a:br>
              <a:rPr lang="en-US" sz="1400" dirty="0">
                <a:latin typeface="Arial" panose="020B0604020202020204" pitchFamily="34" charset="0"/>
              </a:rPr>
            </a:br>
            <a:r>
              <a:rPr lang="en-US" sz="1400" dirty="0">
                <a:latin typeface="Arial" panose="020B0604020202020204" pitchFamily="34" charset="0"/>
              </a:rPr>
              <a:t>links and</a:t>
            </a:r>
            <a:br>
              <a:rPr lang="en-US" sz="1400" dirty="0">
                <a:latin typeface="Arial" panose="020B0604020202020204" pitchFamily="34" charset="0"/>
              </a:rPr>
            </a:br>
            <a:r>
              <a:rPr lang="en-US" sz="1400" dirty="0">
                <a:latin typeface="Arial" panose="020B0604020202020204" pitchFamily="34" charset="0"/>
              </a:rPr>
              <a:t>custom fields</a:t>
            </a:r>
          </a:p>
        </p:txBody>
      </p:sp>
      <p:cxnSp>
        <p:nvCxnSpPr>
          <p:cNvPr id="11" name="Straight Arrow Connector 10">
            <a:extLst>
              <a:ext uri="{FF2B5EF4-FFF2-40B4-BE49-F238E27FC236}">
                <a16:creationId xmlns:a16="http://schemas.microsoft.com/office/drawing/2014/main" id="{DD050679-BEEF-4AEB-9045-062A5AE7EF02}"/>
              </a:ext>
            </a:extLst>
          </p:cNvPr>
          <p:cNvCxnSpPr>
            <a:cxnSpLocks/>
          </p:cNvCxnSpPr>
          <p:nvPr/>
        </p:nvCxnSpPr>
        <p:spPr>
          <a:xfrm>
            <a:off x="2178159" y="4751332"/>
            <a:ext cx="2564938" cy="585189"/>
          </a:xfrm>
          <a:prstGeom prst="straightConnector1">
            <a:avLst/>
          </a:prstGeom>
          <a:ln w="6350">
            <a:solidFill>
              <a:srgbClr val="C00000"/>
            </a:solidFill>
            <a:headEnd type="none"/>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0045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CIF Catalog</a:t>
            </a:r>
            <a:r>
              <a:rPr lang="en-US" noProof="0" dirty="0">
                <a:latin typeface="+mj-lt"/>
              </a:rPr>
              <a:t> </a:t>
            </a:r>
            <a:r>
              <a:rPr lang="en-US" noProof="0" dirty="0">
                <a:solidFill>
                  <a:schemeClr val="accent1"/>
                </a:solidFill>
                <a:latin typeface="+mj-lt"/>
              </a:rPr>
              <a:t>Template</a:t>
            </a:r>
            <a:r>
              <a:rPr lang="en-US" dirty="0">
                <a:solidFill>
                  <a:schemeClr val="accent1"/>
                </a:solidFill>
              </a:rPr>
              <a:t> Example</a:t>
            </a:r>
            <a:endParaRPr lang="en-US" noProof="0" dirty="0">
              <a:solidFill>
                <a:schemeClr val="accent1"/>
              </a:solidFill>
              <a:latin typeface="+mj-lt"/>
            </a:endParaRPr>
          </a:p>
        </p:txBody>
      </p:sp>
    </p:spTree>
    <p:extLst>
      <p:ext uri="{BB962C8B-B14F-4D97-AF65-F5344CB8AC3E}">
        <p14:creationId xmlns:p14="http://schemas.microsoft.com/office/powerpoint/2010/main" val="35419861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theme1.xml><?xml version="1.0" encoding="utf-8"?>
<a:theme xmlns:a="http://schemas.openxmlformats.org/drawingml/2006/main" name="SAP Template 2023">
  <a:themeElements>
    <a:clrScheme name="SAP Colors 2023">
      <a:dk1>
        <a:srgbClr val="000000"/>
      </a:dk1>
      <a:lt1>
        <a:srgbClr val="FFFFFF"/>
      </a:lt1>
      <a:dk2>
        <a:srgbClr val="1B90FF"/>
      </a:dk2>
      <a:lt2>
        <a:srgbClr val="89D1FF"/>
      </a:lt2>
      <a:accent1>
        <a:srgbClr val="E76500"/>
      </a:accent1>
      <a:accent2>
        <a:srgbClr val="049F9A"/>
      </a:accent2>
      <a:accent3>
        <a:srgbClr val="36A41D"/>
      </a:accent3>
      <a:accent4>
        <a:srgbClr val="FA4F96"/>
      </a:accent4>
      <a:accent5>
        <a:srgbClr val="F31DED"/>
      </a:accent5>
      <a:accent6>
        <a:srgbClr val="7858FF"/>
      </a:accent6>
      <a:hlink>
        <a:srgbClr val="0070F2"/>
      </a:hlink>
      <a:folHlink>
        <a:srgbClr val="0070F2"/>
      </a:folHlink>
    </a:clrScheme>
    <a:fontScheme name="SAP 2023">
      <a:majorFont>
        <a:latin typeface="72 Brand Medium"/>
        <a:ea typeface=""/>
        <a:cs typeface=""/>
      </a:majorFont>
      <a:minorFont>
        <a:latin typeface="72 Brand"/>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fontAlgn="base">
          <a:spcBef>
            <a:spcPct val="50000"/>
          </a:spcBef>
          <a:spcAft>
            <a:spcPct val="0"/>
          </a:spcAft>
          <a:buClr>
            <a:schemeClr val="tx1"/>
          </a:buClr>
          <a:buSzPct val="100000"/>
          <a:defRPr sz="1800" kern="0" dirty="0" err="1" smtClean="0">
            <a:latin typeface="72 Brand" panose="020B0504030603020204" pitchFamily="34" charset="0"/>
            <a:ea typeface="Arial Unicode MS" pitchFamily="34" charset="-128"/>
            <a:cs typeface="Arial Unicode MS" pitchFamily="34" charset="-128"/>
          </a:defRPr>
        </a:defPPr>
      </a:lstStyle>
    </a:txDef>
  </a:objectDefaults>
  <a:extraClrSchemeLst/>
  <a:custClrLst>
    <a:custClr name="Blue 2">
      <a:srgbClr val="D1EFFF"/>
    </a:custClr>
    <a:custClr name="Blue 4">
      <a:srgbClr val="89D1FF"/>
    </a:custClr>
    <a:custClr name="Blue 6">
      <a:srgbClr val="1B90FF"/>
    </a:custClr>
    <a:custClr name="Blue 7">
      <a:srgbClr val="0070F2"/>
    </a:custClr>
    <a:custClr name="Blue 10">
      <a:srgbClr val="002A86"/>
    </a:custClr>
    <a:custClr name="Blue 11">
      <a:srgbClr val="00144A"/>
    </a:custClr>
    <a:custClr name="Mango 2">
      <a:srgbClr val="FFF3B8"/>
    </a:custClr>
    <a:custClr name="Mango 4">
      <a:srgbClr val="FFC933"/>
    </a:custClr>
    <a:custClr name="Mango 6">
      <a:srgbClr val="E76500"/>
    </a:custClr>
    <a:custClr name="Mango 7">
      <a:srgbClr val="C35500"/>
    </a:custClr>
    <a:custClr name="Mango 10">
      <a:srgbClr val="6D1900"/>
    </a:custClr>
    <a:custClr name="Mango 11">
      <a:srgbClr val="450B00"/>
    </a:custClr>
    <a:custClr name="Teal 2">
      <a:srgbClr val="C2FCEE"/>
    </a:custClr>
    <a:custClr name="Teal 4">
      <a:srgbClr val="2CE0BF"/>
    </a:custClr>
    <a:custClr name="Teal 6">
      <a:srgbClr val="049F9A"/>
    </a:custClr>
    <a:custClr name="Teal 7">
      <a:srgbClr val="07838F"/>
    </a:custClr>
    <a:custClr name="Teal 10">
      <a:srgbClr val="02414C"/>
    </a:custClr>
    <a:custClr name="Teal 11">
      <a:srgbClr val="012931"/>
    </a:custClr>
    <a:custClr name="Green 2">
      <a:srgbClr val="EBF5CB"/>
    </a:custClr>
    <a:custClr name="Green 4">
      <a:srgbClr val="97DD40"/>
    </a:custClr>
    <a:custClr name="Green 6">
      <a:srgbClr val="36A41D"/>
    </a:custClr>
    <a:custClr name="Green 7">
      <a:srgbClr val="188918"/>
    </a:custClr>
    <a:custClr name="Green 10">
      <a:srgbClr val="164323"/>
    </a:custClr>
    <a:custClr name="Green 11">
      <a:srgbClr val="0E2B16"/>
    </a:custClr>
    <a:custClr name="Red 2">
      <a:srgbClr val="FFD5EA"/>
    </a:custClr>
    <a:custClr name="Red 4">
      <a:srgbClr val="FF8CB2"/>
    </a:custClr>
    <a:custClr name="Red 6">
      <a:srgbClr val="EE3939"/>
    </a:custClr>
    <a:custClr name="Red 7">
      <a:srgbClr val="D20A0A"/>
    </a:custClr>
    <a:custClr name="Red 10">
      <a:srgbClr val="5A0404"/>
    </a:custClr>
    <a:custClr name="Red 11">
      <a:srgbClr val="350000"/>
    </a:custClr>
    <a:custClr name="Raspberry 2">
      <a:srgbClr val="FFDCE8"/>
    </a:custClr>
    <a:custClr name="Raspberry 4">
      <a:srgbClr val="FEADC8"/>
    </a:custClr>
    <a:custClr name="Raspberry 6">
      <a:srgbClr val="FA4F96"/>
    </a:custClr>
    <a:custClr name="Raspberry 7">
      <a:srgbClr val="DF1278"/>
    </a:custClr>
    <a:custClr name="Raspberry 10">
      <a:srgbClr val="71014B"/>
    </a:custClr>
    <a:custClr name="Raspberry 11">
      <a:srgbClr val="510136"/>
    </a:custClr>
    <a:custClr name="Pink 2">
      <a:srgbClr val="FFDCF3"/>
    </a:custClr>
    <a:custClr name="Pink 4">
      <a:srgbClr val="FF8AF0"/>
    </a:custClr>
    <a:custClr name="Pink 6">
      <a:srgbClr val="F31DED"/>
    </a:custClr>
    <a:custClr name="Pink 7">
      <a:srgbClr val="CC00DC"/>
    </a:custClr>
    <a:custClr name="Pink 10">
      <a:srgbClr val="510080"/>
    </a:custClr>
    <a:custClr name="Pink 11">
      <a:srgbClr val="28004A"/>
    </a:custClr>
    <a:custClr name="Indigo 2">
      <a:srgbClr val="E2D8FF"/>
    </a:custClr>
    <a:custClr name="Indigo 4">
      <a:srgbClr val="B894FF"/>
    </a:custClr>
    <a:custClr name="Indigo 6">
      <a:srgbClr val="7858FF"/>
    </a:custClr>
    <a:custClr name="Indigo 7">
      <a:srgbClr val="5D36FF"/>
    </a:custClr>
    <a:custClr name="Indigo 10">
      <a:srgbClr val="1C0C6E"/>
    </a:custClr>
    <a:custClr name="Indigo 11">
      <a:srgbClr val="0E0637"/>
    </a:custClr>
  </a:custClrLst>
  <a:extLst>
    <a:ext uri="{05A4C25C-085E-4340-85A3-A5531E510DB2}">
      <thm15:themeFamily xmlns:thm15="http://schemas.microsoft.com/office/thememl/2012/main" name="SAP_2023" id="{E0C336FB-8C14-4946-9A4E-21A5D4B5AD48}" vid="{56AE5F8D-7AE6-D749-9D93-DA55A8954983}"/>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 dockstate="right" visibility="0" width="35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0FCFAFA-D3D3-1441-8101-DA629D03A5D9}">
  <we:reference id="b0692d11-e342-a550-cfba-e8c57e47b8f1" version="1.0.0.8"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E65AE667-A5F5-0F47-8627-5174A8B7EA47}">
  <we:reference id="b8d7a30b-109c-4c41-a1df-a6cb639730b5" version="2.0.0.5"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B8F59CA26F8D4EA16C890A3AF57FD9" ma:contentTypeVersion="7" ma:contentTypeDescription="Create a new document." ma:contentTypeScope="" ma:versionID="6c51b8975d1b3852cab4e7f1fe64d658">
  <xsd:schema xmlns:xsd="http://www.w3.org/2001/XMLSchema" xmlns:xs="http://www.w3.org/2001/XMLSchema" xmlns:p="http://schemas.microsoft.com/office/2006/metadata/properties" xmlns:ns2="B822FBBD-6802-4E70-AAA5-E36E1EE05A16" xmlns:ns3="aa377506-530f-4d38-a904-aae4766f8a34" xmlns:ns4="c3523a0f-ac6d-4565-a766-e48f96ee1a21" xmlns:ns5="b822fbbd-6802-4e70-aaa5-e36e1ee05a16" targetNamespace="http://schemas.microsoft.com/office/2006/metadata/properties" ma:root="true" ma:fieldsID="9f65bdec40ac837a7a66014044c05704" ns2:_="" ns3:_="" ns4:_="" ns5:_="">
    <xsd:import namespace="B822FBBD-6802-4E70-AAA5-E36E1EE05A16"/>
    <xsd:import namespace="aa377506-530f-4d38-a904-aae4766f8a34"/>
    <xsd:import namespace="c3523a0f-ac6d-4565-a766-e48f96ee1a21"/>
    <xsd:import namespace="b822fbbd-6802-4e70-aaa5-e36e1ee05a16"/>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2:DeploymentStartDate" minOccurs="0"/>
                <xsd:element ref="ns2:CustomTag" minOccurs="0"/>
                <xsd:element ref="ns3:SharedWithUsers" minOccurs="0"/>
                <xsd:element ref="ns4:SharedWithDetails" minOccurs="0"/>
                <xsd:element ref="ns5:MediaServiceAutoTags" minOccurs="0"/>
                <xsd:element ref="ns5:MediaServiceGenerationTime" minOccurs="0"/>
                <xsd:element ref="ns5:MediaServiceEventHashCode" minOccurs="0"/>
                <xsd:element ref="ns5:MediaServiceAutoKeyPoints" minOccurs="0"/>
                <xsd:element ref="ns5:MediaServiceKeyPoints"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22FBBD-6802-4E70-AAA5-E36E1EE05A16"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DeploymentStartDate" ma:index="14" nillable="true" ma:displayName="Deployment Start Date" ma:format="DateOnly" ma:indexed="true" ma:internalName="DeploymentStartDate">
      <xsd:simpleType>
        <xsd:restriction base="dms:DateTime"/>
      </xsd:simpleType>
    </xsd:element>
    <xsd:element name="CustomTag" ma:index="15" nillable="true" ma:displayName="Custom Tag" ma:indexed="true" ma:internalName="CustomTag">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523a0f-ac6d-4565-a766-e48f96ee1a21" elementFormDefault="qualified">
    <xsd:import namespace="http://schemas.microsoft.com/office/2006/documentManagement/types"/>
    <xsd:import namespace="http://schemas.microsoft.com/office/infopath/2007/PartnerControls"/>
    <xsd:element name="SharedWithDetails" ma:index="17"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822fbbd-6802-4e70-aaa5-e36e1ee05a16" elementFormDefault="qualified">
    <xsd:import namespace="http://schemas.microsoft.com/office/2006/documentManagement/types"/>
    <xsd:import namespace="http://schemas.microsoft.com/office/infopath/2007/PartnerControls"/>
    <xsd:element name="MediaServiceAutoTags" ma:index="18" nillable="true" ma:displayName="Tags" ma:internalName="MediaServiceAutoTag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TemplafySlideFormConfiguration><![CDATA[{"formFields":[],"formDataEntries":[]}]]></TemplafySlideFormConfiguration>
</file>

<file path=customXml/item11.xml><?xml version="1.0" encoding="utf-8"?>
<TemplafySlideTemplateConfiguration><![CDATA[{"slideVersion":1,"isValidatorEnabled":false,"isLocked":false,"elementsMetadata":[],"slideId":"638360698455994173","enableDocumentContentUpdater":false,"version":"2.0"}]]></TemplafySlideTemplateConfiguration>
</file>

<file path=customXml/item2.xml><?xml version="1.0" encoding="utf-8"?>
<TemplafyTemplateConfiguration><![CDATA[{"elementsMetadata":[{"type":"shape","id":"1df0b5c3-c399-4d80-afa5-baa0f5e07b52","elementConfiguration":{"binding":"{{ DataSources.Classification[Form.Classification.Name].Display}}","type":"text","disableUpdates":false}},{"type":"shape","id":"4730df89-118a-4dac-850a-22582fba25ef","elementConfiguration":{"inheritDimensions":"{{InheritDimensions.InheritNone}}","width":"","height":"1 cm","image":"{{Form.SAPLogo.SubbrandBlue}}","visibility":"","type":"image","disableUpdates":false}},{"type":"shape","id":"3b3005ec-996c-4d76-a358-795127b0f977","elementConfiguration":{"binding":"{{Form.Classification.Display}}","visibility":"","type":"text","disableUpdates":false}},{"type":"shape","id":"4fb6f5d1-82cd-4ab1-ae44-7e64d037ef1d","elementConfiguration":{"binding":"{{Form.Classification.Display}}","visibility":"","type":"text","disableUpdates":false}},{"type":"shape","id":"6e8f8d3c-486c-440f-9e89-010c51d1337f","elementConfiguration":{"inheritDimensions":"{{InheritDimensions.InheritNone}}","width":"","height":"1 cm","image":"{{Form.SAPLogo.SubbrandBlack}}","visibility":"","type":"image","disableUpdates":false}},{"type":"shape","id":"c91d4f96-eb02-4c57-a0e1-338790f88ede","elementConfiguration":{"inheritDimensions":"{{InheritDimensions.InheritNone}}","width":"","height":"1 cm","image":"{{Form.SAPLogo.SubbrandWhite}}","visibility":"","type":"image","disableUpdates":false}},{"type":"shape","id":"54a69f23-ff76-4f65-96bb-a6bf00e9647f","elementConfiguration":{"binding":"{{Form.Classification.Display}}","visibility":"","type":"text","disableUpdates":false}},{"type":"shape","id":"6c7bdae5-f4a4-41ef-bce1-a9de047427a3","elementConfiguration":{"inheritDimensions":"{{InheritDimensions.InheritNone}}","width":"","height":"1 cm","image":"{{Form.SAPLogo.SubbrandBlue}}","visibility":"","type":"image","disableUpdates":false}},{"type":"shape","id":"31826e07-6bd8-46cf-99a6-aba87324adbb","elementConfiguration":{"binding":"{{Form.Classification.Display}}","visibility":"","type":"text","disableUpdates":false}},{"type":"shape","id":"f232a519-5ff6-4053-bb5b-b23e1adaee18","elementConfiguration":{"inheritDimensions":"{{InheritDimensions.InheritNone}}","width":"","height":"1 cm","image":"{{Form.SAPLogo.SubbrandBlue}}","visibility":"","type":"image","disableUpdates":false}},{"type":"shape","id":"27682cf1-0696-470f-9efa-616f4870e8a0","elementConfiguration":{"binding":"{{Form.Classification.Display}}","visibility":"","type":"text","disableUpdates":false}},{"type":"shape","id":"e60c395f-8fa7-41cf-b146-37c7272e7cfb","elementConfiguration":{"inheritDimensions":"{{InheritDimensions.InheritNone}}","width":"","height":"1 cm","image":"{{Form.SAPLogo.SubbrandBlue}}","visibility":"","type":"image","disableUpdates":false}},{"type":"shape","id":"55d87788-2e60-4526-97e4-cc625eeee8de","elementConfiguration":{"binding":"{{Form.Classification.Display}}","visibility":"","type":"text","disableUpdates":false}},{"type":"shape","id":"bbbbfe71-eb37-4ff2-9c3b-eb5f58cbcbf4","elementConfiguration":{"inheritDimensions":"{{InheritDimensions.InheritNone}}","width":"","height":"1 cm","image":"{{Form.SAPLogo.SubbrandWhite}}","visibility":"","type":"image","disableUpdates":false}},{"type":"shape","id":"fb8eac9c-b638-44dd-a22a-7637e30f5e37","elementConfiguration":{"binding":"{{Form.Classification.Display}}","visibility":"","type":"text","disableUpdates":false}},{"type":"shape","id":"eb9adf6b-a999-43b4-87a5-c81e58f16e94","elementConfiguration":{"binding":"{{DataSources.PPTCopyRight[\"Slide 5 copyright\"].CopyrightMessage}}","visibility":"","type":"text","disableUpdates":false}},{"type":"shape","id":"e1ce98cc-b5e7-4d57-bbf2-b85890640f17","elementConfiguration":{"inheritDimensions":"{{InheritDimensions.InheritNone}}","width":"","height":"1 cm","image":"{{Form.SAPLogo.SubbrandBlack}}","visibility":"","type":"image","disableUpdates":false}},{"type":"shape","id":"e21c6111-be2c-44a0-a2aa-df88facd3edb","elementConfiguration":{"binding":"{{Form.Classification.Display}}","visibility":"","type":"text","disableUpdates":false}},{"type":"shape","id":"2de5be2a-d3c3-4ddf-bfce-d8d47df28dbb","elementConfiguration":{"inheritDimensions":"{{InheritDimensions.InheritNone}}","width":"","height":"1 cm","image":"{{Form.SAPLogo.SubbrandWhite}}","visibility":"","type":"image","disableUpdates":false}},{"type":"shape","id":"ae7c7b96-b70f-4e7a-b733-583422dd9c67","elementConfiguration":{"binding":"{{Form.Classification.Display}}","visibility":"","type":"text","disableUpdates":false}},{"type":"shape","id":"c1eb01f2-9e1f-430d-b8b5-2c5ca45c20b6","elementConfiguration":{"inheritDimensions":"{{InheritDimensions.InheritNone}}","width":"","height":"1 cm","image":"{{Form.SAPLogo.SubbrandBlack}}","visibility":"","type":"image","disableUpdates":false}},{"type":"shape","id":"790acb4e-ca71-45a1-a6aa-15bb3a352e16","elementConfiguration":{"binding":"{{Form.Classification.Display}}","visibility":"","type":"text","disableUpdates":false}},{"type":"shape","id":"2fc7f057-0369-4ed6-8a09-948d28d95ffb","elementConfiguration":{"inheritDimensions":"{{InheritDimensions.InheritNone}}","width":"","height":"1 cm","image":"{{Form.SAPLogo.SubbrandWhite}}","visibility":"","type":"image","disableUpdates":false}},{"type":"shape","id":"9c26c798-5a7f-4e71-a771-0737e45e4efe","elementConfiguration":{"binding":"{{Form.Classification.Display}}","visibility":"","type":"text","disableUpdates":false}},{"type":"shape","id":"1c29bb78-5811-4cd4-811f-7882c0a69982","elementConfiguration":{"inheritDimensions":"{{InheritDimensions.InheritNone}}","width":"","height":"1 cm","image":"{{Form.SAPLogo.SubbrandWhite}}","visibility":"","type":"image","disableUpdates":false}},{"type":"shape","id":"58f345ad-7bdb-419e-8713-85ce06a158f4","elementConfiguration":{"binding":"{{Form.Classification.Display}}","visibility":"","type":"text","disableUpdates":false}},{"type":"shape","id":"3fa50bdb-3142-405e-880c-0380db712567","elementConfiguration":{"binding":"{{StringJoin(\", \", Form.SpeakerName,\"SAP\")}}","type":"text","disableUpdates":false}},{"type":"shape","id":"7ba1bdc3-6de1-4200-a6e0-b1800360e955","elementConfiguration":{"binding":"{{FormatDateTime(Form.Date,\"MMMM dd, yyyy\",\"en-US\")}}","type":"text","disableUpdates":false}},{"type":"shape","id":"038d2caa-100a-48e2-a85a-ae9df4466d25","elementConfiguration":{"binding":"{{StringJoin(\", \", Form.SpeakerName,\"SAP\")}}","type":"text","disableUpdates":false}},{"type":"shape","id":"06373794-4453-4ce4-8a0f-1e74545fdebf","elementConfiguration":{"binding":"{{FormatDateTime(Form.Date,\"MMMM dd, yyyy\",\"en-US\")}}","type":"text","disableUpdates":false}},{"type":"shape","id":"17da9310-e182-49c8-9e08-07dbe704575b","elementConfiguration":{"binding":"{{Form.SpeakerName}}","type":"text","disableUpdates":false}},{"type":"shape","id":"a5258a79-f3e0-48a9-bce0-c4a339708677","elementConfiguration":{"binding":"{{Form.Email}}","type":"text","disableUpdates":false}},{"type":"shape","id":"00227b4d-4db8-4a4b-b540-7d73284d492e","elementConfiguration":{"binding":"{{StringJoin(\", \", Form.SpeakerName,\"SAP\")}}","type":"text","disableUpdates":false}},{"type":"shape","id":"f246cb59-7dc1-4e47-aa19-199113a496ad","elementConfiguration":{"binding":"{{FormatDateTime(Form.Date,\"MMMM dd, yyyy\",\"en-US\")}}","type":"text","disableUpdates":false}},{"type":"shape","id":"b3642e98-d784-4710-b703-2415031999c0","elementConfiguration":{"binding":"{{StringJoin(\", \", Form.SpeakerName,\"SAP\")}}","type":"text","disableUpdates":false}},{"type":"shape","id":"b1649ea4-f984-49ae-a3a1-5e732da06700","elementConfiguration":{"binding":"{{FormatDateTime(Form.Date,\"MMMM dd, yyyy\",\"en-US\")}}","type":"text","disableUpdates":false}},{"type":"shape","id":"817f2cac-476f-4f09-9a5b-f65cb78c8457","elementConfiguration":{"binding":"{{StringJoin(\", \", Form.SpeakerName,\"SAP\")}}","type":"text","disableUpdates":false}},{"type":"shape","id":"378927af-789e-478a-98db-01e3a717f61a","elementConfiguration":{"binding":"{{FormatDateTime(Form.Date,\"MMMM dd, yyyy\",\"en-US\")}}","type":"text","disableUpdates":false}},{"type":"shape","id":"f623d31c-4198-4495-bf52-bf36155f6b34","elementConfiguration":{"binding":"{{StringJoin(\", \", Form.SpeakerName,\"SAP\")}}","type":"text","disableUpdates":false}},{"type":"shape","id":"da33ba28-87ff-4f5f-b399-aa059e6b787a","elementConfiguration":{"binding":"{{FormatDateTime(Form.Date,\"MMMM dd, yyyy\",\"en-US\")}}","type":"text","disableUpdates":false}}],"transformationConfigurations":[],"templateName":"SAP Template NEW","templateDescription":"","enableDocumentContentUpdater":true,"version":"2.0"}]]></TemplafyTemplateConfiguration>
</file>

<file path=customXml/item3.xml><?xml version="1.0" encoding="utf-8"?>
<p:properties xmlns:p="http://schemas.microsoft.com/office/2006/metadata/properties" xmlns:xsi="http://www.w3.org/2001/XMLSchema-instance" xmlns:pc="http://schemas.microsoft.com/office/infopath/2007/PartnerControls">
  <documentManagement>
    <SAP_x0020_Activate_x0020_Workstream xmlns="B822FBBD-6802-4E70-AAA5-E36E1EE05A16" xsi:nil="true"/>
    <DeploymentStartDate xmlns="B822FBBD-6802-4E70-AAA5-E36E1EE05A16" xsi:nil="true"/>
    <Solution xmlns="B822FBBD-6802-4E70-AAA5-E36E1EE05A16" xsi:nil="true"/>
    <SAP_x0020_Activate_x0020_Phase xmlns="B822FBBD-6802-4E70-AAA5-E36E1EE05A16" xsi:nil="true"/>
    <Region xmlns="B822FBBD-6802-4E70-AAA5-E36E1EE05A16" xsi:nil="true"/>
    <CustomTag xmlns="B822FBBD-6802-4E70-AAA5-E36E1EE05A16"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TemplafySlideFormConfiguration><![CDATA[{"formFields":[],"formDataEntries":[]}]]></TemplafySlideFormConfiguration>
</file>

<file path=customXml/item6.xml><?xml version="1.0" encoding="utf-8"?>
<TemplafySlideTemplateConfiguration><![CDATA[{"slideVersion":1,"isValidatorEnabled":false,"isLocked":false,"elementsMetadata":[],"slideId":"638331234103099669","enableDocumentContentUpdater":false,"version":"2.0"}]]></TemplafySlideTemplateConfiguration>
</file>

<file path=customXml/item7.xml><?xml version="1.0" encoding="utf-8"?>
<Templafy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required":false,"placeholder":"","lines":1,"defaultValue":"{{UserProfile.Email}}","shareValue":false,"type":"textBox","name":"Email","label":"Email"}],"formDataEntries":[{"name":"SAPLogo","value":"pxB0tb4qiCEYCgGk2fAV86fXsKRk9ZMKiRC3VaLJ5C8="},{"name":"Classification","value":"OmrOP8d402txjl1Zr787gUA6bTWeMdaxGEF9U5BKD64="},{"name":"SpeakerName","value":"YnPwfaWtJd9yqRikMcavEg=="},{"name":"Email","value":"v35+JSpO6F5yjM5PrFdVwQ=="}]}]]></TemplafyFormConfiguration>
</file>

<file path=customXml/item8.xml><?xml version="1.0" encoding="utf-8"?>
<TemplafySlide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formDataEntries":[]}]]></TemplafySlideFormConfiguration>
</file>

<file path=customXml/item9.xml><?xml version="1.0" encoding="utf-8"?>
<TemplafySlideTemplateConfiguration><![CDATA[{"slideVersion":1,"isValidatorEnabled":false,"isLocked":false,"elementsMetadata":[{"type":"shape","elementConfiguration":{"binding":"{{StringJoin(\", \", Form.SpeakerName,\"SAP\")}}","type":"text","disableUpdates":false}},{"type":"shape","elementConfiguration":{"binding":"{{FormatDateTime(Form.Date,\"MMMM dd, yyyy\",\"en-US\")}}","type":"text","disableUpdates":false}},{"type":"shape","elementConfiguration":{"inheritDimensions":"{{InheritDimensions.InheritNone}}","width":"","height":"1 cm","image":"{{Form.SAPLogo.SubbrandBlue}}","visibility":"","type":"image","disableUpdates":false}},{"type":"shape","elementConfiguration":{"binding":"{{Form.Classification.Display}}","visibility":"","type":"text","disableUpdates":false}}],"slideId":"638331234101560684","enableDocumentContentUpdater":false,"version":"2.0"}]]></TemplafySlideTemplateConfiguration>
</file>

<file path=customXml/itemProps1.xml><?xml version="1.0" encoding="utf-8"?>
<ds:datastoreItem xmlns:ds="http://schemas.openxmlformats.org/officeDocument/2006/customXml" ds:itemID="{B990176F-7BC4-494A-9262-A9BDD8AD6D61}"/>
</file>

<file path=customXml/itemProps10.xml><?xml version="1.0" encoding="utf-8"?>
<ds:datastoreItem xmlns:ds="http://schemas.openxmlformats.org/officeDocument/2006/customXml" ds:itemID="{2F1DADD2-6F33-418E-BC2C-0011EDF7BE44}">
  <ds:schemaRefs/>
</ds:datastoreItem>
</file>

<file path=customXml/itemProps11.xml><?xml version="1.0" encoding="utf-8"?>
<ds:datastoreItem xmlns:ds="http://schemas.openxmlformats.org/officeDocument/2006/customXml" ds:itemID="{B8A7DAB7-2100-43C1-A304-3F12142A85F7}">
  <ds:schemaRefs/>
</ds:datastoreItem>
</file>

<file path=customXml/itemProps2.xml><?xml version="1.0" encoding="utf-8"?>
<ds:datastoreItem xmlns:ds="http://schemas.openxmlformats.org/officeDocument/2006/customXml" ds:itemID="{626BBCBB-1894-4E66-BA48-9E91CE3ACBA0}">
  <ds:schemaRefs/>
</ds:datastoreItem>
</file>

<file path=customXml/itemProps3.xml><?xml version="1.0" encoding="utf-8"?>
<ds:datastoreItem xmlns:ds="http://schemas.openxmlformats.org/officeDocument/2006/customXml" ds:itemID="{C1422F45-04DB-421D-8796-270006657806}">
  <ds:schemaRefs>
    <ds:schemaRef ds:uri="http://schemas.microsoft.com/office/2006/documentManagement/types"/>
    <ds:schemaRef ds:uri="http://schemas.microsoft.com/office/infopath/2007/PartnerControls"/>
    <ds:schemaRef ds:uri="http://purl.org/dc/terms/"/>
    <ds:schemaRef ds:uri="http://schemas.microsoft.com/office/2006/metadata/properties"/>
    <ds:schemaRef ds:uri="20a98044-2581-439e-bd45-fea6bae7c17c"/>
    <ds:schemaRef ds:uri="http://schemas.openxmlformats.org/package/2006/metadata/core-properties"/>
    <ds:schemaRef ds:uri="http://purl.org/dc/dcmitype/"/>
    <ds:schemaRef ds:uri="6e2b5590-48ca-4f0f-a5f5-ceb34b210e40"/>
    <ds:schemaRef ds:uri="http://www.w3.org/XML/1998/namespace"/>
    <ds:schemaRef ds:uri="http://purl.org/dc/elements/1.1/"/>
  </ds:schemaRefs>
</ds:datastoreItem>
</file>

<file path=customXml/itemProps4.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5.xml><?xml version="1.0" encoding="utf-8"?>
<ds:datastoreItem xmlns:ds="http://schemas.openxmlformats.org/officeDocument/2006/customXml" ds:itemID="{32B4CE40-A540-46F0-A4B7-2503498DD8B0}">
  <ds:schemaRefs/>
</ds:datastoreItem>
</file>

<file path=customXml/itemProps6.xml><?xml version="1.0" encoding="utf-8"?>
<ds:datastoreItem xmlns:ds="http://schemas.openxmlformats.org/officeDocument/2006/customXml" ds:itemID="{0EC57229-3C66-4E28-BE75-EC4AA2288617}">
  <ds:schemaRefs/>
</ds:datastoreItem>
</file>

<file path=customXml/itemProps7.xml><?xml version="1.0" encoding="utf-8"?>
<ds:datastoreItem xmlns:ds="http://schemas.openxmlformats.org/officeDocument/2006/customXml" ds:itemID="{CC49FFC8-2FF3-4057-96F0-3BCD1A4F0351}">
  <ds:schemaRefs/>
</ds:datastoreItem>
</file>

<file path=customXml/itemProps8.xml><?xml version="1.0" encoding="utf-8"?>
<ds:datastoreItem xmlns:ds="http://schemas.openxmlformats.org/officeDocument/2006/customXml" ds:itemID="{5E726EAB-FE30-4F4D-A478-DE4759D9A12E}">
  <ds:schemaRefs/>
</ds:datastoreItem>
</file>

<file path=customXml/itemProps9.xml><?xml version="1.0" encoding="utf-8"?>
<ds:datastoreItem xmlns:ds="http://schemas.openxmlformats.org/officeDocument/2006/customXml" ds:itemID="{F444086E-23D4-43AE-9B84-AA7543534A61}">
  <ds:schemaRefs/>
</ds:datastoreItem>
</file>

<file path=docMetadata/LabelInfo.xml><?xml version="1.0" encoding="utf-8"?>
<clbl:labelList xmlns:clbl="http://schemas.microsoft.com/office/2020/mipLabelMetadata">
  <clbl:label id="{42f7676c-f455-423c-82f6-dc2d99791af7}" enabled="0" method="" siteId="{42f7676c-f455-423c-82f6-dc2d99791af7}" removed="1"/>
</clbl:labelList>
</file>

<file path=docProps/app.xml><?xml version="1.0" encoding="utf-8"?>
<Properties xmlns="http://schemas.openxmlformats.org/officeDocument/2006/extended-properties" xmlns:vt="http://schemas.openxmlformats.org/officeDocument/2006/docPropsVTypes">
  <Template>SAP_2023 (3)</Template>
  <TotalTime>229</TotalTime>
  <Words>4249</Words>
  <Application>Microsoft Office PowerPoint</Application>
  <PresentationFormat>Custom</PresentationFormat>
  <Paragraphs>440</Paragraphs>
  <Slides>36</Slides>
  <Notes>34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72 Brand</vt:lpstr>
      <vt:lpstr>Courier New</vt:lpstr>
      <vt:lpstr>Arial</vt:lpstr>
      <vt:lpstr>Roboto</vt:lpstr>
      <vt:lpstr>72 Brand Medium</vt:lpstr>
      <vt:lpstr>wingdings</vt:lpstr>
      <vt:lpstr>wingdings</vt:lpstr>
      <vt:lpstr>Times New Roman</vt:lpstr>
      <vt:lpstr>Wingdings,Sans-Serif</vt:lpstr>
      <vt:lpstr>Symbol</vt:lpstr>
      <vt:lpstr>SAP Template 2023</vt:lpstr>
      <vt:lpstr>Creating and Publishing Static Catalogs</vt:lpstr>
      <vt:lpstr>PowerPoint Presentation</vt:lpstr>
      <vt:lpstr>The Catalog Upload Process</vt:lpstr>
      <vt:lpstr>PowerPoint Presentation</vt:lpstr>
      <vt:lpstr>Catalog Validation Flow</vt:lpstr>
      <vt:lpstr>The Catalog Upload Process</vt:lpstr>
      <vt:lpstr>The Catalog Interface Item View</vt:lpstr>
      <vt:lpstr>The Catalog Interface Detail View</vt:lpstr>
      <vt:lpstr>CIF Catalog Template Example</vt:lpstr>
      <vt:lpstr>CIF Catalog Template Example</vt:lpstr>
      <vt:lpstr>Creating a CIF Catalog</vt:lpstr>
      <vt:lpstr>Creating a CIF Catalog</vt:lpstr>
      <vt:lpstr>The SAP Business Network – File Size Limits</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Creating a CIF Catalog</vt:lpstr>
      <vt:lpstr>Uploading and Publishing CIF Catalogs</vt:lpstr>
      <vt:lpstr>Uploading and Publishing CIF Catalogs</vt:lpstr>
      <vt:lpstr>Uploading and Publishing CIF Catalogs</vt:lpstr>
      <vt:lpstr>Uploading and Publishing CIF Catalogs</vt:lpstr>
      <vt:lpstr>Uploading and Publishing CIF Catalogs</vt:lpstr>
      <vt:lpstr>Uploading and Publishing CIF Catalogs</vt:lpstr>
      <vt:lpstr>Uploading and Publishing CIF Catalogs</vt:lpstr>
      <vt:lpstr>Uploading and Publishing CIF Catalogs</vt:lpstr>
      <vt:lpstr>Uploading and Publishing CIF Catalogs</vt:lpstr>
      <vt:lpstr>Uploading and Publishing CIF Catalogs</vt:lpstr>
      <vt:lpstr>Uploading and Publishing CIF Catalogs</vt:lpstr>
      <vt:lpstr>Additional Resources</vt:lpstr>
      <vt:lpstr>Additional Resources  </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subject/>
  <dc:creator>Strouse, Kristen</dc:creator>
  <cp:keywords>2023/16:9/white</cp:keywords>
  <dc:description/>
  <cp:lastModifiedBy>Strouse, Kristen</cp:lastModifiedBy>
  <cp:revision>72</cp:revision>
  <dcterms:created xsi:type="dcterms:W3CDTF">2024-01-10T22:07:16Z</dcterms:created>
  <dcterms:modified xsi:type="dcterms:W3CDTF">2024-08-01T19:39:33Z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AuthorEmail">
    <vt:lpwstr>heidi.bitz@sap.com</vt:lpwstr>
  </property>
  <property fmtid="{D5CDD505-2E9C-101B-9397-08002B2CF9AE}" pid="6" name="_AuthorEmailDisplayName">
    <vt:lpwstr>Bitz, Heidi</vt:lpwstr>
  </property>
  <property fmtid="{D5CDD505-2E9C-101B-9397-08002B2CF9AE}" pid="7" name="_PreviousAdHocReviewCycleID">
    <vt:i4>1357826825</vt:i4>
  </property>
  <property fmtid="{D5CDD505-2E9C-101B-9397-08002B2CF9AE}" pid="8" name="ContentTypeId">
    <vt:lpwstr>0x01010039AFC211E4A64D418430FFFCF74E9522</vt:lpwstr>
  </property>
  <property fmtid="{D5CDD505-2E9C-101B-9397-08002B2CF9AE}" pid="9" name="TemplafyTimeStamp">
    <vt:lpwstr>2023-10-17T07:10:10</vt:lpwstr>
  </property>
  <property fmtid="{D5CDD505-2E9C-101B-9397-08002B2CF9AE}" pid="10" name="TemplafyTenantId">
    <vt:lpwstr>sap</vt:lpwstr>
  </property>
  <property fmtid="{D5CDD505-2E9C-101B-9397-08002B2CF9AE}" pid="11" name="TemplafyTemplateId">
    <vt:lpwstr>743088030174412800</vt:lpwstr>
  </property>
  <property fmtid="{D5CDD505-2E9C-101B-9397-08002B2CF9AE}" pid="12" name="TemplafyUserProfileId">
    <vt:lpwstr>637653955260011855</vt:lpwstr>
  </property>
  <property fmtid="{D5CDD505-2E9C-101B-9397-08002B2CF9AE}" pid="13" name="TemplafyLanguageCode">
    <vt:lpwstr>en-US</vt:lpwstr>
  </property>
  <property fmtid="{D5CDD505-2E9C-101B-9397-08002B2CF9AE}" pid="14" name="TemplafyFromBlank">
    <vt:bool>false</vt:bool>
  </property>
  <property fmtid="{D5CDD505-2E9C-101B-9397-08002B2CF9AE}" pid="15" name="MediaServiceImageTags">
    <vt:lpwstr/>
  </property>
</Properties>
</file>