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8" r:id="rId5"/>
    <p:sldId id="259" r:id="rId6"/>
    <p:sldId id="279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6CCB9-8BF4-4996-7450-F86840553A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4DFD4B-23A9-9283-94CC-7339C575C3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0326C-6371-666C-9F36-C3E94C89D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1B9CD6-FF80-0985-7700-D57E8139C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E04BB-1CEF-6089-0AF5-26E8A97F0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491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3AB56-D1E7-BD63-1810-94C9FEF45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5F014-DF78-5C44-5260-C6FB20261D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5CD9B5-B572-E0C7-90E6-6E43D54D3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E96D44-2C83-F437-EE6F-A85AD8484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31DBCB-6336-920B-4D02-B13D5AD05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472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F10A9-43B6-6070-21BF-9D0B6AF54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274D32-4F20-6103-69BE-D82D08090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92DA6F-5EC0-6BBD-880C-1A7A61B99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EF822-2E2B-193E-91F9-1EFC22A7C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419F4-8F35-FDA4-4355-25988C3C5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103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83C1B-4DB3-E1F0-33A0-A4AFBF0A1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8AC89-DAEC-CECE-FD15-D354A84BA7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8196C5-42CD-B78C-F2BE-53AFB547D5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898645-9C8C-DA9E-69EA-26E16BD3E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9104F6-9742-EA2C-601C-2254DFA39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A3E6FA-3940-6A1E-54DE-A4EFA1D89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07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056B9-CE45-346A-B9AC-97A0613AB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923B57-3755-BE62-245B-959BBE2362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9BBFAD-B2CE-D79C-69B8-E3503DA287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D30AF4-918F-6618-C05F-A88AA659EC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6E21BE-F97D-3DF9-3975-40D86B4DCF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941E64-CE8C-AA01-48E2-45C8EFDB2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358548-DAEC-FDBC-5D81-6B1981169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367EEFF-04A1-164D-532F-3DF5AFC8C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61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D0304-27D8-B5FC-35E8-EE4E945FA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AD3AC9-FC54-A034-6485-017200E26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CD23F7-3C3C-5472-DA7B-BF4E28E58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92EED1-CC52-ED5F-CDF7-7371A08F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914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E8370C-0556-151C-F957-1F21C7CA5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46202C-E717-A20D-8C04-574A18D95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383451-DE7A-F92E-A4D3-00B05433A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026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27C1C-0ADD-3356-4DD6-C9AC8A837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46448-EB50-DB33-67FD-7EDAF6597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564290-0066-0A4F-2115-5B95D6DD15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C45E6-61B3-E44B-531C-36FB55A97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9C3BFE-F16B-2FBD-E271-121816805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4D3834-E3A0-4863-6D81-D9DAB712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113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CF5EC-A5A7-F232-A2DA-67DDA178F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91502D-76AA-0739-64EC-ED5F106776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28E1BA-7D7B-18A9-CB7C-B732557D84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1C8CF8-B7D8-0C29-B177-F5B5D5092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DF62F7-04EF-5FCF-9B64-95D589B59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3BEEB4-44E0-A066-689C-2BC9C0723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746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CBCA5-AD35-8B5E-F956-CE3AE2013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E12FEF-A2FD-CBC2-6BB3-4C1D21668C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3F6CE2-1E54-463E-17F2-7EF027440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6EB24B-EC90-633E-BE6D-DCD15DDA2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FDCDC-388C-9A3C-4447-5CF65B232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65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8E06F5-37F5-66BB-6F97-B37AA94DB0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19CDE5-33FE-2F87-0FF8-6F030380EB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053C66-079C-DD5F-9C2B-9060C42E2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FD7CC0-1B2B-8ABB-E738-F1CDF0D4C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0E6E60-1813-B556-4BC0-695F31242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164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76B117-ADB6-3804-B5C2-FA1389CE4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3F9DEA-B8C4-4D07-3101-F1E402B3A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B16437-F290-FDAF-E696-20D00468EC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08F20-8FC0-4427-A8C1-793392E6456F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286034-59CB-8980-843E-DADCB46266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9BC90-18CB-29A8-E953-FC6A9C0661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53082-2729-4F5B-A72D-8743DE49B83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MSIPCMContentMarking" descr="{&quot;HashCode&quot;:558679615,&quot;Placement&quot;:&quot;Footer&quot;,&quot;Top&quot;:519.343,&quot;Left&quot;:424.401337,&quot;SlideWidth&quot;:960,&quot;SlideHeight&quot;:540}">
            <a:extLst>
              <a:ext uri="{FF2B5EF4-FFF2-40B4-BE49-F238E27FC236}">
                <a16:creationId xmlns:a16="http://schemas.microsoft.com/office/drawing/2014/main" id="{A9107DCA-3BE7-50C6-25AE-C284F3CCFAB4}"/>
              </a:ext>
            </a:extLst>
          </p:cNvPr>
          <p:cNvSpPr txBox="1"/>
          <p:nvPr userDrawn="1"/>
        </p:nvSpPr>
        <p:spPr>
          <a:xfrm>
            <a:off x="5389897" y="6595656"/>
            <a:ext cx="1412207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000">
                <a:solidFill>
                  <a:srgbClr val="008000"/>
                </a:solidFill>
                <a:latin typeface="Calibri" panose="020F0502020204030204" pitchFamily="34" charset="0"/>
              </a:rPr>
              <a:t>This content is Public.</a:t>
            </a:r>
          </a:p>
        </p:txBody>
      </p:sp>
    </p:spTree>
    <p:extLst>
      <p:ext uri="{BB962C8B-B14F-4D97-AF65-F5344CB8AC3E}">
        <p14:creationId xmlns:p14="http://schemas.microsoft.com/office/powerpoint/2010/main" val="1030308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u.ariba.com/seller-portal-dashboard/hom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6DF39-2582-44B6-CBF1-7682B86DC97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dirty="0"/>
              <a:t>Creating Multiple Roles and users</a:t>
            </a:r>
            <a:br>
              <a:rPr lang="en-US" sz="6000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BC693C-8365-A73F-8611-8616710102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sz="48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21F5675-74FD-7D12-6B78-527244907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02731"/>
            <a:ext cx="12192000" cy="270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494143E9-90A7-9BC3-F3E8-00CA9A0B0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680" y="0"/>
            <a:ext cx="2179319" cy="122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030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6DC6E-00FF-C38C-277C-EDF9CEFA7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48" y="1"/>
            <a:ext cx="11445551" cy="1134573"/>
          </a:xfrm>
        </p:spPr>
        <p:txBody>
          <a:bodyPr/>
          <a:lstStyle/>
          <a:p>
            <a:r>
              <a:rPr lang="en-US" dirty="0"/>
              <a:t>Ariba Log-IN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1D0CAC-012D-E4C4-B002-F4E75D3C75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620" y="1280160"/>
            <a:ext cx="11624310" cy="5577840"/>
          </a:xfrm>
        </p:spPr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Gerdau - Ariba - SAP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(hyperlink)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Log-in:  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USER ID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Password:  XXXXXXX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Home  screen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627292-6456-07E5-C6C6-35DC5DEE14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9089" y="1335172"/>
            <a:ext cx="4142155" cy="25411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79E4DD-8015-63E9-9F08-4B231B57C6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4657899"/>
            <a:ext cx="10725150" cy="2200100"/>
          </a:xfrm>
          <a:prstGeom prst="rect">
            <a:avLst/>
          </a:prstGeom>
        </p:spPr>
      </p:pic>
      <p:pic>
        <p:nvPicPr>
          <p:cNvPr id="7" name="Picture 2" descr="See the source image">
            <a:extLst>
              <a:ext uri="{FF2B5EF4-FFF2-40B4-BE49-F238E27FC236}">
                <a16:creationId xmlns:a16="http://schemas.microsoft.com/office/drawing/2014/main" id="{DA6A0B4A-7750-B234-4162-22D3135C6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680" y="0"/>
            <a:ext cx="2179319" cy="122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987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5AC8D-F964-7924-0060-7F2CFA77A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08709"/>
          </a:xfrm>
        </p:spPr>
        <p:txBody>
          <a:bodyPr/>
          <a:lstStyle/>
          <a:p>
            <a:r>
              <a:rPr lang="en-US" dirty="0"/>
              <a:t>	Manage roles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616D187-7282-50F8-879C-847CDB8E1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74519"/>
            <a:ext cx="12192000" cy="4983480"/>
          </a:xfrm>
        </p:spPr>
        <p:txBody>
          <a:bodyPr/>
          <a:lstStyle/>
          <a:p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In the upper-right corner of the application, click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[User Initials]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 &gt;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Settings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 and select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Users.</a:t>
            </a:r>
          </a:p>
          <a:p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Under the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Manage Roles 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tab, click  +</a:t>
            </a:r>
            <a:endParaRPr lang="en-US" dirty="0"/>
          </a:p>
        </p:txBody>
      </p:sp>
      <p:pic>
        <p:nvPicPr>
          <p:cNvPr id="7" name="Picture 2" descr="See the source image">
            <a:extLst>
              <a:ext uri="{FF2B5EF4-FFF2-40B4-BE49-F238E27FC236}">
                <a16:creationId xmlns:a16="http://schemas.microsoft.com/office/drawing/2014/main" id="{BDD81501-A355-3535-6594-2820A7998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680" y="0"/>
            <a:ext cx="2179319" cy="122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B89A67-8E79-16A7-5403-A23A9F43E3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730" y="1280201"/>
            <a:ext cx="2922269" cy="557779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5F5275F-203D-10F7-9F14-B84F88569A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12" y="2968942"/>
            <a:ext cx="3038475" cy="322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335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5AC8D-F964-7924-0060-7F2CFA77A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08709"/>
          </a:xfrm>
        </p:spPr>
        <p:txBody>
          <a:bodyPr/>
          <a:lstStyle/>
          <a:p>
            <a:r>
              <a:rPr lang="en-US" dirty="0"/>
              <a:t>	Manage roles cont.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616D187-7282-50F8-879C-847CDB8E1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74519"/>
            <a:ext cx="12192000" cy="498348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7" name="Picture 2" descr="See the source image">
            <a:extLst>
              <a:ext uri="{FF2B5EF4-FFF2-40B4-BE49-F238E27FC236}">
                <a16:creationId xmlns:a16="http://schemas.microsoft.com/office/drawing/2014/main" id="{BDD81501-A355-3535-6594-2820A7998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680" y="0"/>
            <a:ext cx="2179319" cy="122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E74A5DD-DE16-8910-2465-B69EE28AE1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07206"/>
            <a:ext cx="12192000" cy="605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747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5AC8D-F964-7924-0060-7F2CFA77A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08709"/>
          </a:xfrm>
        </p:spPr>
        <p:txBody>
          <a:bodyPr/>
          <a:lstStyle/>
          <a:p>
            <a:r>
              <a:rPr lang="en-US" dirty="0"/>
              <a:t>	Create users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616D187-7282-50F8-879C-847CDB8E1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77359"/>
            <a:ext cx="12192000" cy="5274031"/>
          </a:xfrm>
        </p:spPr>
        <p:txBody>
          <a:bodyPr/>
          <a:lstStyle/>
          <a:p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In the upper-right corner of the application, click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[User Initials]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 &gt;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Settings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 and select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Users.</a:t>
            </a:r>
          </a:p>
          <a:p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Click the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Manage Users 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tab.</a:t>
            </a:r>
          </a:p>
          <a:p>
            <a:endParaRPr lang="en-US" sz="1800" b="1" dirty="0">
              <a:solidFill>
                <a:srgbClr val="32363A"/>
              </a:solidFill>
              <a:latin typeface="72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en-US" sz="1800" b="1" dirty="0">
              <a:solidFill>
                <a:srgbClr val="32363A"/>
              </a:solidFill>
              <a:effectLst/>
              <a:latin typeface="72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en-US" sz="1800" b="1" dirty="0">
              <a:solidFill>
                <a:srgbClr val="32363A"/>
              </a:solidFill>
              <a:latin typeface="72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en-US" sz="1800" b="1" dirty="0">
              <a:solidFill>
                <a:srgbClr val="32363A"/>
              </a:solidFill>
              <a:effectLst/>
              <a:latin typeface="72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  <a:cs typeface="Calibri" panose="020F0502020204030204" pitchFamily="34" charset="0"/>
              </a:rPr>
              <a:t>Click on the + on the bottom right</a:t>
            </a:r>
          </a:p>
          <a:p>
            <a:endParaRPr lang="en-US" sz="1800" dirty="0">
              <a:solidFill>
                <a:srgbClr val="32363A"/>
              </a:solidFill>
              <a:effectLst/>
              <a:latin typeface="72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2" descr="See the source image">
            <a:extLst>
              <a:ext uri="{FF2B5EF4-FFF2-40B4-BE49-F238E27FC236}">
                <a16:creationId xmlns:a16="http://schemas.microsoft.com/office/drawing/2014/main" id="{5DC9D1FD-5737-CE46-A923-4E3894FFA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680" y="0"/>
            <a:ext cx="2179319" cy="122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F26C5B-9976-7C3A-1ECC-9C5C55B2A7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730" y="1280201"/>
            <a:ext cx="2922269" cy="55777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2D8D38-CDCE-67F5-1F2F-683F29B8D9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354167"/>
            <a:ext cx="5977890" cy="13554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1635A6-25E3-14D7-9A6A-55833A0DB0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6123" y="4179577"/>
            <a:ext cx="1900237" cy="261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095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5AC8D-F964-7924-0060-7F2CFA77A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08709"/>
          </a:xfrm>
        </p:spPr>
        <p:txBody>
          <a:bodyPr/>
          <a:lstStyle/>
          <a:p>
            <a:r>
              <a:rPr lang="en-US" dirty="0"/>
              <a:t>	Create users cont.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616D187-7282-50F8-879C-847CDB8E1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77359"/>
            <a:ext cx="12192000" cy="5274031"/>
          </a:xfrm>
        </p:spPr>
        <p:txBody>
          <a:bodyPr/>
          <a:lstStyle/>
          <a:p>
            <a:pPr>
              <a:spcBef>
                <a:spcPts val="0"/>
              </a:spcBef>
              <a:tabLst>
                <a:tab pos="457200" algn="l"/>
              </a:tabLst>
            </a:pP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Enter the user's information (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Username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,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Email Address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,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First Name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,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Last Name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 and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Phone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). </a:t>
            </a:r>
            <a:r>
              <a:rPr lang="en-US" sz="1800" dirty="0">
                <a:solidFill>
                  <a:srgbClr val="32363A"/>
                </a:solidFill>
                <a:effectLst/>
                <a:highlight>
                  <a:srgbClr val="FFFF00"/>
                </a:highlight>
                <a:latin typeface="72"/>
                <a:ea typeface="Times New Roman" panose="02020603050405020304" pitchFamily="18" charset="0"/>
              </a:rPr>
              <a:t>(If you get an error that mentions a username is unavailable, you can make the username have a 1 in it. The username is not the same as the Email Address. In the Email Address box, make sure there is a REAL Email Address).</a:t>
            </a:r>
            <a:endParaRPr lang="en-US" sz="1800" dirty="0">
              <a:solidFill>
                <a:srgbClr val="32363A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0"/>
              </a:spcBef>
              <a:tabLst>
                <a:tab pos="457200" algn="l"/>
              </a:tabLst>
            </a:pP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Select a role in the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Role Assignment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 section.</a:t>
            </a:r>
            <a:endParaRPr lang="en-US" sz="1800" dirty="0">
              <a:solidFill>
                <a:srgbClr val="32363A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0"/>
              </a:spcBef>
              <a:tabLst>
                <a:tab pos="457200" algn="l"/>
              </a:tabLst>
            </a:pP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Assign a customer (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All customers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 or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Select Customers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).</a:t>
            </a:r>
            <a:endParaRPr lang="en-US" sz="1800" dirty="0">
              <a:solidFill>
                <a:srgbClr val="32363A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0"/>
              </a:spcBef>
              <a:tabLst>
                <a:tab pos="457200" algn="l"/>
              </a:tabLst>
            </a:pP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Click </a:t>
            </a:r>
            <a:r>
              <a:rPr lang="en-US" sz="1800" b="1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Save</a:t>
            </a:r>
            <a:r>
              <a:rPr lang="en-US" sz="1800" dirty="0">
                <a:solidFill>
                  <a:srgbClr val="32363A"/>
                </a:solidFill>
                <a:effectLst/>
                <a:latin typeface="72"/>
                <a:ea typeface="Times New Roman" panose="02020603050405020304" pitchFamily="18" charset="0"/>
              </a:rPr>
              <a:t>.</a:t>
            </a:r>
            <a:endParaRPr lang="en-US" sz="1800" dirty="0">
              <a:solidFill>
                <a:srgbClr val="32363A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1800" dirty="0">
              <a:solidFill>
                <a:srgbClr val="32363A"/>
              </a:solidFill>
              <a:effectLst/>
              <a:latin typeface="72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2" descr="See the source image">
            <a:extLst>
              <a:ext uri="{FF2B5EF4-FFF2-40B4-BE49-F238E27FC236}">
                <a16:creationId xmlns:a16="http://schemas.microsoft.com/office/drawing/2014/main" id="{5DC9D1FD-5737-CE46-A923-4E3894FFA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680" y="0"/>
            <a:ext cx="2179319" cy="122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C632D3-4BF3-E7A1-B46A-F28B09BE0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5570" y="2994468"/>
            <a:ext cx="6761179" cy="386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127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5AC8D-F964-7924-0060-7F2CFA77A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08709"/>
          </a:xfrm>
        </p:spPr>
        <p:txBody>
          <a:bodyPr/>
          <a:lstStyle/>
          <a:p>
            <a:r>
              <a:rPr lang="en-US" dirty="0"/>
              <a:t>	Review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616D187-7282-50F8-879C-847CDB8E1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74519"/>
            <a:ext cx="12192000" cy="4983480"/>
          </a:xfrm>
        </p:spPr>
        <p:txBody>
          <a:bodyPr/>
          <a:lstStyle/>
          <a:p>
            <a:r>
              <a:rPr lang="en-US" dirty="0"/>
              <a:t>Create Roles</a:t>
            </a:r>
          </a:p>
          <a:p>
            <a:r>
              <a:rPr lang="en-US"/>
              <a:t>Create User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2" descr="See the source image">
            <a:extLst>
              <a:ext uri="{FF2B5EF4-FFF2-40B4-BE49-F238E27FC236}">
                <a16:creationId xmlns:a16="http://schemas.microsoft.com/office/drawing/2014/main" id="{3788A59E-2CFB-420C-40CE-5E16F7035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680" y="0"/>
            <a:ext cx="2179319" cy="122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146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197</Words>
  <Application>Microsoft Office PowerPoint</Application>
  <PresentationFormat>Widescreen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72</vt:lpstr>
      <vt:lpstr>Arial</vt:lpstr>
      <vt:lpstr>Calibri</vt:lpstr>
      <vt:lpstr>Calibri Light</vt:lpstr>
      <vt:lpstr>Times New Roman</vt:lpstr>
      <vt:lpstr>Office Theme</vt:lpstr>
      <vt:lpstr>Creating Multiple Roles and users </vt:lpstr>
      <vt:lpstr>Ariba Log-IN</vt:lpstr>
      <vt:lpstr> Manage roles</vt:lpstr>
      <vt:lpstr> Manage roles cont.</vt:lpstr>
      <vt:lpstr> Create users </vt:lpstr>
      <vt:lpstr> Create users cont. </vt:lpstr>
      <vt:lpstr> Review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Patrick Moore</dc:creator>
  <cp:lastModifiedBy>Patrick Moore</cp:lastModifiedBy>
  <cp:revision>16</cp:revision>
  <dcterms:created xsi:type="dcterms:W3CDTF">2022-06-21T14:14:04Z</dcterms:created>
  <dcterms:modified xsi:type="dcterms:W3CDTF">2022-06-23T20:38:42Z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56ab210-8ca5-4e5f-bb43-11d2981960e3_Enabled">
    <vt:lpwstr>true</vt:lpwstr>
  </property>
  <property fmtid="{D5CDD505-2E9C-101B-9397-08002B2CF9AE}" pid="3" name="MSIP_Label_e56ab210-8ca5-4e5f-bb43-11d2981960e3_SetDate">
    <vt:lpwstr>2022-06-23T20:38:42Z</vt:lpwstr>
  </property>
  <property fmtid="{D5CDD505-2E9C-101B-9397-08002B2CF9AE}" pid="4" name="MSIP_Label_e56ab210-8ca5-4e5f-bb43-11d2981960e3_Method">
    <vt:lpwstr>Privileged</vt:lpwstr>
  </property>
  <property fmtid="{D5CDD505-2E9C-101B-9397-08002B2CF9AE}" pid="5" name="MSIP_Label_e56ab210-8ca5-4e5f-bb43-11d2981960e3_Name">
    <vt:lpwstr>e56ab210-8ca5-4e5f-bb43-11d2981960e3</vt:lpwstr>
  </property>
  <property fmtid="{D5CDD505-2E9C-101B-9397-08002B2CF9AE}" pid="6" name="MSIP_Label_e56ab210-8ca5-4e5f-bb43-11d2981960e3_SiteId">
    <vt:lpwstr>461fd7ef-0eb3-4420-b044-310dc2914d64</vt:lpwstr>
  </property>
  <property fmtid="{D5CDD505-2E9C-101B-9397-08002B2CF9AE}" pid="7" name="MSIP_Label_e56ab210-8ca5-4e5f-bb43-11d2981960e3_ActionId">
    <vt:lpwstr>c34bc772-d841-480b-a3a4-84d185ed80ca</vt:lpwstr>
  </property>
  <property fmtid="{D5CDD505-2E9C-101B-9397-08002B2CF9AE}" pid="8" name="MSIP_Label_e56ab210-8ca5-4e5f-bb43-11d2981960e3_ContentBits">
    <vt:lpwstr>2</vt:lpwstr>
  </property>
</Properties>
</file>