
<file path=[Content_Types].xml><?xml version="1.0" encoding="utf-8"?>
<Types xmlns="http://schemas.openxmlformats.org/package/2006/content-types">
  <Default Extension="emf" ContentType="image/x-emf"/>
  <Default Extension="jpeg" ContentType="image/jpeg"/>
  <Default Extension="png" ContentType="image/png"/>
  <Default Extension="pptx" ContentType="application/vnd.openxmlformats-officedocument.presentationml.presentation"/>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 id="2147483782" r:id="rId5"/>
  </p:sldMasterIdLst>
  <p:notesMasterIdLst>
    <p:notesMasterId r:id="rId28"/>
  </p:notesMasterIdLst>
  <p:handoutMasterIdLst>
    <p:handoutMasterId r:id="rId29"/>
  </p:handoutMasterIdLst>
  <p:sldIdLst>
    <p:sldId id="453" r:id="rId6"/>
    <p:sldId id="344" r:id="rId7"/>
    <p:sldId id="364" r:id="rId8"/>
    <p:sldId id="429" r:id="rId9"/>
    <p:sldId id="450" r:id="rId10"/>
    <p:sldId id="451" r:id="rId11"/>
    <p:sldId id="452" r:id="rId12"/>
    <p:sldId id="454" r:id="rId13"/>
    <p:sldId id="455" r:id="rId14"/>
    <p:sldId id="458" r:id="rId15"/>
    <p:sldId id="457" r:id="rId16"/>
    <p:sldId id="456" r:id="rId17"/>
    <p:sldId id="459" r:id="rId18"/>
    <p:sldId id="460" r:id="rId19"/>
    <p:sldId id="508" r:id="rId20"/>
    <p:sldId id="461" r:id="rId21"/>
    <p:sldId id="462" r:id="rId22"/>
    <p:sldId id="509" r:id="rId23"/>
    <p:sldId id="513" r:id="rId24"/>
    <p:sldId id="510" r:id="rId25"/>
    <p:sldId id="413" r:id="rId26"/>
    <p:sldId id="265" r:id="rId27"/>
  </p:sldIdLst>
  <p:sldSz cx="12195175" cy="6858000"/>
  <p:notesSz cx="6858000" cy="9144000"/>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1"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af, Martin" initials="SM" lastIdx="13" clrIdx="0">
    <p:extLst>
      <p:ext uri="{19B8F6BF-5375-455C-9EA6-DF929625EA0E}">
        <p15:presenceInfo xmlns:p15="http://schemas.microsoft.com/office/powerpoint/2012/main" userId="S::martin.staf01@sap.com::9e0b09a8-aa5b-419d-9162-1faa014acab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0195A"/>
    <a:srgbClr val="FF0000"/>
    <a:srgbClr val="0F46A7"/>
    <a:srgbClr val="970A82"/>
    <a:srgbClr val="FF3399"/>
    <a:srgbClr val="FFFFFF"/>
    <a:srgbClr val="FEE3A1"/>
    <a:srgbClr val="FFF1D0"/>
    <a:srgbClr val="FFF8E7"/>
    <a:srgbClr val="FECE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693" autoAdjust="0"/>
    <p:restoredTop sz="96240" autoAdjust="0"/>
  </p:normalViewPr>
  <p:slideViewPr>
    <p:cSldViewPr snapToGrid="0" showGuides="1">
      <p:cViewPr varScale="1">
        <p:scale>
          <a:sx n="102" d="100"/>
          <a:sy n="102" d="100"/>
        </p:scale>
        <p:origin x="114" y="642"/>
      </p:cViewPr>
      <p:guideLst>
        <p:guide pos="3841"/>
        <p:guide orient="horz" pos="2160"/>
      </p:guideLst>
    </p:cSldViewPr>
  </p:slideViewPr>
  <p:outlineViewPr>
    <p:cViewPr>
      <p:scale>
        <a:sx n="33" d="100"/>
        <a:sy n="33" d="100"/>
      </p:scale>
      <p:origin x="0" y="-8357"/>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92" d="100"/>
          <a:sy n="92" d="100"/>
        </p:scale>
        <p:origin x="404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ong, Shirley" userId="66faea84-2632-4396-bff7-c5e51a598802" providerId="ADAL" clId="{7D759340-961C-4EA3-9963-31B88D454F6A}"/>
    <pc:docChg chg="custSel modSld">
      <pc:chgData name="Duong, Shirley" userId="66faea84-2632-4396-bff7-c5e51a598802" providerId="ADAL" clId="{7D759340-961C-4EA3-9963-31B88D454F6A}" dt="2022-03-18T17:40:00.731" v="247" actId="20577"/>
      <pc:docMkLst>
        <pc:docMk/>
      </pc:docMkLst>
      <pc:sldChg chg="addSp delSp modSp mod">
        <pc:chgData name="Duong, Shirley" userId="66faea84-2632-4396-bff7-c5e51a598802" providerId="ADAL" clId="{7D759340-961C-4EA3-9963-31B88D454F6A}" dt="2022-03-18T17:32:47.462" v="25" actId="1076"/>
        <pc:sldMkLst>
          <pc:docMk/>
          <pc:sldMk cId="1881851238" sldId="413"/>
        </pc:sldMkLst>
        <pc:spChg chg="del">
          <ac:chgData name="Duong, Shirley" userId="66faea84-2632-4396-bff7-c5e51a598802" providerId="ADAL" clId="{7D759340-961C-4EA3-9963-31B88D454F6A}" dt="2022-03-18T17:32:29.171" v="22" actId="478"/>
          <ac:spMkLst>
            <pc:docMk/>
            <pc:sldMk cId="1881851238" sldId="413"/>
            <ac:spMk id="4" creationId="{00000000-0000-0000-0000-000000000000}"/>
          </ac:spMkLst>
        </pc:spChg>
        <pc:picChg chg="add mod">
          <ac:chgData name="Duong, Shirley" userId="66faea84-2632-4396-bff7-c5e51a598802" providerId="ADAL" clId="{7D759340-961C-4EA3-9963-31B88D454F6A}" dt="2022-03-18T17:32:47.462" v="25" actId="1076"/>
          <ac:picMkLst>
            <pc:docMk/>
            <pc:sldMk cId="1881851238" sldId="413"/>
            <ac:picMk id="5" creationId="{96EAFC37-E1E9-4975-802E-CCA09D7F88E5}"/>
          </ac:picMkLst>
        </pc:picChg>
      </pc:sldChg>
      <pc:sldChg chg="modSp">
        <pc:chgData name="Duong, Shirley" userId="66faea84-2632-4396-bff7-c5e51a598802" providerId="ADAL" clId="{7D759340-961C-4EA3-9963-31B88D454F6A}" dt="2022-03-18T17:33:23.229" v="35" actId="20577"/>
        <pc:sldMkLst>
          <pc:docMk/>
          <pc:sldMk cId="2897005015" sldId="450"/>
        </pc:sldMkLst>
        <pc:graphicFrameChg chg="mod">
          <ac:chgData name="Duong, Shirley" userId="66faea84-2632-4396-bff7-c5e51a598802" providerId="ADAL" clId="{7D759340-961C-4EA3-9963-31B88D454F6A}" dt="2022-03-18T17:33:23.229" v="35" actId="20577"/>
          <ac:graphicFrameMkLst>
            <pc:docMk/>
            <pc:sldMk cId="2897005015" sldId="450"/>
            <ac:graphicFrameMk id="25" creationId="{98738D71-7C68-4E9E-B8BD-05191445CDCB}"/>
          </ac:graphicFrameMkLst>
        </pc:graphicFrameChg>
      </pc:sldChg>
      <pc:sldChg chg="addSp delSp modSp mod">
        <pc:chgData name="Duong, Shirley" userId="66faea84-2632-4396-bff7-c5e51a598802" providerId="ADAL" clId="{7D759340-961C-4EA3-9963-31B88D454F6A}" dt="2022-03-18T17:36:13.005" v="190" actId="20577"/>
        <pc:sldMkLst>
          <pc:docMk/>
          <pc:sldMk cId="1053802020" sldId="451"/>
        </pc:sldMkLst>
        <pc:graphicFrameChg chg="add mod">
          <ac:chgData name="Duong, Shirley" userId="66faea84-2632-4396-bff7-c5e51a598802" providerId="ADAL" clId="{7D759340-961C-4EA3-9963-31B88D454F6A}" dt="2022-03-18T17:34:12.979" v="38" actId="1076"/>
          <ac:graphicFrameMkLst>
            <pc:docMk/>
            <pc:sldMk cId="1053802020" sldId="451"/>
            <ac:graphicFrameMk id="2" creationId="{8861176A-778F-48AD-B562-1B17F197B97C}"/>
          </ac:graphicFrameMkLst>
        </pc:graphicFrameChg>
        <pc:graphicFrameChg chg="del">
          <ac:chgData name="Duong, Shirley" userId="66faea84-2632-4396-bff7-c5e51a598802" providerId="ADAL" clId="{7D759340-961C-4EA3-9963-31B88D454F6A}" dt="2022-03-18T17:33:30.321" v="36" actId="478"/>
          <ac:graphicFrameMkLst>
            <pc:docMk/>
            <pc:sldMk cId="1053802020" sldId="451"/>
            <ac:graphicFrameMk id="7" creationId="{9662DE05-BB51-43FC-9238-ED71035F82B6}"/>
          </ac:graphicFrameMkLst>
        </pc:graphicFrameChg>
        <pc:graphicFrameChg chg="mod">
          <ac:chgData name="Duong, Shirley" userId="66faea84-2632-4396-bff7-c5e51a598802" providerId="ADAL" clId="{7D759340-961C-4EA3-9963-31B88D454F6A}" dt="2022-03-18T17:36:13.005" v="190" actId="20577"/>
          <ac:graphicFrameMkLst>
            <pc:docMk/>
            <pc:sldMk cId="1053802020" sldId="451"/>
            <ac:graphicFrameMk id="8" creationId="{DBD4A846-0CF4-4719-9F13-A27E9AFE4068}"/>
          </ac:graphicFrameMkLst>
        </pc:graphicFrameChg>
      </pc:sldChg>
      <pc:sldChg chg="addSp delSp modSp mod">
        <pc:chgData name="Duong, Shirley" userId="66faea84-2632-4396-bff7-c5e51a598802" providerId="ADAL" clId="{7D759340-961C-4EA3-9963-31B88D454F6A}" dt="2022-03-18T17:32:19.156" v="21" actId="1076"/>
        <pc:sldMkLst>
          <pc:docMk/>
          <pc:sldMk cId="1462711461" sldId="453"/>
        </pc:sldMkLst>
        <pc:spChg chg="mod">
          <ac:chgData name="Duong, Shirley" userId="66faea84-2632-4396-bff7-c5e51a598802" providerId="ADAL" clId="{7D759340-961C-4EA3-9963-31B88D454F6A}" dt="2022-03-18T17:31:36.384" v="7" actId="20577"/>
          <ac:spMkLst>
            <pc:docMk/>
            <pc:sldMk cId="1462711461" sldId="453"/>
            <ac:spMk id="8" creationId="{00000000-0000-0000-0000-000000000000}"/>
          </ac:spMkLst>
        </pc:spChg>
        <pc:spChg chg="mod">
          <ac:chgData name="Duong, Shirley" userId="66faea84-2632-4396-bff7-c5e51a598802" providerId="ADAL" clId="{7D759340-961C-4EA3-9963-31B88D454F6A}" dt="2022-03-18T17:31:39.189" v="9" actId="20577"/>
          <ac:spMkLst>
            <pc:docMk/>
            <pc:sldMk cId="1462711461" sldId="453"/>
            <ac:spMk id="35" creationId="{00000000-0000-0000-0000-000000000000}"/>
          </ac:spMkLst>
        </pc:spChg>
        <pc:spChg chg="del mod">
          <ac:chgData name="Duong, Shirley" userId="66faea84-2632-4396-bff7-c5e51a598802" providerId="ADAL" clId="{7D759340-961C-4EA3-9963-31B88D454F6A}" dt="2022-03-18T17:31:47.181" v="11" actId="478"/>
          <ac:spMkLst>
            <pc:docMk/>
            <pc:sldMk cId="1462711461" sldId="453"/>
            <ac:spMk id="41" creationId="{00000000-0000-0000-0000-000000000000}"/>
          </ac:spMkLst>
        </pc:spChg>
        <pc:picChg chg="add mod">
          <ac:chgData name="Duong, Shirley" userId="66faea84-2632-4396-bff7-c5e51a598802" providerId="ADAL" clId="{7D759340-961C-4EA3-9963-31B88D454F6A}" dt="2022-03-18T17:32:19.156" v="21" actId="1076"/>
          <ac:picMkLst>
            <pc:docMk/>
            <pc:sldMk cId="1462711461" sldId="453"/>
            <ac:picMk id="6" creationId="{ED31ADED-18F4-4BBD-B95F-0EE96E1D2B08}"/>
          </ac:picMkLst>
        </pc:picChg>
      </pc:sldChg>
      <pc:sldChg chg="delSp modSp mod">
        <pc:chgData name="Duong, Shirley" userId="66faea84-2632-4396-bff7-c5e51a598802" providerId="ADAL" clId="{7D759340-961C-4EA3-9963-31B88D454F6A}" dt="2022-03-18T17:39:29.853" v="238" actId="2165"/>
        <pc:sldMkLst>
          <pc:docMk/>
          <pc:sldMk cId="1120612154" sldId="454"/>
        </pc:sldMkLst>
        <pc:spChg chg="del">
          <ac:chgData name="Duong, Shirley" userId="66faea84-2632-4396-bff7-c5e51a598802" providerId="ADAL" clId="{7D759340-961C-4EA3-9963-31B88D454F6A}" dt="2022-03-18T17:36:24.852" v="191" actId="478"/>
          <ac:spMkLst>
            <pc:docMk/>
            <pc:sldMk cId="1120612154" sldId="454"/>
            <ac:spMk id="12" creationId="{54FD0264-153A-4E74-BCFC-6AFD6852E1C4}"/>
          </ac:spMkLst>
        </pc:spChg>
        <pc:graphicFrameChg chg="mod modGraphic">
          <ac:chgData name="Duong, Shirley" userId="66faea84-2632-4396-bff7-c5e51a598802" providerId="ADAL" clId="{7D759340-961C-4EA3-9963-31B88D454F6A}" dt="2022-03-18T17:39:29.853" v="238" actId="2165"/>
          <ac:graphicFrameMkLst>
            <pc:docMk/>
            <pc:sldMk cId="1120612154" sldId="454"/>
            <ac:graphicFrameMk id="7" creationId="{08107E91-BE90-40CB-A9E2-4FFFFD541C6F}"/>
          </ac:graphicFrameMkLst>
        </pc:graphicFrameChg>
      </pc:sldChg>
      <pc:sldChg chg="delSp modSp mod">
        <pc:chgData name="Duong, Shirley" userId="66faea84-2632-4396-bff7-c5e51a598802" providerId="ADAL" clId="{7D759340-961C-4EA3-9963-31B88D454F6A}" dt="2022-03-18T17:40:00.731" v="247" actId="20577"/>
        <pc:sldMkLst>
          <pc:docMk/>
          <pc:sldMk cId="1360438111" sldId="461"/>
        </pc:sldMkLst>
        <pc:spChg chg="del">
          <ac:chgData name="Duong, Shirley" userId="66faea84-2632-4396-bff7-c5e51a598802" providerId="ADAL" clId="{7D759340-961C-4EA3-9963-31B88D454F6A}" dt="2022-03-18T17:39:49.070" v="239" actId="478"/>
          <ac:spMkLst>
            <pc:docMk/>
            <pc:sldMk cId="1360438111" sldId="461"/>
            <ac:spMk id="10" creationId="{608D9BC5-C6BA-426A-A314-20F1AC883303}"/>
          </ac:spMkLst>
        </pc:spChg>
        <pc:graphicFrameChg chg="modGraphic">
          <ac:chgData name="Duong, Shirley" userId="66faea84-2632-4396-bff7-c5e51a598802" providerId="ADAL" clId="{7D759340-961C-4EA3-9963-31B88D454F6A}" dt="2022-03-18T17:40:00.731" v="247" actId="20577"/>
          <ac:graphicFrameMkLst>
            <pc:docMk/>
            <pc:sldMk cId="1360438111" sldId="461"/>
            <ac:graphicFrameMk id="9" creationId="{01B793FC-91A3-47CD-8C18-A593D396C820}"/>
          </ac:graphicFrameMkLst>
        </pc:graphicFrameChg>
      </pc:sldChg>
    </pc:docChg>
  </pc:docChgLst>
  <pc:docChgLst>
    <pc:chgData name="Duong, Shirley" userId="66faea84-2632-4396-bff7-c5e51a598802" providerId="ADAL" clId="{D065FA31-97A1-4715-88A6-7CCDECD286E1}"/>
    <pc:docChg chg="custSel modSld">
      <pc:chgData name="Duong, Shirley" userId="66faea84-2632-4396-bff7-c5e51a598802" providerId="ADAL" clId="{D065FA31-97A1-4715-88A6-7CCDECD286E1}" dt="2022-11-01T19:01:05.299" v="32" actId="1076"/>
      <pc:docMkLst>
        <pc:docMk/>
      </pc:docMkLst>
      <pc:sldChg chg="addSp delSp modSp mod">
        <pc:chgData name="Duong, Shirley" userId="66faea84-2632-4396-bff7-c5e51a598802" providerId="ADAL" clId="{D065FA31-97A1-4715-88A6-7CCDECD286E1}" dt="2022-11-01T19:01:05.299" v="32" actId="1076"/>
        <pc:sldMkLst>
          <pc:docMk/>
          <pc:sldMk cId="1053802020" sldId="451"/>
        </pc:sldMkLst>
        <pc:graphicFrameChg chg="del">
          <ac:chgData name="Duong, Shirley" userId="66faea84-2632-4396-bff7-c5e51a598802" providerId="ADAL" clId="{D065FA31-97A1-4715-88A6-7CCDECD286E1}" dt="2022-11-01T18:59:08.672" v="0" actId="478"/>
          <ac:graphicFrameMkLst>
            <pc:docMk/>
            <pc:sldMk cId="1053802020" sldId="451"/>
            <ac:graphicFrameMk id="2" creationId="{8861176A-778F-48AD-B562-1B17F197B97C}"/>
          </ac:graphicFrameMkLst>
        </pc:graphicFrameChg>
        <pc:graphicFrameChg chg="add mod">
          <ac:chgData name="Duong, Shirley" userId="66faea84-2632-4396-bff7-c5e51a598802" providerId="ADAL" clId="{D065FA31-97A1-4715-88A6-7CCDECD286E1}" dt="2022-11-01T19:01:05.299" v="32" actId="1076"/>
          <ac:graphicFrameMkLst>
            <pc:docMk/>
            <pc:sldMk cId="1053802020" sldId="451"/>
            <ac:graphicFrameMk id="3" creationId="{16CBDE4F-2F66-410B-B0BB-6CA8457DA535}"/>
          </ac:graphicFrameMkLst>
        </pc:graphicFrameChg>
        <pc:graphicFrameChg chg="mod">
          <ac:chgData name="Duong, Shirley" userId="66faea84-2632-4396-bff7-c5e51a598802" providerId="ADAL" clId="{D065FA31-97A1-4715-88A6-7CCDECD286E1}" dt="2022-11-01T19:00:47.799" v="29" actId="20577"/>
          <ac:graphicFrameMkLst>
            <pc:docMk/>
            <pc:sldMk cId="1053802020" sldId="451"/>
            <ac:graphicFrameMk id="8" creationId="{DBD4A846-0CF4-4719-9F13-A27E9AFE4068}"/>
          </ac:graphicFrameMkLst>
        </pc:graphicFrameChg>
      </pc:sldChg>
    </pc:docChg>
  </pc:docChgLst>
</pc:chgInfo>
</file>

<file path=ppt/diagrams/_rels/data10.xml.rels><?xml version="1.0" encoding="UTF-8" standalone="yes"?>
<Relationships xmlns="http://schemas.openxmlformats.org/package/2006/relationships"><Relationship Id="rId3" Type="http://schemas.openxmlformats.org/officeDocument/2006/relationships/hyperlink" Target="http://netstat.ariba.com/" TargetMode="External"/><Relationship Id="rId2" Type="http://schemas.openxmlformats.org/officeDocument/2006/relationships/hyperlink" Target="http://trust.ariba.com/" TargetMode="External"/><Relationship Id="rId1" Type="http://schemas.openxmlformats.org/officeDocument/2006/relationships/hyperlink" Target="http://supplier.ariba.com/help" TargetMode="External"/></Relationships>
</file>

<file path=ppt/diagrams/_rels/drawing10.xml.rels><?xml version="1.0" encoding="UTF-8" standalone="yes"?>
<Relationships xmlns="http://schemas.openxmlformats.org/package/2006/relationships"><Relationship Id="rId3" Type="http://schemas.openxmlformats.org/officeDocument/2006/relationships/hyperlink" Target="http://netstat.ariba.com/" TargetMode="External"/><Relationship Id="rId2" Type="http://schemas.openxmlformats.org/officeDocument/2006/relationships/hyperlink" Target="http://trust.ariba.com/" TargetMode="External"/><Relationship Id="rId1" Type="http://schemas.openxmlformats.org/officeDocument/2006/relationships/hyperlink" Target="http://supplier.ariba.com/help" TargetMode="Externa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E5F102-5625-4164-8CA7-C92F15831529}" type="doc">
      <dgm:prSet loTypeId="urn:microsoft.com/office/officeart/2005/8/layout/vList5" loCatId="list" qsTypeId="urn:microsoft.com/office/officeart/2005/8/quickstyle/simple2" qsCatId="simple" csTypeId="urn:microsoft.com/office/officeart/2005/8/colors/accent3_2" csCatId="accent3" phldr="1"/>
      <dgm:spPr/>
      <dgm:t>
        <a:bodyPr/>
        <a:lstStyle/>
        <a:p>
          <a:endParaRPr lang="en-US"/>
        </a:p>
      </dgm:t>
    </dgm:pt>
    <dgm:pt modelId="{FAFA68A0-E7AE-4F8D-844D-1BBECBA7F54C}">
      <dgm:prSet phldrT="[Text]"/>
      <dgm:spPr>
        <a:xfrm>
          <a:off x="0" y="1502"/>
          <a:ext cx="2400258" cy="874658"/>
        </a:xfrm>
        <a:prstGeom prst="roundRect">
          <a:avLst/>
        </a:prstGeom>
      </dgm:spPr>
      <dgm:t>
        <a:bodyPr/>
        <a:lstStyle/>
        <a:p>
          <a:pPr>
            <a:buNone/>
          </a:pPr>
          <a:r>
            <a:rPr lang="en-US" dirty="0">
              <a:latin typeface="Calibri" panose="020F0502020204030204"/>
              <a:ea typeface="+mn-ea"/>
              <a:cs typeface="+mn-cs"/>
            </a:rPr>
            <a:t>Tasks completed to date</a:t>
          </a:r>
        </a:p>
      </dgm:t>
    </dgm:pt>
    <dgm:pt modelId="{5D6BF8F3-7C6D-4AEA-8DC2-A840DFFCFBE5}" type="parTrans" cxnId="{60866AD3-B92F-4B80-9299-2088F7FD7E2B}">
      <dgm:prSet/>
      <dgm:spPr/>
      <dgm:t>
        <a:bodyPr/>
        <a:lstStyle/>
        <a:p>
          <a:endParaRPr lang="en-US"/>
        </a:p>
      </dgm:t>
    </dgm:pt>
    <dgm:pt modelId="{DA197382-4EF0-4B35-8D33-570180BA5E69}" type="sibTrans" cxnId="{60866AD3-B92F-4B80-9299-2088F7FD7E2B}">
      <dgm:prSet/>
      <dgm:spPr/>
      <dgm:t>
        <a:bodyPr/>
        <a:lstStyle/>
        <a:p>
          <a:endParaRPr lang="en-US"/>
        </a:p>
      </dgm:t>
    </dgm:pt>
    <dgm:pt modelId="{269FD2D1-7A68-4AB0-8196-406517FA9F86}">
      <dgm:prSet phldrT="[Text]"/>
      <dgm:spPr>
        <a:xfrm rot="5400000">
          <a:off x="4183957" y="-1694731"/>
          <a:ext cx="699726" cy="4267125"/>
        </a:xfrm>
        <a:prstGeom prst="round2SameRect">
          <a:avLst/>
        </a:prstGeom>
      </dgm:spPr>
      <dgm:t>
        <a:bodyPr/>
        <a:lstStyle/>
        <a:p>
          <a:pPr>
            <a:buChar char="•"/>
          </a:pPr>
          <a:r>
            <a:rPr lang="en-US" dirty="0">
              <a:latin typeface="Calibri" panose="020F0502020204030204"/>
              <a:ea typeface="+mn-ea"/>
              <a:cs typeface="+mn-cs"/>
            </a:rPr>
            <a:t>Requirement delivered and reviewed by Supplier</a:t>
          </a:r>
        </a:p>
      </dgm:t>
    </dgm:pt>
    <dgm:pt modelId="{E7310639-2A2B-4426-B3FB-E45968C2CB0E}" type="parTrans" cxnId="{55AF6B58-D278-496D-A90D-D1843D3E3345}">
      <dgm:prSet/>
      <dgm:spPr/>
      <dgm:t>
        <a:bodyPr/>
        <a:lstStyle/>
        <a:p>
          <a:endParaRPr lang="en-US"/>
        </a:p>
      </dgm:t>
    </dgm:pt>
    <dgm:pt modelId="{7FEB8AB7-D0D2-44B2-8716-EE96CC340AE3}" type="sibTrans" cxnId="{55AF6B58-D278-496D-A90D-D1843D3E3345}">
      <dgm:prSet/>
      <dgm:spPr/>
      <dgm:t>
        <a:bodyPr/>
        <a:lstStyle/>
        <a:p>
          <a:endParaRPr lang="en-US"/>
        </a:p>
      </dgm:t>
    </dgm:pt>
    <dgm:pt modelId="{10438B77-A2D3-4C69-9B83-716F497637F7}">
      <dgm:prSet phldrT="[Text]"/>
      <dgm:spPr>
        <a:xfrm>
          <a:off x="0" y="1838285"/>
          <a:ext cx="2400258" cy="874658"/>
        </a:xfrm>
        <a:prstGeom prst="roundRect">
          <a:avLst/>
        </a:prstGeom>
      </dgm:spPr>
      <dgm:t>
        <a:bodyPr/>
        <a:lstStyle/>
        <a:p>
          <a:pPr>
            <a:buNone/>
          </a:pPr>
          <a:r>
            <a:rPr lang="en-US" dirty="0">
              <a:latin typeface="Calibri" panose="020F0502020204030204"/>
              <a:ea typeface="+mn-ea"/>
              <a:cs typeface="+mn-cs"/>
            </a:rPr>
            <a:t>Relationship accepted</a:t>
          </a:r>
        </a:p>
      </dgm:t>
    </dgm:pt>
    <dgm:pt modelId="{704E0D1A-9437-4933-92D8-F572304DF9CF}" type="parTrans" cxnId="{5D6F5CC2-9EE9-4434-A8D8-6759C5A153B3}">
      <dgm:prSet/>
      <dgm:spPr/>
      <dgm:t>
        <a:bodyPr/>
        <a:lstStyle/>
        <a:p>
          <a:endParaRPr lang="en-US"/>
        </a:p>
      </dgm:t>
    </dgm:pt>
    <dgm:pt modelId="{86F94AD0-F34E-4845-B093-4664EB5EBFCF}" type="sibTrans" cxnId="{5D6F5CC2-9EE9-4434-A8D8-6759C5A153B3}">
      <dgm:prSet/>
      <dgm:spPr/>
      <dgm:t>
        <a:bodyPr/>
        <a:lstStyle/>
        <a:p>
          <a:endParaRPr lang="en-US"/>
        </a:p>
      </dgm:t>
    </dgm:pt>
    <dgm:pt modelId="{D677028D-F542-4019-9CB6-9825DA6148E6}">
      <dgm:prSet phldrT="[Text]"/>
      <dgm:spPr>
        <a:xfrm rot="5400000">
          <a:off x="4183957" y="142051"/>
          <a:ext cx="699726" cy="4267125"/>
        </a:xfrm>
        <a:prstGeom prst="round2SameRect">
          <a:avLst/>
        </a:prstGeom>
      </dgm:spPr>
      <dgm:t>
        <a:bodyPr/>
        <a:lstStyle/>
        <a:p>
          <a:pPr>
            <a:buChar char="•"/>
          </a:pPr>
          <a:r>
            <a:rPr lang="en-US" dirty="0">
              <a:latin typeface="Calibri" panose="020F0502020204030204"/>
              <a:ea typeface="+mn-ea"/>
              <a:cs typeface="+mn-cs"/>
            </a:rPr>
            <a:t>Y/N</a:t>
          </a:r>
        </a:p>
      </dgm:t>
    </dgm:pt>
    <dgm:pt modelId="{DFAD4453-2091-4BC2-82B2-368BE3DDD3D0}" type="parTrans" cxnId="{2060CDDE-2467-4157-97ED-BB5881C2BDC0}">
      <dgm:prSet/>
      <dgm:spPr/>
      <dgm:t>
        <a:bodyPr/>
        <a:lstStyle/>
        <a:p>
          <a:endParaRPr lang="en-US"/>
        </a:p>
      </dgm:t>
    </dgm:pt>
    <dgm:pt modelId="{3A90E662-CAED-4BEA-9A61-A776A7098712}" type="sibTrans" cxnId="{2060CDDE-2467-4157-97ED-BB5881C2BDC0}">
      <dgm:prSet/>
      <dgm:spPr/>
      <dgm:t>
        <a:bodyPr/>
        <a:lstStyle/>
        <a:p>
          <a:endParaRPr lang="en-US"/>
        </a:p>
      </dgm:t>
    </dgm:pt>
    <dgm:pt modelId="{E860DFAF-B363-44E1-B632-4DACAABCEED9}">
      <dgm:prSet phldrT="[Text]"/>
      <dgm:spPr>
        <a:xfrm>
          <a:off x="0" y="2756676"/>
          <a:ext cx="2433811" cy="874658"/>
        </a:xfrm>
        <a:prstGeom prst="roundRect">
          <a:avLst/>
        </a:prstGeom>
      </dgm:spPr>
      <dgm:t>
        <a:bodyPr/>
        <a:lstStyle/>
        <a:p>
          <a:pPr>
            <a:buNone/>
          </a:pPr>
          <a:r>
            <a:rPr lang="en-US">
              <a:latin typeface="Calibri" panose="020F0502020204030204"/>
              <a:ea typeface="+mn-ea"/>
              <a:cs typeface="+mn-cs"/>
            </a:rPr>
            <a:t>Location</a:t>
          </a:r>
          <a:r>
            <a:rPr lang="en-US" baseline="0">
              <a:latin typeface="Calibri" panose="020F0502020204030204"/>
              <a:ea typeface="+mn-ea"/>
              <a:cs typeface="+mn-cs"/>
            </a:rPr>
            <a:t> </a:t>
          </a:r>
          <a:endParaRPr lang="en-US" dirty="0">
            <a:latin typeface="Calibri" panose="020F0502020204030204"/>
            <a:ea typeface="+mn-ea"/>
            <a:cs typeface="+mn-cs"/>
          </a:endParaRPr>
        </a:p>
      </dgm:t>
    </dgm:pt>
    <dgm:pt modelId="{4450B684-89A2-45B1-AB37-808F5A905D35}" type="parTrans" cxnId="{306774F2-C488-480D-925F-FA20AEDE863E}">
      <dgm:prSet/>
      <dgm:spPr/>
      <dgm:t>
        <a:bodyPr/>
        <a:lstStyle/>
        <a:p>
          <a:endParaRPr lang="en-US"/>
        </a:p>
      </dgm:t>
    </dgm:pt>
    <dgm:pt modelId="{AAE4AAB3-FB5F-41CC-9AEC-53076CA98F16}" type="sibTrans" cxnId="{306774F2-C488-480D-925F-FA20AEDE863E}">
      <dgm:prSet/>
      <dgm:spPr/>
      <dgm:t>
        <a:bodyPr/>
        <a:lstStyle/>
        <a:p>
          <a:endParaRPr lang="en-US"/>
        </a:p>
      </dgm:t>
    </dgm:pt>
    <dgm:pt modelId="{1B515E29-5421-4145-8366-62F66C274854}">
      <dgm:prSet phldrT="[Text]"/>
      <dgm:spPr>
        <a:xfrm rot="5400000">
          <a:off x="4198758" y="1079195"/>
          <a:ext cx="699726" cy="4229621"/>
        </a:xfrm>
        <a:prstGeom prst="round2SameRect">
          <a:avLst/>
        </a:prstGeom>
      </dgm:spPr>
      <dgm:t>
        <a:bodyPr/>
        <a:lstStyle/>
        <a:p>
          <a:pPr>
            <a:buChar char="•"/>
          </a:pPr>
          <a:r>
            <a:rPr lang="en-US" dirty="0">
              <a:solidFill>
                <a:sysClr val="windowText" lastClr="000000">
                  <a:hueOff val="0"/>
                  <a:satOff val="0"/>
                  <a:lumOff val="0"/>
                  <a:alphaOff val="0"/>
                </a:sysClr>
              </a:solidFill>
              <a:latin typeface="Calibri" panose="020F0502020204030204"/>
              <a:ea typeface="+mn-ea"/>
              <a:cs typeface="+mn-cs"/>
            </a:rPr>
            <a:t>Country</a:t>
          </a:r>
        </a:p>
      </dgm:t>
    </dgm:pt>
    <dgm:pt modelId="{24D23BDE-F0D4-4D2B-BAD6-5CD3BD0B6BC5}" type="parTrans" cxnId="{28B54BC3-6CD6-4019-B153-885027A09B21}">
      <dgm:prSet/>
      <dgm:spPr/>
      <dgm:t>
        <a:bodyPr/>
        <a:lstStyle/>
        <a:p>
          <a:endParaRPr lang="en-US"/>
        </a:p>
      </dgm:t>
    </dgm:pt>
    <dgm:pt modelId="{56B3E62E-E79C-43CB-8875-19203ECF525C}" type="sibTrans" cxnId="{28B54BC3-6CD6-4019-B153-885027A09B21}">
      <dgm:prSet/>
      <dgm:spPr/>
      <dgm:t>
        <a:bodyPr/>
        <a:lstStyle/>
        <a:p>
          <a:endParaRPr lang="en-US"/>
        </a:p>
      </dgm:t>
    </dgm:pt>
    <dgm:pt modelId="{AFB00B13-D517-446F-9510-4415474C0BC6}">
      <dgm:prSet phldrT="[Text]"/>
      <dgm:spPr>
        <a:xfrm>
          <a:off x="17964" y="3693270"/>
          <a:ext cx="2400258" cy="874658"/>
        </a:xfrm>
        <a:prstGeom prst="roundRect">
          <a:avLst/>
        </a:prstGeom>
      </dgm:spPr>
      <dgm:t>
        <a:bodyPr/>
        <a:lstStyle/>
        <a:p>
          <a:pPr>
            <a:buNone/>
          </a:pPr>
          <a:r>
            <a:rPr lang="en-US">
              <a:latin typeface="Calibri" panose="020F0502020204030204"/>
              <a:ea typeface="+mn-ea"/>
              <a:cs typeface="+mn-cs"/>
            </a:rPr>
            <a:t>ANIDs</a:t>
          </a:r>
          <a:endParaRPr lang="en-US" dirty="0">
            <a:latin typeface="Calibri" panose="020F0502020204030204"/>
            <a:ea typeface="+mn-ea"/>
            <a:cs typeface="+mn-cs"/>
          </a:endParaRPr>
        </a:p>
      </dgm:t>
    </dgm:pt>
    <dgm:pt modelId="{3AD47F76-EF91-4D61-922B-2E68B10279AB}" type="parTrans" cxnId="{5C7950EA-D7DF-4D8E-ACB5-693EA43ECFEB}">
      <dgm:prSet/>
      <dgm:spPr/>
      <dgm:t>
        <a:bodyPr/>
        <a:lstStyle/>
        <a:p>
          <a:endParaRPr lang="en-US"/>
        </a:p>
      </dgm:t>
    </dgm:pt>
    <dgm:pt modelId="{2A07DE58-4C49-4932-8D4A-D8547954DA06}" type="sibTrans" cxnId="{5C7950EA-D7DF-4D8E-ACB5-693EA43ECFEB}">
      <dgm:prSet/>
      <dgm:spPr/>
      <dgm:t>
        <a:bodyPr/>
        <a:lstStyle/>
        <a:p>
          <a:endParaRPr lang="en-US"/>
        </a:p>
      </dgm:t>
    </dgm:pt>
    <dgm:pt modelId="{564AC6AF-36E2-4F83-84DA-C09D3BF51AF7}">
      <dgm:prSet phldrT="[Text]"/>
      <dgm:spPr>
        <a:xfrm rot="5400000">
          <a:off x="4183957" y="1957472"/>
          <a:ext cx="699726" cy="4267125"/>
        </a:xfrm>
        <a:prstGeom prst="round2SameRect">
          <a:avLst/>
        </a:prstGeom>
      </dgm:spPr>
      <dgm:t>
        <a:bodyPr/>
        <a:lstStyle/>
        <a:p>
          <a:pPr>
            <a:buChar char="•"/>
          </a:pPr>
          <a:r>
            <a:rPr lang="en-US" dirty="0">
              <a:latin typeface="Calibri" panose="020F0502020204030204"/>
              <a:ea typeface="+mn-ea"/>
              <a:cs typeface="+mn-cs"/>
            </a:rPr>
            <a:t>Gerdau- &lt;AN01512756408&gt;</a:t>
          </a:r>
        </a:p>
      </dgm:t>
    </dgm:pt>
    <dgm:pt modelId="{FF73E934-CBCF-45E2-B5FD-4DE93EED4ED3}" type="parTrans" cxnId="{E9005471-30DB-4E9D-A331-BBED22A2C4DB}">
      <dgm:prSet/>
      <dgm:spPr/>
      <dgm:t>
        <a:bodyPr/>
        <a:lstStyle/>
        <a:p>
          <a:endParaRPr lang="en-US"/>
        </a:p>
      </dgm:t>
    </dgm:pt>
    <dgm:pt modelId="{FD98C0CA-005E-4785-BDBF-C2036351AA5B}" type="sibTrans" cxnId="{E9005471-30DB-4E9D-A331-BBED22A2C4DB}">
      <dgm:prSet/>
      <dgm:spPr/>
      <dgm:t>
        <a:bodyPr/>
        <a:lstStyle/>
        <a:p>
          <a:endParaRPr lang="en-US"/>
        </a:p>
      </dgm:t>
    </dgm:pt>
    <dgm:pt modelId="{3D21A260-B00D-4289-BCC7-A3396E3F0F85}">
      <dgm:prSet phldrT="[Text]"/>
      <dgm:spPr>
        <a:xfrm>
          <a:off x="0" y="4594962"/>
          <a:ext cx="2400258" cy="874658"/>
        </a:xfrm>
        <a:prstGeom prst="roundRect">
          <a:avLst/>
        </a:prstGeom>
      </dgm:spPr>
      <dgm:t>
        <a:bodyPr/>
        <a:lstStyle/>
        <a:p>
          <a:pPr>
            <a:buNone/>
          </a:pPr>
          <a:r>
            <a:rPr lang="en-US" dirty="0">
              <a:latin typeface="Calibri" panose="020F0502020204030204"/>
              <a:ea typeface="+mn-ea"/>
              <a:cs typeface="+mn-cs"/>
            </a:rPr>
            <a:t>Ariba Network Accounts Configured</a:t>
          </a:r>
        </a:p>
      </dgm:t>
    </dgm:pt>
    <dgm:pt modelId="{2C57053A-628F-4F43-BF9C-078CE996B99F}" type="parTrans" cxnId="{D9C86BD1-8BF0-4F73-9506-7247C9D98538}">
      <dgm:prSet/>
      <dgm:spPr/>
      <dgm:t>
        <a:bodyPr/>
        <a:lstStyle/>
        <a:p>
          <a:endParaRPr lang="en-US"/>
        </a:p>
      </dgm:t>
    </dgm:pt>
    <dgm:pt modelId="{5B0BF3B6-2C3C-4DE3-952B-2FAE82DB5913}" type="sibTrans" cxnId="{D9C86BD1-8BF0-4F73-9506-7247C9D98538}">
      <dgm:prSet/>
      <dgm:spPr/>
      <dgm:t>
        <a:bodyPr/>
        <a:lstStyle/>
        <a:p>
          <a:endParaRPr lang="en-US"/>
        </a:p>
      </dgm:t>
    </dgm:pt>
    <dgm:pt modelId="{C8D87BBD-89E7-45A4-9202-4A490C9FFADD}">
      <dgm:prSet phldrT="[Text]"/>
      <dgm:spPr>
        <a:xfrm rot="5400000">
          <a:off x="4183957" y="2936803"/>
          <a:ext cx="699726" cy="4267125"/>
        </a:xfrm>
        <a:prstGeom prst="round2SameRect">
          <a:avLst/>
        </a:prstGeom>
      </dgm:spPr>
      <dgm:t>
        <a:bodyPr/>
        <a:lstStyle/>
        <a:p>
          <a:pPr>
            <a:buChar char="•"/>
          </a:pPr>
          <a:r>
            <a:rPr lang="en-US">
              <a:latin typeface="Calibri" panose="020F0502020204030204"/>
              <a:ea typeface="+mn-ea"/>
              <a:cs typeface="+mn-cs"/>
            </a:rPr>
            <a:t>Y/N</a:t>
          </a:r>
          <a:endParaRPr lang="en-US" dirty="0">
            <a:latin typeface="Calibri" panose="020F0502020204030204"/>
            <a:ea typeface="+mn-ea"/>
            <a:cs typeface="+mn-cs"/>
          </a:endParaRPr>
        </a:p>
      </dgm:t>
    </dgm:pt>
    <dgm:pt modelId="{F07035DB-9FC5-44B8-9992-EABCF615FB13}" type="parTrans" cxnId="{736B59C7-52AB-41E9-B237-89429CD548C0}">
      <dgm:prSet/>
      <dgm:spPr/>
      <dgm:t>
        <a:bodyPr/>
        <a:lstStyle/>
        <a:p>
          <a:endParaRPr lang="en-US"/>
        </a:p>
      </dgm:t>
    </dgm:pt>
    <dgm:pt modelId="{426A65DE-BE85-457F-9A6B-E7ACD1A3F8E6}" type="sibTrans" cxnId="{736B59C7-52AB-41E9-B237-89429CD548C0}">
      <dgm:prSet/>
      <dgm:spPr/>
      <dgm:t>
        <a:bodyPr/>
        <a:lstStyle/>
        <a:p>
          <a:endParaRPr lang="en-US"/>
        </a:p>
      </dgm:t>
    </dgm:pt>
    <dgm:pt modelId="{4E7C86E4-ACE6-436C-86AE-D4564D61B163}">
      <dgm:prSet phldrT="[Text]"/>
      <dgm:spPr>
        <a:xfrm rot="5400000">
          <a:off x="4183957" y="1957472"/>
          <a:ext cx="699726" cy="4267125"/>
        </a:xfrm>
        <a:prstGeom prst="round2SameRect">
          <a:avLst/>
        </a:prstGeom>
      </dgm:spPr>
      <dgm:t>
        <a:bodyPr/>
        <a:lstStyle/>
        <a:p>
          <a:pPr>
            <a:buChar char="•"/>
          </a:pPr>
          <a:r>
            <a:rPr lang="en-US" dirty="0">
              <a:latin typeface="Calibri" panose="020F0502020204030204"/>
              <a:ea typeface="+mn-ea"/>
              <a:cs typeface="+mn-cs"/>
            </a:rPr>
            <a:t>Supplier - &lt;AN00..&gt;</a:t>
          </a:r>
        </a:p>
      </dgm:t>
    </dgm:pt>
    <dgm:pt modelId="{EACAFD40-D2C4-4977-B9DB-34828E38F9B0}" type="parTrans" cxnId="{CE79D9A1-4625-4224-AB51-ED611966BD62}">
      <dgm:prSet/>
      <dgm:spPr/>
      <dgm:t>
        <a:bodyPr/>
        <a:lstStyle/>
        <a:p>
          <a:endParaRPr lang="en-US"/>
        </a:p>
      </dgm:t>
    </dgm:pt>
    <dgm:pt modelId="{105DE6DD-6E94-4C7E-A77F-19C6608D31D1}" type="sibTrans" cxnId="{CE79D9A1-4625-4224-AB51-ED611966BD62}">
      <dgm:prSet/>
      <dgm:spPr/>
      <dgm:t>
        <a:bodyPr/>
        <a:lstStyle/>
        <a:p>
          <a:endParaRPr lang="en-US"/>
        </a:p>
      </dgm:t>
    </dgm:pt>
    <dgm:pt modelId="{063B868F-A9E2-4896-8A11-6B365943FB98}">
      <dgm:prSet phldrT="[Text]"/>
      <dgm:spPr>
        <a:xfrm>
          <a:off x="0" y="919893"/>
          <a:ext cx="2400258" cy="874658"/>
        </a:xfrm>
        <a:prstGeom prst="roundRect">
          <a:avLst/>
        </a:prstGeom>
      </dgm:spPr>
      <dgm:t>
        <a:bodyPr/>
        <a:lstStyle/>
        <a:p>
          <a:pPr>
            <a:buNone/>
          </a:pPr>
          <a:r>
            <a:rPr lang="en-US" dirty="0">
              <a:latin typeface="Calibri" panose="020F0502020204030204"/>
              <a:ea typeface="+mn-ea"/>
              <a:cs typeface="+mn-cs"/>
            </a:rPr>
            <a:t>Catalog</a:t>
          </a:r>
        </a:p>
      </dgm:t>
    </dgm:pt>
    <dgm:pt modelId="{96549CEA-FB70-4A83-A30E-C1E9EA12E339}" type="sibTrans" cxnId="{106C7227-0A25-495E-AB65-E231B65B2EDB}">
      <dgm:prSet/>
      <dgm:spPr/>
      <dgm:t>
        <a:bodyPr/>
        <a:lstStyle/>
        <a:p>
          <a:endParaRPr lang="en-US"/>
        </a:p>
      </dgm:t>
    </dgm:pt>
    <dgm:pt modelId="{396FABF1-F61D-482C-98DA-276D80C79402}" type="parTrans" cxnId="{106C7227-0A25-495E-AB65-E231B65B2EDB}">
      <dgm:prSet/>
      <dgm:spPr/>
      <dgm:t>
        <a:bodyPr/>
        <a:lstStyle/>
        <a:p>
          <a:endParaRPr lang="en-US"/>
        </a:p>
      </dgm:t>
    </dgm:pt>
    <dgm:pt modelId="{3A6001D4-9041-4CF8-9028-88BB13961F12}">
      <dgm:prSet phldrT="[Text]"/>
      <dgm:spPr>
        <a:xfrm rot="5400000">
          <a:off x="4183957" y="-776339"/>
          <a:ext cx="699726" cy="4267125"/>
        </a:xfrm>
        <a:prstGeom prst="round2SameRect">
          <a:avLst/>
        </a:prstGeom>
      </dgm:spPr>
      <dgm:t>
        <a:bodyPr/>
        <a:lstStyle/>
        <a:p>
          <a:pPr>
            <a:buChar char="•"/>
          </a:pPr>
          <a:r>
            <a:rPr lang="en-US" dirty="0">
              <a:solidFill>
                <a:sysClr val="windowText" lastClr="000000">
                  <a:hueOff val="0"/>
                  <a:satOff val="0"/>
                  <a:lumOff val="0"/>
                  <a:alphaOff val="0"/>
                </a:sysClr>
              </a:solidFill>
              <a:latin typeface="Calibri" panose="020F0502020204030204"/>
              <a:ea typeface="+mn-ea"/>
              <a:cs typeface="+mn-cs"/>
            </a:rPr>
            <a:t>CIF/Punchout</a:t>
          </a:r>
        </a:p>
      </dgm:t>
    </dgm:pt>
    <dgm:pt modelId="{67025726-0AF9-4948-A0AC-616DAE62914E}" type="sibTrans" cxnId="{3BD091D4-8B70-4EFD-B574-2A647F62DDD5}">
      <dgm:prSet/>
      <dgm:spPr/>
      <dgm:t>
        <a:bodyPr/>
        <a:lstStyle/>
        <a:p>
          <a:endParaRPr lang="en-US"/>
        </a:p>
      </dgm:t>
    </dgm:pt>
    <dgm:pt modelId="{B845FBBC-2C24-4B1E-A7B8-0668536F4601}" type="parTrans" cxnId="{3BD091D4-8B70-4EFD-B574-2A647F62DDD5}">
      <dgm:prSet/>
      <dgm:spPr/>
      <dgm:t>
        <a:bodyPr/>
        <a:lstStyle/>
        <a:p>
          <a:endParaRPr lang="en-US"/>
        </a:p>
      </dgm:t>
    </dgm:pt>
    <dgm:pt modelId="{8F8D6920-9193-4862-BFAB-EE8C4122EFDF}" type="pres">
      <dgm:prSet presAssocID="{09E5F102-5625-4164-8CA7-C92F15831529}" presName="Name0" presStyleCnt="0">
        <dgm:presLayoutVars>
          <dgm:dir/>
          <dgm:animLvl val="lvl"/>
          <dgm:resizeHandles val="exact"/>
        </dgm:presLayoutVars>
      </dgm:prSet>
      <dgm:spPr/>
    </dgm:pt>
    <dgm:pt modelId="{A8033E31-C637-4DE1-B06A-B0784A5E1134}" type="pres">
      <dgm:prSet presAssocID="{FAFA68A0-E7AE-4F8D-844D-1BBECBA7F54C}" presName="linNode" presStyleCnt="0"/>
      <dgm:spPr/>
    </dgm:pt>
    <dgm:pt modelId="{BF059DC7-64A6-4153-86DB-49073065B821}" type="pres">
      <dgm:prSet presAssocID="{FAFA68A0-E7AE-4F8D-844D-1BBECBA7F54C}" presName="parentText" presStyleLbl="node1" presStyleIdx="0" presStyleCnt="6">
        <dgm:presLayoutVars>
          <dgm:chMax val="1"/>
          <dgm:bulletEnabled val="1"/>
        </dgm:presLayoutVars>
      </dgm:prSet>
      <dgm:spPr/>
    </dgm:pt>
    <dgm:pt modelId="{2E06E134-D19D-4D1D-BAE4-CBA502C3A0CC}" type="pres">
      <dgm:prSet presAssocID="{FAFA68A0-E7AE-4F8D-844D-1BBECBA7F54C}" presName="descendantText" presStyleLbl="alignAccFollowNode1" presStyleIdx="0" presStyleCnt="6">
        <dgm:presLayoutVars>
          <dgm:bulletEnabled val="1"/>
        </dgm:presLayoutVars>
      </dgm:prSet>
      <dgm:spPr/>
    </dgm:pt>
    <dgm:pt modelId="{FF0E0D9D-05BC-4B6B-AC0D-7BB0AAC19E1E}" type="pres">
      <dgm:prSet presAssocID="{DA197382-4EF0-4B35-8D33-570180BA5E69}" presName="sp" presStyleCnt="0"/>
      <dgm:spPr/>
    </dgm:pt>
    <dgm:pt modelId="{B6FD2271-46E4-47C5-8A73-6CE10F94510A}" type="pres">
      <dgm:prSet presAssocID="{063B868F-A9E2-4896-8A11-6B365943FB98}" presName="linNode" presStyleCnt="0"/>
      <dgm:spPr/>
    </dgm:pt>
    <dgm:pt modelId="{55D9DBCA-8396-477E-811E-5AF85E72A950}" type="pres">
      <dgm:prSet presAssocID="{063B868F-A9E2-4896-8A11-6B365943FB98}" presName="parentText" presStyleLbl="node1" presStyleIdx="1" presStyleCnt="6">
        <dgm:presLayoutVars>
          <dgm:chMax val="1"/>
          <dgm:bulletEnabled val="1"/>
        </dgm:presLayoutVars>
      </dgm:prSet>
      <dgm:spPr/>
    </dgm:pt>
    <dgm:pt modelId="{EC3ACD6B-F406-477E-9A42-4E633E2023CD}" type="pres">
      <dgm:prSet presAssocID="{063B868F-A9E2-4896-8A11-6B365943FB98}" presName="descendantText" presStyleLbl="alignAccFollowNode1" presStyleIdx="1" presStyleCnt="6" custLinFactNeighborY="-4310">
        <dgm:presLayoutVars>
          <dgm:bulletEnabled val="1"/>
        </dgm:presLayoutVars>
      </dgm:prSet>
      <dgm:spPr>
        <a:prstGeom prst="round2SameRect">
          <a:avLst/>
        </a:prstGeom>
      </dgm:spPr>
    </dgm:pt>
    <dgm:pt modelId="{7820F1D7-F2EE-4BB1-AB45-0D9D8E3A40A5}" type="pres">
      <dgm:prSet presAssocID="{96549CEA-FB70-4A83-A30E-C1E9EA12E339}" presName="sp" presStyleCnt="0"/>
      <dgm:spPr/>
    </dgm:pt>
    <dgm:pt modelId="{E0716ED3-1033-431A-B115-061CB9C74EE6}" type="pres">
      <dgm:prSet presAssocID="{10438B77-A2D3-4C69-9B83-716F497637F7}" presName="linNode" presStyleCnt="0"/>
      <dgm:spPr/>
    </dgm:pt>
    <dgm:pt modelId="{A3AA37A4-1802-4FBA-9E25-3B37EF07797B}" type="pres">
      <dgm:prSet presAssocID="{10438B77-A2D3-4C69-9B83-716F497637F7}" presName="parentText" presStyleLbl="node1" presStyleIdx="2" presStyleCnt="6">
        <dgm:presLayoutVars>
          <dgm:chMax val="1"/>
          <dgm:bulletEnabled val="1"/>
        </dgm:presLayoutVars>
      </dgm:prSet>
      <dgm:spPr/>
    </dgm:pt>
    <dgm:pt modelId="{5234E280-F66F-474F-84BE-E123754B95A1}" type="pres">
      <dgm:prSet presAssocID="{10438B77-A2D3-4C69-9B83-716F497637F7}" presName="descendantText" presStyleLbl="alignAccFollowNode1" presStyleIdx="2" presStyleCnt="6">
        <dgm:presLayoutVars>
          <dgm:bulletEnabled val="1"/>
        </dgm:presLayoutVars>
      </dgm:prSet>
      <dgm:spPr/>
    </dgm:pt>
    <dgm:pt modelId="{CFE17D0E-84E7-4674-B978-4BCDF936ADA8}" type="pres">
      <dgm:prSet presAssocID="{86F94AD0-F34E-4845-B093-4664EB5EBFCF}" presName="sp" presStyleCnt="0"/>
      <dgm:spPr/>
    </dgm:pt>
    <dgm:pt modelId="{3E021819-C7CB-4251-BA9A-EB5A9F917914}" type="pres">
      <dgm:prSet presAssocID="{E860DFAF-B363-44E1-B632-4DACAABCEED9}" presName="linNode" presStyleCnt="0"/>
      <dgm:spPr/>
    </dgm:pt>
    <dgm:pt modelId="{93D6EEBB-FFB7-4A6F-90A3-AD1F36CBEE05}" type="pres">
      <dgm:prSet presAssocID="{E860DFAF-B363-44E1-B632-4DACAABCEED9}" presName="parentText" presStyleLbl="node1" presStyleIdx="3" presStyleCnt="6" custScaleX="99287" custLinFactNeighborX="-2079" custLinFactNeighborY="1949">
        <dgm:presLayoutVars>
          <dgm:chMax val="1"/>
          <dgm:bulletEnabled val="1"/>
        </dgm:presLayoutVars>
      </dgm:prSet>
      <dgm:spPr/>
    </dgm:pt>
    <dgm:pt modelId="{4AD3E886-6807-4EB2-977A-097AE6D2B61D}" type="pres">
      <dgm:prSet presAssocID="{E860DFAF-B363-44E1-B632-4DACAABCEED9}" presName="descendantText" presStyleLbl="alignAccFollowNode1" presStyleIdx="3" presStyleCnt="6">
        <dgm:presLayoutVars>
          <dgm:bulletEnabled val="1"/>
        </dgm:presLayoutVars>
      </dgm:prSet>
      <dgm:spPr/>
    </dgm:pt>
    <dgm:pt modelId="{5C06AC87-5F44-4854-A112-074EFCB688C2}" type="pres">
      <dgm:prSet presAssocID="{AAE4AAB3-FB5F-41CC-9AEC-53076CA98F16}" presName="sp" presStyleCnt="0"/>
      <dgm:spPr/>
    </dgm:pt>
    <dgm:pt modelId="{12543981-12E3-4501-86D6-20A203ED70FB}" type="pres">
      <dgm:prSet presAssocID="{AFB00B13-D517-446F-9510-4415474C0BC6}" presName="linNode" presStyleCnt="0"/>
      <dgm:spPr/>
    </dgm:pt>
    <dgm:pt modelId="{1D88839C-521B-4D4D-9866-A8BD1F820190}" type="pres">
      <dgm:prSet presAssocID="{AFB00B13-D517-446F-9510-4415474C0BC6}" presName="parentText" presStyleLbl="node1" presStyleIdx="4" presStyleCnt="6" custScaleX="99591" custLinFactNeighborX="0" custLinFactNeighborY="2081">
        <dgm:presLayoutVars>
          <dgm:chMax val="1"/>
          <dgm:bulletEnabled val="1"/>
        </dgm:presLayoutVars>
      </dgm:prSet>
      <dgm:spPr/>
    </dgm:pt>
    <dgm:pt modelId="{23C98AC1-970F-466A-A05C-182B520A0E27}" type="pres">
      <dgm:prSet presAssocID="{AFB00B13-D517-446F-9510-4415474C0BC6}" presName="descendantText" presStyleLbl="alignAccFollowNode1" presStyleIdx="4" presStyleCnt="6" custLinFactNeighborY="-3053">
        <dgm:presLayoutVars>
          <dgm:bulletEnabled val="1"/>
        </dgm:presLayoutVars>
      </dgm:prSet>
      <dgm:spPr/>
    </dgm:pt>
    <dgm:pt modelId="{EE805B28-5C6A-46EA-84DB-B7FD794CA365}" type="pres">
      <dgm:prSet presAssocID="{2A07DE58-4C49-4932-8D4A-D8547954DA06}" presName="sp" presStyleCnt="0"/>
      <dgm:spPr/>
    </dgm:pt>
    <dgm:pt modelId="{3DC68835-DE4E-4D4C-8B3B-53B77DC270CD}" type="pres">
      <dgm:prSet presAssocID="{3D21A260-B00D-4289-BCC7-A3396E3F0F85}" presName="linNode" presStyleCnt="0"/>
      <dgm:spPr/>
    </dgm:pt>
    <dgm:pt modelId="{3839F6BE-EB70-4337-B6E7-BE456EA25993}" type="pres">
      <dgm:prSet presAssocID="{3D21A260-B00D-4289-BCC7-A3396E3F0F85}" presName="parentText" presStyleLbl="node1" presStyleIdx="5" presStyleCnt="6" custLinFactNeighborX="0" custLinFactNeighborY="172">
        <dgm:presLayoutVars>
          <dgm:chMax val="1"/>
          <dgm:bulletEnabled val="1"/>
        </dgm:presLayoutVars>
      </dgm:prSet>
      <dgm:spPr/>
    </dgm:pt>
    <dgm:pt modelId="{F9CE2098-FA40-4785-A213-0E543A544DA9}" type="pres">
      <dgm:prSet presAssocID="{3D21A260-B00D-4289-BCC7-A3396E3F0F85}" presName="descendantText" presStyleLbl="alignAccFollowNode1" presStyleIdx="5" presStyleCnt="6" custLinFactNeighborX="1492" custLinFactNeighborY="5656">
        <dgm:presLayoutVars>
          <dgm:bulletEnabled val="1"/>
        </dgm:presLayoutVars>
      </dgm:prSet>
      <dgm:spPr/>
    </dgm:pt>
  </dgm:ptLst>
  <dgm:cxnLst>
    <dgm:cxn modelId="{106C7227-0A25-495E-AB65-E231B65B2EDB}" srcId="{09E5F102-5625-4164-8CA7-C92F15831529}" destId="{063B868F-A9E2-4896-8A11-6B365943FB98}" srcOrd="1" destOrd="0" parTransId="{396FABF1-F61D-482C-98DA-276D80C79402}" sibTransId="{96549CEA-FB70-4A83-A30E-C1E9EA12E339}"/>
    <dgm:cxn modelId="{EDE76F2E-644E-4984-8BBC-7E631E7F935F}" type="presOf" srcId="{269FD2D1-7A68-4AB0-8196-406517FA9F86}" destId="{2E06E134-D19D-4D1D-BAE4-CBA502C3A0CC}" srcOrd="0" destOrd="0" presId="urn:microsoft.com/office/officeart/2005/8/layout/vList5"/>
    <dgm:cxn modelId="{3BF24344-9F5D-481F-A712-F30D3F195E3C}" type="presOf" srcId="{09E5F102-5625-4164-8CA7-C92F15831529}" destId="{8F8D6920-9193-4862-BFAB-EE8C4122EFDF}" srcOrd="0" destOrd="0" presId="urn:microsoft.com/office/officeart/2005/8/layout/vList5"/>
    <dgm:cxn modelId="{E9005471-30DB-4E9D-A331-BBED22A2C4DB}" srcId="{AFB00B13-D517-446F-9510-4415474C0BC6}" destId="{564AC6AF-36E2-4F83-84DA-C09D3BF51AF7}" srcOrd="0" destOrd="0" parTransId="{FF73E934-CBCF-45E2-B5FD-4DE93EED4ED3}" sibTransId="{FD98C0CA-005E-4785-BDBF-C2036351AA5B}"/>
    <dgm:cxn modelId="{55AF6B58-D278-496D-A90D-D1843D3E3345}" srcId="{FAFA68A0-E7AE-4F8D-844D-1BBECBA7F54C}" destId="{269FD2D1-7A68-4AB0-8196-406517FA9F86}" srcOrd="0" destOrd="0" parTransId="{E7310639-2A2B-4426-B3FB-E45968C2CB0E}" sibTransId="{7FEB8AB7-D0D2-44B2-8716-EE96CC340AE3}"/>
    <dgm:cxn modelId="{6D62257A-018B-4759-969A-F8A02FC29101}" type="presOf" srcId="{FAFA68A0-E7AE-4F8D-844D-1BBECBA7F54C}" destId="{BF059DC7-64A6-4153-86DB-49073065B821}" srcOrd="0" destOrd="0" presId="urn:microsoft.com/office/officeart/2005/8/layout/vList5"/>
    <dgm:cxn modelId="{51388884-8FB7-4290-9B92-3C4396AF785A}" type="presOf" srcId="{564AC6AF-36E2-4F83-84DA-C09D3BF51AF7}" destId="{23C98AC1-970F-466A-A05C-182B520A0E27}" srcOrd="0" destOrd="0" presId="urn:microsoft.com/office/officeart/2005/8/layout/vList5"/>
    <dgm:cxn modelId="{CEAFC09A-BA04-4367-BD92-F13B131EF7C7}" type="presOf" srcId="{1B515E29-5421-4145-8366-62F66C274854}" destId="{4AD3E886-6807-4EB2-977A-097AE6D2B61D}" srcOrd="0" destOrd="0" presId="urn:microsoft.com/office/officeart/2005/8/layout/vList5"/>
    <dgm:cxn modelId="{B37A199C-F915-4012-A8FB-9E73932F4B69}" type="presOf" srcId="{4E7C86E4-ACE6-436C-86AE-D4564D61B163}" destId="{23C98AC1-970F-466A-A05C-182B520A0E27}" srcOrd="0" destOrd="1" presId="urn:microsoft.com/office/officeart/2005/8/layout/vList5"/>
    <dgm:cxn modelId="{AC90479F-0B46-41AD-BCCF-D07308F42BC7}" type="presOf" srcId="{3A6001D4-9041-4CF8-9028-88BB13961F12}" destId="{EC3ACD6B-F406-477E-9A42-4E633E2023CD}" srcOrd="0" destOrd="0" presId="urn:microsoft.com/office/officeart/2005/8/layout/vList5"/>
    <dgm:cxn modelId="{CE79D9A1-4625-4224-AB51-ED611966BD62}" srcId="{AFB00B13-D517-446F-9510-4415474C0BC6}" destId="{4E7C86E4-ACE6-436C-86AE-D4564D61B163}" srcOrd="1" destOrd="0" parTransId="{EACAFD40-D2C4-4977-B9DB-34828E38F9B0}" sibTransId="{105DE6DD-6E94-4C7E-A77F-19C6608D31D1}"/>
    <dgm:cxn modelId="{1DD77AA5-4BF3-4187-A3D3-666CC7FCB18C}" type="presOf" srcId="{D677028D-F542-4019-9CB6-9825DA6148E6}" destId="{5234E280-F66F-474F-84BE-E123754B95A1}" srcOrd="0" destOrd="0" presId="urn:microsoft.com/office/officeart/2005/8/layout/vList5"/>
    <dgm:cxn modelId="{7C50BFAC-E796-40C5-881B-483F895BEFD6}" type="presOf" srcId="{E860DFAF-B363-44E1-B632-4DACAABCEED9}" destId="{93D6EEBB-FFB7-4A6F-90A3-AD1F36CBEE05}" srcOrd="0" destOrd="0" presId="urn:microsoft.com/office/officeart/2005/8/layout/vList5"/>
    <dgm:cxn modelId="{0666D0B1-6A69-403B-ABA4-D7FBFF294B52}" type="presOf" srcId="{3D21A260-B00D-4289-BCC7-A3396E3F0F85}" destId="{3839F6BE-EB70-4337-B6E7-BE456EA25993}" srcOrd="0" destOrd="0" presId="urn:microsoft.com/office/officeart/2005/8/layout/vList5"/>
    <dgm:cxn modelId="{B771A1B4-51B4-41FD-B624-4E95639CA71B}" type="presOf" srcId="{10438B77-A2D3-4C69-9B83-716F497637F7}" destId="{A3AA37A4-1802-4FBA-9E25-3B37EF07797B}" srcOrd="0" destOrd="0" presId="urn:microsoft.com/office/officeart/2005/8/layout/vList5"/>
    <dgm:cxn modelId="{75EEA5C0-9F53-4D6D-AC48-955BB423ED10}" type="presOf" srcId="{063B868F-A9E2-4896-8A11-6B365943FB98}" destId="{55D9DBCA-8396-477E-811E-5AF85E72A950}" srcOrd="0" destOrd="0" presId="urn:microsoft.com/office/officeart/2005/8/layout/vList5"/>
    <dgm:cxn modelId="{5D6F5CC2-9EE9-4434-A8D8-6759C5A153B3}" srcId="{09E5F102-5625-4164-8CA7-C92F15831529}" destId="{10438B77-A2D3-4C69-9B83-716F497637F7}" srcOrd="2" destOrd="0" parTransId="{704E0D1A-9437-4933-92D8-F572304DF9CF}" sibTransId="{86F94AD0-F34E-4845-B093-4664EB5EBFCF}"/>
    <dgm:cxn modelId="{28B54BC3-6CD6-4019-B153-885027A09B21}" srcId="{E860DFAF-B363-44E1-B632-4DACAABCEED9}" destId="{1B515E29-5421-4145-8366-62F66C274854}" srcOrd="0" destOrd="0" parTransId="{24D23BDE-F0D4-4D2B-BAD6-5CD3BD0B6BC5}" sibTransId="{56B3E62E-E79C-43CB-8875-19203ECF525C}"/>
    <dgm:cxn modelId="{736B59C7-52AB-41E9-B237-89429CD548C0}" srcId="{3D21A260-B00D-4289-BCC7-A3396E3F0F85}" destId="{C8D87BBD-89E7-45A4-9202-4A490C9FFADD}" srcOrd="0" destOrd="0" parTransId="{F07035DB-9FC5-44B8-9992-EABCF615FB13}" sibTransId="{426A65DE-BE85-457F-9A6B-E7ACD1A3F8E6}"/>
    <dgm:cxn modelId="{D9C86BD1-8BF0-4F73-9506-7247C9D98538}" srcId="{09E5F102-5625-4164-8CA7-C92F15831529}" destId="{3D21A260-B00D-4289-BCC7-A3396E3F0F85}" srcOrd="5" destOrd="0" parTransId="{2C57053A-628F-4F43-BF9C-078CE996B99F}" sibTransId="{5B0BF3B6-2C3C-4DE3-952B-2FAE82DB5913}"/>
    <dgm:cxn modelId="{60866AD3-B92F-4B80-9299-2088F7FD7E2B}" srcId="{09E5F102-5625-4164-8CA7-C92F15831529}" destId="{FAFA68A0-E7AE-4F8D-844D-1BBECBA7F54C}" srcOrd="0" destOrd="0" parTransId="{5D6BF8F3-7C6D-4AEA-8DC2-A840DFFCFBE5}" sibTransId="{DA197382-4EF0-4B35-8D33-570180BA5E69}"/>
    <dgm:cxn modelId="{3BD091D4-8B70-4EFD-B574-2A647F62DDD5}" srcId="{063B868F-A9E2-4896-8A11-6B365943FB98}" destId="{3A6001D4-9041-4CF8-9028-88BB13961F12}" srcOrd="0" destOrd="0" parTransId="{B845FBBC-2C24-4B1E-A7B8-0668536F4601}" sibTransId="{67025726-0AF9-4948-A0AC-616DAE62914E}"/>
    <dgm:cxn modelId="{2D4E2AD7-4CBE-476D-B058-08F0381072C4}" type="presOf" srcId="{C8D87BBD-89E7-45A4-9202-4A490C9FFADD}" destId="{F9CE2098-FA40-4785-A213-0E543A544DA9}" srcOrd="0" destOrd="0" presId="urn:microsoft.com/office/officeart/2005/8/layout/vList5"/>
    <dgm:cxn modelId="{2060CDDE-2467-4157-97ED-BB5881C2BDC0}" srcId="{10438B77-A2D3-4C69-9B83-716F497637F7}" destId="{D677028D-F542-4019-9CB6-9825DA6148E6}" srcOrd="0" destOrd="0" parTransId="{DFAD4453-2091-4BC2-82B2-368BE3DDD3D0}" sibTransId="{3A90E662-CAED-4BEA-9A61-A776A7098712}"/>
    <dgm:cxn modelId="{D52C4CE8-ABF5-4BFF-89F7-59249D1CC9ED}" type="presOf" srcId="{AFB00B13-D517-446F-9510-4415474C0BC6}" destId="{1D88839C-521B-4D4D-9866-A8BD1F820190}" srcOrd="0" destOrd="0" presId="urn:microsoft.com/office/officeart/2005/8/layout/vList5"/>
    <dgm:cxn modelId="{5C7950EA-D7DF-4D8E-ACB5-693EA43ECFEB}" srcId="{09E5F102-5625-4164-8CA7-C92F15831529}" destId="{AFB00B13-D517-446F-9510-4415474C0BC6}" srcOrd="4" destOrd="0" parTransId="{3AD47F76-EF91-4D61-922B-2E68B10279AB}" sibTransId="{2A07DE58-4C49-4932-8D4A-D8547954DA06}"/>
    <dgm:cxn modelId="{306774F2-C488-480D-925F-FA20AEDE863E}" srcId="{09E5F102-5625-4164-8CA7-C92F15831529}" destId="{E860DFAF-B363-44E1-B632-4DACAABCEED9}" srcOrd="3" destOrd="0" parTransId="{4450B684-89A2-45B1-AB37-808F5A905D35}" sibTransId="{AAE4AAB3-FB5F-41CC-9AEC-53076CA98F16}"/>
    <dgm:cxn modelId="{98A37D28-FCFA-424F-87E9-28CBD37E3F82}" type="presParOf" srcId="{8F8D6920-9193-4862-BFAB-EE8C4122EFDF}" destId="{A8033E31-C637-4DE1-B06A-B0784A5E1134}" srcOrd="0" destOrd="0" presId="urn:microsoft.com/office/officeart/2005/8/layout/vList5"/>
    <dgm:cxn modelId="{82283828-A874-403A-9F07-E3F96BB5ADD6}" type="presParOf" srcId="{A8033E31-C637-4DE1-B06A-B0784A5E1134}" destId="{BF059DC7-64A6-4153-86DB-49073065B821}" srcOrd="0" destOrd="0" presId="urn:microsoft.com/office/officeart/2005/8/layout/vList5"/>
    <dgm:cxn modelId="{D8E94D55-AAC0-47E4-81D7-52DE8360674D}" type="presParOf" srcId="{A8033E31-C637-4DE1-B06A-B0784A5E1134}" destId="{2E06E134-D19D-4D1D-BAE4-CBA502C3A0CC}" srcOrd="1" destOrd="0" presId="urn:microsoft.com/office/officeart/2005/8/layout/vList5"/>
    <dgm:cxn modelId="{80250903-62EB-42DF-9EEB-F24C03983E30}" type="presParOf" srcId="{8F8D6920-9193-4862-BFAB-EE8C4122EFDF}" destId="{FF0E0D9D-05BC-4B6B-AC0D-7BB0AAC19E1E}" srcOrd="1" destOrd="0" presId="urn:microsoft.com/office/officeart/2005/8/layout/vList5"/>
    <dgm:cxn modelId="{EDBBA8BA-08A8-468D-9971-15B7C5D48872}" type="presParOf" srcId="{8F8D6920-9193-4862-BFAB-EE8C4122EFDF}" destId="{B6FD2271-46E4-47C5-8A73-6CE10F94510A}" srcOrd="2" destOrd="0" presId="urn:microsoft.com/office/officeart/2005/8/layout/vList5"/>
    <dgm:cxn modelId="{37C36625-69AB-4705-9E12-7AEDE49A6BCF}" type="presParOf" srcId="{B6FD2271-46E4-47C5-8A73-6CE10F94510A}" destId="{55D9DBCA-8396-477E-811E-5AF85E72A950}" srcOrd="0" destOrd="0" presId="urn:microsoft.com/office/officeart/2005/8/layout/vList5"/>
    <dgm:cxn modelId="{C398E549-B847-46A7-98DF-1927562E73D1}" type="presParOf" srcId="{B6FD2271-46E4-47C5-8A73-6CE10F94510A}" destId="{EC3ACD6B-F406-477E-9A42-4E633E2023CD}" srcOrd="1" destOrd="0" presId="urn:microsoft.com/office/officeart/2005/8/layout/vList5"/>
    <dgm:cxn modelId="{27B9E47A-6E82-47D0-9252-C58359937AC3}" type="presParOf" srcId="{8F8D6920-9193-4862-BFAB-EE8C4122EFDF}" destId="{7820F1D7-F2EE-4BB1-AB45-0D9D8E3A40A5}" srcOrd="3" destOrd="0" presId="urn:microsoft.com/office/officeart/2005/8/layout/vList5"/>
    <dgm:cxn modelId="{FE0AA0F9-D5DD-441C-86A2-0D085BEEE691}" type="presParOf" srcId="{8F8D6920-9193-4862-BFAB-EE8C4122EFDF}" destId="{E0716ED3-1033-431A-B115-061CB9C74EE6}" srcOrd="4" destOrd="0" presId="urn:microsoft.com/office/officeart/2005/8/layout/vList5"/>
    <dgm:cxn modelId="{29D0392E-F5FF-4C30-9F83-DB54621B2E53}" type="presParOf" srcId="{E0716ED3-1033-431A-B115-061CB9C74EE6}" destId="{A3AA37A4-1802-4FBA-9E25-3B37EF07797B}" srcOrd="0" destOrd="0" presId="urn:microsoft.com/office/officeart/2005/8/layout/vList5"/>
    <dgm:cxn modelId="{3A14CF4E-3A52-4644-A409-347154006587}" type="presParOf" srcId="{E0716ED3-1033-431A-B115-061CB9C74EE6}" destId="{5234E280-F66F-474F-84BE-E123754B95A1}" srcOrd="1" destOrd="0" presId="urn:microsoft.com/office/officeart/2005/8/layout/vList5"/>
    <dgm:cxn modelId="{28AB38D3-399C-402A-91CF-66FB1DF2AE1A}" type="presParOf" srcId="{8F8D6920-9193-4862-BFAB-EE8C4122EFDF}" destId="{CFE17D0E-84E7-4674-B978-4BCDF936ADA8}" srcOrd="5" destOrd="0" presId="urn:microsoft.com/office/officeart/2005/8/layout/vList5"/>
    <dgm:cxn modelId="{FFA55683-EFAE-4D81-96FA-38046D02FF6E}" type="presParOf" srcId="{8F8D6920-9193-4862-BFAB-EE8C4122EFDF}" destId="{3E021819-C7CB-4251-BA9A-EB5A9F917914}" srcOrd="6" destOrd="0" presId="urn:microsoft.com/office/officeart/2005/8/layout/vList5"/>
    <dgm:cxn modelId="{9014927D-BCD7-4B7A-A08E-7304FE548791}" type="presParOf" srcId="{3E021819-C7CB-4251-BA9A-EB5A9F917914}" destId="{93D6EEBB-FFB7-4A6F-90A3-AD1F36CBEE05}" srcOrd="0" destOrd="0" presId="urn:microsoft.com/office/officeart/2005/8/layout/vList5"/>
    <dgm:cxn modelId="{44EB6CC4-04CD-4F56-A975-8E810C19803B}" type="presParOf" srcId="{3E021819-C7CB-4251-BA9A-EB5A9F917914}" destId="{4AD3E886-6807-4EB2-977A-097AE6D2B61D}" srcOrd="1" destOrd="0" presId="urn:microsoft.com/office/officeart/2005/8/layout/vList5"/>
    <dgm:cxn modelId="{2BD27B7F-6BD5-4C99-904C-0B4BACBA003F}" type="presParOf" srcId="{8F8D6920-9193-4862-BFAB-EE8C4122EFDF}" destId="{5C06AC87-5F44-4854-A112-074EFCB688C2}" srcOrd="7" destOrd="0" presId="urn:microsoft.com/office/officeart/2005/8/layout/vList5"/>
    <dgm:cxn modelId="{44EABEAC-A2B3-4D3C-803C-8ADED2D60252}" type="presParOf" srcId="{8F8D6920-9193-4862-BFAB-EE8C4122EFDF}" destId="{12543981-12E3-4501-86D6-20A203ED70FB}" srcOrd="8" destOrd="0" presId="urn:microsoft.com/office/officeart/2005/8/layout/vList5"/>
    <dgm:cxn modelId="{C534D421-010E-49E1-92E9-969DEEAC3B7E}" type="presParOf" srcId="{12543981-12E3-4501-86D6-20A203ED70FB}" destId="{1D88839C-521B-4D4D-9866-A8BD1F820190}" srcOrd="0" destOrd="0" presId="urn:microsoft.com/office/officeart/2005/8/layout/vList5"/>
    <dgm:cxn modelId="{64D5E4F5-93FD-4D64-AEA0-61C53FFBD647}" type="presParOf" srcId="{12543981-12E3-4501-86D6-20A203ED70FB}" destId="{23C98AC1-970F-466A-A05C-182B520A0E27}" srcOrd="1" destOrd="0" presId="urn:microsoft.com/office/officeart/2005/8/layout/vList5"/>
    <dgm:cxn modelId="{A923F0FA-19A6-47DE-ABB6-C8F4CE4F81EE}" type="presParOf" srcId="{8F8D6920-9193-4862-BFAB-EE8C4122EFDF}" destId="{EE805B28-5C6A-46EA-84DB-B7FD794CA365}" srcOrd="9" destOrd="0" presId="urn:microsoft.com/office/officeart/2005/8/layout/vList5"/>
    <dgm:cxn modelId="{00EA1EF6-2F13-481F-9D7B-F650BF64527B}" type="presParOf" srcId="{8F8D6920-9193-4862-BFAB-EE8C4122EFDF}" destId="{3DC68835-DE4E-4D4C-8B3B-53B77DC270CD}" srcOrd="10" destOrd="0" presId="urn:microsoft.com/office/officeart/2005/8/layout/vList5"/>
    <dgm:cxn modelId="{571747FD-5E18-4DE3-BDB8-1289C49D0838}" type="presParOf" srcId="{3DC68835-DE4E-4D4C-8B3B-53B77DC270CD}" destId="{3839F6BE-EB70-4337-B6E7-BE456EA25993}" srcOrd="0" destOrd="0" presId="urn:microsoft.com/office/officeart/2005/8/layout/vList5"/>
    <dgm:cxn modelId="{A8EF3487-16C7-4943-8E32-A4C21B28868A}" type="presParOf" srcId="{3DC68835-DE4E-4D4C-8B3B-53B77DC270CD}" destId="{F9CE2098-FA40-4785-A213-0E543A544DA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FF9573-B421-4F81-9A4A-912F12860299}" type="doc">
      <dgm:prSet loTypeId="urn:microsoft.com/office/officeart/2005/8/layout/list1" loCatId="list" qsTypeId="urn:microsoft.com/office/officeart/2005/8/quickstyle/simple2" qsCatId="simple" csTypeId="urn:microsoft.com/office/officeart/2005/8/colors/accent3_2" csCatId="accent3" phldr="1"/>
      <dgm:spPr/>
      <dgm:t>
        <a:bodyPr/>
        <a:lstStyle/>
        <a:p>
          <a:endParaRPr lang="en-US"/>
        </a:p>
      </dgm:t>
    </dgm:pt>
    <dgm:pt modelId="{3497CC37-E628-4F31-BC74-929AC7130035}">
      <dgm:prSet phldrT="[Text]"/>
      <dgm:spPr>
        <a:xfrm>
          <a:off x="387510" y="34983"/>
          <a:ext cx="5425144" cy="324720"/>
        </a:xfrm>
      </dgm:spPr>
      <dgm:t>
        <a:bodyPr/>
        <a:lstStyle/>
        <a:p>
          <a:pPr>
            <a:buNone/>
          </a:pPr>
          <a:r>
            <a:rPr lang="en-US">
              <a:latin typeface="Calibri" panose="020F0502020204030204"/>
              <a:ea typeface="+mn-ea"/>
              <a:cs typeface="+mn-cs"/>
            </a:rPr>
            <a:t>How are items currently purchased?</a:t>
          </a:r>
          <a:endParaRPr lang="en-US" dirty="0">
            <a:latin typeface="Calibri" panose="020F0502020204030204"/>
            <a:ea typeface="+mn-ea"/>
            <a:cs typeface="+mn-cs"/>
          </a:endParaRPr>
        </a:p>
      </dgm:t>
    </dgm:pt>
    <dgm:pt modelId="{5388EDFB-61DD-4F73-BA49-712490260964}" type="parTrans" cxnId="{E727A50F-7625-46B5-84F8-A0C41CBD6929}">
      <dgm:prSet/>
      <dgm:spPr/>
      <dgm:t>
        <a:bodyPr/>
        <a:lstStyle/>
        <a:p>
          <a:endParaRPr lang="en-US"/>
        </a:p>
      </dgm:t>
    </dgm:pt>
    <dgm:pt modelId="{C4BA63FC-A9F0-46F6-A394-602262ED3FE0}" type="sibTrans" cxnId="{E727A50F-7625-46B5-84F8-A0C41CBD6929}">
      <dgm:prSet/>
      <dgm:spPr/>
      <dgm:t>
        <a:bodyPr/>
        <a:lstStyle/>
        <a:p>
          <a:endParaRPr lang="en-US"/>
        </a:p>
      </dgm:t>
    </dgm:pt>
    <dgm:pt modelId="{22065F80-6213-4CBF-BF46-17F921D165C0}">
      <dgm:prSet phldrT="[Text]"/>
      <dgm:spPr>
        <a:xfrm>
          <a:off x="387510" y="724518"/>
          <a:ext cx="5425144" cy="324720"/>
        </a:xfrm>
      </dgm:spPr>
      <dgm:t>
        <a:bodyPr/>
        <a:lstStyle/>
        <a:p>
          <a:pPr>
            <a:buNone/>
          </a:pPr>
          <a:r>
            <a:rPr lang="en-US">
              <a:latin typeface="Calibri" panose="020F0502020204030204"/>
              <a:ea typeface="+mn-ea"/>
              <a:cs typeface="+mn-cs"/>
            </a:rPr>
            <a:t>Procurement Solution </a:t>
          </a:r>
          <a:endParaRPr lang="en-US" dirty="0">
            <a:latin typeface="Calibri" panose="020F0502020204030204"/>
            <a:ea typeface="+mn-ea"/>
            <a:cs typeface="+mn-cs"/>
          </a:endParaRPr>
        </a:p>
      </dgm:t>
    </dgm:pt>
    <dgm:pt modelId="{2D0C7FA8-CCDC-4539-9584-052B07F5E9B2}" type="parTrans" cxnId="{4331D0E0-424E-43C9-9AF4-6F644B169CF7}">
      <dgm:prSet/>
      <dgm:spPr/>
      <dgm:t>
        <a:bodyPr/>
        <a:lstStyle/>
        <a:p>
          <a:endParaRPr lang="en-US"/>
        </a:p>
      </dgm:t>
    </dgm:pt>
    <dgm:pt modelId="{050E0701-B7F7-4EF4-8D38-23F8134A1264}" type="sibTrans" cxnId="{4331D0E0-424E-43C9-9AF4-6F644B169CF7}">
      <dgm:prSet/>
      <dgm:spPr/>
      <dgm:t>
        <a:bodyPr/>
        <a:lstStyle/>
        <a:p>
          <a:endParaRPr lang="en-US"/>
        </a:p>
      </dgm:t>
    </dgm:pt>
    <dgm:pt modelId="{CC712FEA-FDD1-457E-8453-955D0289E18C}">
      <dgm:prSet phldrT="[Text]"/>
      <dgm:spPr>
        <a:xfrm>
          <a:off x="387510" y="1414053"/>
          <a:ext cx="5425144" cy="324720"/>
        </a:xfrm>
      </dgm:spPr>
      <dgm:t>
        <a:bodyPr/>
        <a:lstStyle/>
        <a:p>
          <a:pPr>
            <a:buNone/>
          </a:pPr>
          <a:r>
            <a:rPr lang="en-US">
              <a:latin typeface="Calibri" panose="020F0502020204030204"/>
              <a:ea typeface="+mn-ea"/>
              <a:cs typeface="+mn-cs"/>
            </a:rPr>
            <a:t>Type of Items in Scope</a:t>
          </a:r>
          <a:endParaRPr lang="en-US" dirty="0">
            <a:latin typeface="Calibri" panose="020F0502020204030204"/>
            <a:ea typeface="+mn-ea"/>
            <a:cs typeface="+mn-cs"/>
          </a:endParaRPr>
        </a:p>
      </dgm:t>
    </dgm:pt>
    <dgm:pt modelId="{671D2B12-2288-4196-A797-A197DF3C1992}" type="parTrans" cxnId="{1FD34264-9045-49FE-997D-37928B19A267}">
      <dgm:prSet/>
      <dgm:spPr/>
      <dgm:t>
        <a:bodyPr/>
        <a:lstStyle/>
        <a:p>
          <a:endParaRPr lang="en-US"/>
        </a:p>
      </dgm:t>
    </dgm:pt>
    <dgm:pt modelId="{F402BF1F-456A-4113-BBFB-EC03DCAD4BCC}" type="sibTrans" cxnId="{1FD34264-9045-49FE-997D-37928B19A267}">
      <dgm:prSet/>
      <dgm:spPr/>
      <dgm:t>
        <a:bodyPr/>
        <a:lstStyle/>
        <a:p>
          <a:endParaRPr lang="en-US"/>
        </a:p>
      </dgm:t>
    </dgm:pt>
    <dgm:pt modelId="{F739F649-7162-40CC-A623-04220B0FFC21}">
      <dgm:prSet/>
      <dgm:spPr>
        <a:xfrm>
          <a:off x="0" y="197343"/>
          <a:ext cx="7750206" cy="467775"/>
        </a:xfrm>
      </dgm:spPr>
      <dgm:t>
        <a:bodyPr/>
        <a:lstStyle/>
        <a:p>
          <a:pPr>
            <a:buChar char="•"/>
          </a:pPr>
          <a:r>
            <a:rPr lang="en-US">
              <a:latin typeface="Calibri" panose="020F0502020204030204"/>
              <a:ea typeface="+mn-ea"/>
              <a:cs typeface="+mn-cs"/>
            </a:rPr>
            <a:t>Email/Legacy integration</a:t>
          </a:r>
          <a:endParaRPr lang="en-US" dirty="0">
            <a:latin typeface="Calibri" panose="020F0502020204030204"/>
            <a:ea typeface="+mn-ea"/>
            <a:cs typeface="+mn-cs"/>
          </a:endParaRPr>
        </a:p>
      </dgm:t>
    </dgm:pt>
    <dgm:pt modelId="{63119BE0-7C3B-46DB-A833-9CDB3DB15DD1}" type="parTrans" cxnId="{A877A2FD-9D96-4A90-AECC-C9B3F42404A2}">
      <dgm:prSet/>
      <dgm:spPr/>
      <dgm:t>
        <a:bodyPr/>
        <a:lstStyle/>
        <a:p>
          <a:endParaRPr lang="en-US"/>
        </a:p>
      </dgm:t>
    </dgm:pt>
    <dgm:pt modelId="{7A0E00F5-AF6B-4C72-9696-129D3E518E95}" type="sibTrans" cxnId="{A877A2FD-9D96-4A90-AECC-C9B3F42404A2}">
      <dgm:prSet/>
      <dgm:spPr/>
      <dgm:t>
        <a:bodyPr/>
        <a:lstStyle/>
        <a:p>
          <a:endParaRPr lang="en-US"/>
        </a:p>
      </dgm:t>
    </dgm:pt>
    <dgm:pt modelId="{719C9A1E-51F8-4C32-9308-2BA54C18BDCC}">
      <dgm:prSet/>
      <dgm:spPr>
        <a:xfrm>
          <a:off x="0" y="886878"/>
          <a:ext cx="7750206" cy="467775"/>
        </a:xfrm>
      </dgm:spPr>
      <dgm:t>
        <a:bodyPr/>
        <a:lstStyle/>
        <a:p>
          <a:pPr>
            <a:buChar char="•"/>
          </a:pPr>
          <a:r>
            <a:rPr lang="en-US" dirty="0">
              <a:latin typeface="Calibri" panose="020F0502020204030204"/>
              <a:ea typeface="+mn-ea"/>
              <a:cs typeface="+mn-cs"/>
            </a:rPr>
            <a:t>P2X/POIA </a:t>
          </a:r>
        </a:p>
      </dgm:t>
    </dgm:pt>
    <dgm:pt modelId="{DDF222D6-B053-4703-BDEE-2ABF88C988DE}" type="parTrans" cxnId="{05F895CF-9F66-481B-8CDD-EE1AD74FAFD6}">
      <dgm:prSet/>
      <dgm:spPr/>
      <dgm:t>
        <a:bodyPr/>
        <a:lstStyle/>
        <a:p>
          <a:endParaRPr lang="en-US"/>
        </a:p>
      </dgm:t>
    </dgm:pt>
    <dgm:pt modelId="{ABCD8311-7145-4261-A670-C0570550A170}" type="sibTrans" cxnId="{05F895CF-9F66-481B-8CDD-EE1AD74FAFD6}">
      <dgm:prSet/>
      <dgm:spPr/>
      <dgm:t>
        <a:bodyPr/>
        <a:lstStyle/>
        <a:p>
          <a:endParaRPr lang="en-US"/>
        </a:p>
      </dgm:t>
    </dgm:pt>
    <dgm:pt modelId="{5C0D7FE7-45B3-4AF5-ACC5-790205A68D4B}">
      <dgm:prSet/>
      <dgm:spPr>
        <a:xfrm>
          <a:off x="0" y="1576413"/>
          <a:ext cx="7750206" cy="641024"/>
        </a:xfrm>
      </dgm:spPr>
      <dgm:t>
        <a:bodyPr/>
        <a:lstStyle/>
        <a:p>
          <a:pPr>
            <a:buChar char="•"/>
          </a:pPr>
          <a:r>
            <a:rPr lang="en-US">
              <a:latin typeface="Calibri" panose="020F0502020204030204"/>
              <a:ea typeface="+mn-ea"/>
              <a:cs typeface="+mn-cs"/>
            </a:rPr>
            <a:t>Catalog</a:t>
          </a:r>
          <a:endParaRPr lang="en-US" dirty="0">
            <a:latin typeface="Calibri" panose="020F0502020204030204"/>
            <a:ea typeface="+mn-ea"/>
            <a:cs typeface="+mn-cs"/>
          </a:endParaRPr>
        </a:p>
      </dgm:t>
    </dgm:pt>
    <dgm:pt modelId="{C01529F6-0C5B-4512-9088-13B4EF511452}" type="parTrans" cxnId="{91099397-24E0-4B5B-8AFF-1EC1B099B588}">
      <dgm:prSet/>
      <dgm:spPr/>
      <dgm:t>
        <a:bodyPr/>
        <a:lstStyle/>
        <a:p>
          <a:endParaRPr lang="en-US"/>
        </a:p>
      </dgm:t>
    </dgm:pt>
    <dgm:pt modelId="{F3CFE7B3-6AD2-4517-934F-4F0AFBC116A8}" type="sibTrans" cxnId="{91099397-24E0-4B5B-8AFF-1EC1B099B588}">
      <dgm:prSet/>
      <dgm:spPr/>
      <dgm:t>
        <a:bodyPr/>
        <a:lstStyle/>
        <a:p>
          <a:endParaRPr lang="en-US"/>
        </a:p>
      </dgm:t>
    </dgm:pt>
    <dgm:pt modelId="{A37F09F7-0B44-45B1-8EBD-138E56BEFB88}">
      <dgm:prSet/>
      <dgm:spPr>
        <a:xfrm>
          <a:off x="0" y="1576413"/>
          <a:ext cx="7750206" cy="641024"/>
        </a:xfrm>
      </dgm:spPr>
      <dgm:t>
        <a:bodyPr/>
        <a:lstStyle/>
        <a:p>
          <a:pPr>
            <a:buChar char="•"/>
          </a:pPr>
          <a:r>
            <a:rPr lang="en-US">
              <a:latin typeface="Calibri" panose="020F0502020204030204"/>
              <a:ea typeface="+mn-ea"/>
              <a:cs typeface="+mn-cs"/>
            </a:rPr>
            <a:t>Non-catalog</a:t>
          </a:r>
          <a:endParaRPr lang="en-US" dirty="0">
            <a:latin typeface="Calibri" panose="020F0502020204030204"/>
            <a:ea typeface="+mn-ea"/>
            <a:cs typeface="+mn-cs"/>
          </a:endParaRPr>
        </a:p>
      </dgm:t>
    </dgm:pt>
    <dgm:pt modelId="{3806F94A-DEE0-4BC9-ADEB-14FDCF1C51C3}" type="parTrans" cxnId="{C7AE90E8-F298-4DA4-9642-697A430B3692}">
      <dgm:prSet/>
      <dgm:spPr/>
      <dgm:t>
        <a:bodyPr/>
        <a:lstStyle/>
        <a:p>
          <a:endParaRPr lang="en-US"/>
        </a:p>
      </dgm:t>
    </dgm:pt>
    <dgm:pt modelId="{A53ECEA4-48E1-41F2-B52E-A4050B980E42}" type="sibTrans" cxnId="{C7AE90E8-F298-4DA4-9642-697A430B3692}">
      <dgm:prSet/>
      <dgm:spPr/>
      <dgm:t>
        <a:bodyPr/>
        <a:lstStyle/>
        <a:p>
          <a:endParaRPr lang="en-US"/>
        </a:p>
      </dgm:t>
    </dgm:pt>
    <dgm:pt modelId="{6B5C7431-47F8-486D-8B3D-78F29A32C797}" type="pres">
      <dgm:prSet presAssocID="{21FF9573-B421-4F81-9A4A-912F12860299}" presName="linear" presStyleCnt="0">
        <dgm:presLayoutVars>
          <dgm:dir/>
          <dgm:animLvl val="lvl"/>
          <dgm:resizeHandles val="exact"/>
        </dgm:presLayoutVars>
      </dgm:prSet>
      <dgm:spPr/>
    </dgm:pt>
    <dgm:pt modelId="{865B859D-12A7-4846-87A8-B11A946AC075}" type="pres">
      <dgm:prSet presAssocID="{3497CC37-E628-4F31-BC74-929AC7130035}" presName="parentLin" presStyleCnt="0"/>
      <dgm:spPr/>
    </dgm:pt>
    <dgm:pt modelId="{B5870CEB-5FBE-49BB-BECA-DA1BE23BDD4A}" type="pres">
      <dgm:prSet presAssocID="{3497CC37-E628-4F31-BC74-929AC7130035}" presName="parentLeftMargin" presStyleLbl="node1" presStyleIdx="0" presStyleCnt="3"/>
      <dgm:spPr/>
    </dgm:pt>
    <dgm:pt modelId="{354B041D-1BFE-4581-99D8-AC3AD5310476}" type="pres">
      <dgm:prSet presAssocID="{3497CC37-E628-4F31-BC74-929AC7130035}" presName="parentText" presStyleLbl="node1" presStyleIdx="0" presStyleCnt="3">
        <dgm:presLayoutVars>
          <dgm:chMax val="0"/>
          <dgm:bulletEnabled val="1"/>
        </dgm:presLayoutVars>
      </dgm:prSet>
      <dgm:spPr/>
    </dgm:pt>
    <dgm:pt modelId="{6DEC67C3-A698-4657-9ED4-516728811C82}" type="pres">
      <dgm:prSet presAssocID="{3497CC37-E628-4F31-BC74-929AC7130035}" presName="negativeSpace" presStyleCnt="0"/>
      <dgm:spPr/>
    </dgm:pt>
    <dgm:pt modelId="{5F8161E0-A5FC-41D3-87A7-AB8E2E606271}" type="pres">
      <dgm:prSet presAssocID="{3497CC37-E628-4F31-BC74-929AC7130035}" presName="childText" presStyleLbl="conFgAcc1" presStyleIdx="0" presStyleCnt="3">
        <dgm:presLayoutVars>
          <dgm:bulletEnabled val="1"/>
        </dgm:presLayoutVars>
      </dgm:prSet>
      <dgm:spPr/>
    </dgm:pt>
    <dgm:pt modelId="{CE4E1AB7-8E97-4BB2-8A5B-BF4A60F7C6BF}" type="pres">
      <dgm:prSet presAssocID="{C4BA63FC-A9F0-46F6-A394-602262ED3FE0}" presName="spaceBetweenRectangles" presStyleCnt="0"/>
      <dgm:spPr/>
    </dgm:pt>
    <dgm:pt modelId="{5B5C74A8-372C-4F60-81F7-D59D8EB00C18}" type="pres">
      <dgm:prSet presAssocID="{22065F80-6213-4CBF-BF46-17F921D165C0}" presName="parentLin" presStyleCnt="0"/>
      <dgm:spPr/>
    </dgm:pt>
    <dgm:pt modelId="{EEB17D5F-6E53-4CCB-9AEA-3EE3D3942012}" type="pres">
      <dgm:prSet presAssocID="{22065F80-6213-4CBF-BF46-17F921D165C0}" presName="parentLeftMargin" presStyleLbl="node1" presStyleIdx="0" presStyleCnt="3"/>
      <dgm:spPr/>
    </dgm:pt>
    <dgm:pt modelId="{B68F86A7-A714-488C-84F3-C9616314EBE6}" type="pres">
      <dgm:prSet presAssocID="{22065F80-6213-4CBF-BF46-17F921D165C0}" presName="parentText" presStyleLbl="node1" presStyleIdx="1" presStyleCnt="3">
        <dgm:presLayoutVars>
          <dgm:chMax val="0"/>
          <dgm:bulletEnabled val="1"/>
        </dgm:presLayoutVars>
      </dgm:prSet>
      <dgm:spPr/>
    </dgm:pt>
    <dgm:pt modelId="{8541EB93-BA25-4691-8DB0-6758020740CE}" type="pres">
      <dgm:prSet presAssocID="{22065F80-6213-4CBF-BF46-17F921D165C0}" presName="negativeSpace" presStyleCnt="0"/>
      <dgm:spPr/>
    </dgm:pt>
    <dgm:pt modelId="{F7AF7C40-87B4-4596-A782-C3552BA5B844}" type="pres">
      <dgm:prSet presAssocID="{22065F80-6213-4CBF-BF46-17F921D165C0}" presName="childText" presStyleLbl="conFgAcc1" presStyleIdx="1" presStyleCnt="3">
        <dgm:presLayoutVars>
          <dgm:bulletEnabled val="1"/>
        </dgm:presLayoutVars>
      </dgm:prSet>
      <dgm:spPr/>
    </dgm:pt>
    <dgm:pt modelId="{8D7DBE70-B41E-431A-88F5-763466B8C2EF}" type="pres">
      <dgm:prSet presAssocID="{050E0701-B7F7-4EF4-8D38-23F8134A1264}" presName="spaceBetweenRectangles" presStyleCnt="0"/>
      <dgm:spPr/>
    </dgm:pt>
    <dgm:pt modelId="{7DEBDC17-3DCD-4FAF-BF04-EEACAE75F37D}" type="pres">
      <dgm:prSet presAssocID="{CC712FEA-FDD1-457E-8453-955D0289E18C}" presName="parentLin" presStyleCnt="0"/>
      <dgm:spPr/>
    </dgm:pt>
    <dgm:pt modelId="{2CC5FEE8-8501-4AC5-9159-94A4C2BB0D85}" type="pres">
      <dgm:prSet presAssocID="{CC712FEA-FDD1-457E-8453-955D0289E18C}" presName="parentLeftMargin" presStyleLbl="node1" presStyleIdx="1" presStyleCnt="3"/>
      <dgm:spPr/>
    </dgm:pt>
    <dgm:pt modelId="{73B2C6CE-F8BE-478D-B7A4-2F6A250F8FA7}" type="pres">
      <dgm:prSet presAssocID="{CC712FEA-FDD1-457E-8453-955D0289E18C}" presName="parentText" presStyleLbl="node1" presStyleIdx="2" presStyleCnt="3">
        <dgm:presLayoutVars>
          <dgm:chMax val="0"/>
          <dgm:bulletEnabled val="1"/>
        </dgm:presLayoutVars>
      </dgm:prSet>
      <dgm:spPr/>
    </dgm:pt>
    <dgm:pt modelId="{C66FBD95-AF58-4695-B47C-BC8D89D018E4}" type="pres">
      <dgm:prSet presAssocID="{CC712FEA-FDD1-457E-8453-955D0289E18C}" presName="negativeSpace" presStyleCnt="0"/>
      <dgm:spPr/>
    </dgm:pt>
    <dgm:pt modelId="{890899D6-CBA3-4EBF-B592-84B8FB420D7C}" type="pres">
      <dgm:prSet presAssocID="{CC712FEA-FDD1-457E-8453-955D0289E18C}" presName="childText" presStyleLbl="conFgAcc1" presStyleIdx="2" presStyleCnt="3">
        <dgm:presLayoutVars>
          <dgm:bulletEnabled val="1"/>
        </dgm:presLayoutVars>
      </dgm:prSet>
      <dgm:spPr/>
    </dgm:pt>
  </dgm:ptLst>
  <dgm:cxnLst>
    <dgm:cxn modelId="{E727A50F-7625-46B5-84F8-A0C41CBD6929}" srcId="{21FF9573-B421-4F81-9A4A-912F12860299}" destId="{3497CC37-E628-4F31-BC74-929AC7130035}" srcOrd="0" destOrd="0" parTransId="{5388EDFB-61DD-4F73-BA49-712490260964}" sibTransId="{C4BA63FC-A9F0-46F6-A394-602262ED3FE0}"/>
    <dgm:cxn modelId="{69ED9E26-CD24-41DE-8E21-E51CD775867E}" type="presOf" srcId="{CC712FEA-FDD1-457E-8453-955D0289E18C}" destId="{2CC5FEE8-8501-4AC5-9159-94A4C2BB0D85}" srcOrd="0" destOrd="0" presId="urn:microsoft.com/office/officeart/2005/8/layout/list1"/>
    <dgm:cxn modelId="{F85E1040-815F-42E3-BE69-C194E78DF943}" type="presOf" srcId="{3497CC37-E628-4F31-BC74-929AC7130035}" destId="{B5870CEB-5FBE-49BB-BECA-DA1BE23BDD4A}" srcOrd="0" destOrd="0" presId="urn:microsoft.com/office/officeart/2005/8/layout/list1"/>
    <dgm:cxn modelId="{1FD34264-9045-49FE-997D-37928B19A267}" srcId="{21FF9573-B421-4F81-9A4A-912F12860299}" destId="{CC712FEA-FDD1-457E-8453-955D0289E18C}" srcOrd="2" destOrd="0" parTransId="{671D2B12-2288-4196-A797-A197DF3C1992}" sibTransId="{F402BF1F-456A-4113-BBFB-EC03DCAD4BCC}"/>
    <dgm:cxn modelId="{8C033A6C-2AFC-4CDD-AB81-0DE994AC4AFF}" type="presOf" srcId="{22065F80-6213-4CBF-BF46-17F921D165C0}" destId="{B68F86A7-A714-488C-84F3-C9616314EBE6}" srcOrd="1" destOrd="0" presId="urn:microsoft.com/office/officeart/2005/8/layout/list1"/>
    <dgm:cxn modelId="{76A7E36C-B46D-45B8-A946-2B9CA3069540}" type="presOf" srcId="{21FF9573-B421-4F81-9A4A-912F12860299}" destId="{6B5C7431-47F8-486D-8B3D-78F29A32C797}" srcOrd="0" destOrd="0" presId="urn:microsoft.com/office/officeart/2005/8/layout/list1"/>
    <dgm:cxn modelId="{3080F06D-AB32-4E41-84C7-6D30707A26CA}" type="presOf" srcId="{22065F80-6213-4CBF-BF46-17F921D165C0}" destId="{EEB17D5F-6E53-4CCB-9AEA-3EE3D3942012}" srcOrd="0" destOrd="0" presId="urn:microsoft.com/office/officeart/2005/8/layout/list1"/>
    <dgm:cxn modelId="{96ED1E71-3FC3-4DDB-8FC9-BFBCAB1F6280}" type="presOf" srcId="{CC712FEA-FDD1-457E-8453-955D0289E18C}" destId="{73B2C6CE-F8BE-478D-B7A4-2F6A250F8FA7}" srcOrd="1" destOrd="0" presId="urn:microsoft.com/office/officeart/2005/8/layout/list1"/>
    <dgm:cxn modelId="{3DA1458C-8629-423B-A70B-351E95D07B14}" type="presOf" srcId="{3497CC37-E628-4F31-BC74-929AC7130035}" destId="{354B041D-1BFE-4581-99D8-AC3AD5310476}" srcOrd="1" destOrd="0" presId="urn:microsoft.com/office/officeart/2005/8/layout/list1"/>
    <dgm:cxn modelId="{91099397-24E0-4B5B-8AFF-1EC1B099B588}" srcId="{CC712FEA-FDD1-457E-8453-955D0289E18C}" destId="{5C0D7FE7-45B3-4AF5-ACC5-790205A68D4B}" srcOrd="0" destOrd="0" parTransId="{C01529F6-0C5B-4512-9088-13B4EF511452}" sibTransId="{F3CFE7B3-6AD2-4517-934F-4F0AFBC116A8}"/>
    <dgm:cxn modelId="{434784A4-F784-4215-8ADC-00BBF43DBB91}" type="presOf" srcId="{A37F09F7-0B44-45B1-8EBD-138E56BEFB88}" destId="{890899D6-CBA3-4EBF-B592-84B8FB420D7C}" srcOrd="0" destOrd="1" presId="urn:microsoft.com/office/officeart/2005/8/layout/list1"/>
    <dgm:cxn modelId="{EF3F76C1-433E-4777-9757-2D65A040469B}" type="presOf" srcId="{719C9A1E-51F8-4C32-9308-2BA54C18BDCC}" destId="{F7AF7C40-87B4-4596-A782-C3552BA5B844}" srcOrd="0" destOrd="0" presId="urn:microsoft.com/office/officeart/2005/8/layout/list1"/>
    <dgm:cxn modelId="{7CB0E8C5-1481-476C-AC43-54F8930CBD13}" type="presOf" srcId="{5C0D7FE7-45B3-4AF5-ACC5-790205A68D4B}" destId="{890899D6-CBA3-4EBF-B592-84B8FB420D7C}" srcOrd="0" destOrd="0" presId="urn:microsoft.com/office/officeart/2005/8/layout/list1"/>
    <dgm:cxn modelId="{05F895CF-9F66-481B-8CDD-EE1AD74FAFD6}" srcId="{22065F80-6213-4CBF-BF46-17F921D165C0}" destId="{719C9A1E-51F8-4C32-9308-2BA54C18BDCC}" srcOrd="0" destOrd="0" parTransId="{DDF222D6-B053-4703-BDEE-2ABF88C988DE}" sibTransId="{ABCD8311-7145-4261-A670-C0570550A170}"/>
    <dgm:cxn modelId="{4331D0E0-424E-43C9-9AF4-6F644B169CF7}" srcId="{21FF9573-B421-4F81-9A4A-912F12860299}" destId="{22065F80-6213-4CBF-BF46-17F921D165C0}" srcOrd="1" destOrd="0" parTransId="{2D0C7FA8-CCDC-4539-9584-052B07F5E9B2}" sibTransId="{050E0701-B7F7-4EF4-8D38-23F8134A1264}"/>
    <dgm:cxn modelId="{C7AE90E8-F298-4DA4-9642-697A430B3692}" srcId="{CC712FEA-FDD1-457E-8453-955D0289E18C}" destId="{A37F09F7-0B44-45B1-8EBD-138E56BEFB88}" srcOrd="1" destOrd="0" parTransId="{3806F94A-DEE0-4BC9-ADEB-14FDCF1C51C3}" sibTransId="{A53ECEA4-48E1-41F2-B52E-A4050B980E42}"/>
    <dgm:cxn modelId="{7ABC6AFB-AB1D-43DC-BFDE-7F0624B2A32C}" type="presOf" srcId="{F739F649-7162-40CC-A623-04220B0FFC21}" destId="{5F8161E0-A5FC-41D3-87A7-AB8E2E606271}" srcOrd="0" destOrd="0" presId="urn:microsoft.com/office/officeart/2005/8/layout/list1"/>
    <dgm:cxn modelId="{A877A2FD-9D96-4A90-AECC-C9B3F42404A2}" srcId="{3497CC37-E628-4F31-BC74-929AC7130035}" destId="{F739F649-7162-40CC-A623-04220B0FFC21}" srcOrd="0" destOrd="0" parTransId="{63119BE0-7C3B-46DB-A833-9CDB3DB15DD1}" sibTransId="{7A0E00F5-AF6B-4C72-9696-129D3E518E95}"/>
    <dgm:cxn modelId="{D457CF02-71D4-4466-93AF-7200413B7F83}" type="presParOf" srcId="{6B5C7431-47F8-486D-8B3D-78F29A32C797}" destId="{865B859D-12A7-4846-87A8-B11A946AC075}" srcOrd="0" destOrd="0" presId="urn:microsoft.com/office/officeart/2005/8/layout/list1"/>
    <dgm:cxn modelId="{BE5C766B-6C19-47A6-9D36-01BE0DC7F545}" type="presParOf" srcId="{865B859D-12A7-4846-87A8-B11A946AC075}" destId="{B5870CEB-5FBE-49BB-BECA-DA1BE23BDD4A}" srcOrd="0" destOrd="0" presId="urn:microsoft.com/office/officeart/2005/8/layout/list1"/>
    <dgm:cxn modelId="{D0764EB2-697C-4B87-AF58-57FB8E8B12C0}" type="presParOf" srcId="{865B859D-12A7-4846-87A8-B11A946AC075}" destId="{354B041D-1BFE-4581-99D8-AC3AD5310476}" srcOrd="1" destOrd="0" presId="urn:microsoft.com/office/officeart/2005/8/layout/list1"/>
    <dgm:cxn modelId="{74B75414-CA73-448D-9FD9-D3E95A13B879}" type="presParOf" srcId="{6B5C7431-47F8-486D-8B3D-78F29A32C797}" destId="{6DEC67C3-A698-4657-9ED4-516728811C82}" srcOrd="1" destOrd="0" presId="urn:microsoft.com/office/officeart/2005/8/layout/list1"/>
    <dgm:cxn modelId="{1D126A2C-2ECC-47D9-9B31-719E47957E20}" type="presParOf" srcId="{6B5C7431-47F8-486D-8B3D-78F29A32C797}" destId="{5F8161E0-A5FC-41D3-87A7-AB8E2E606271}" srcOrd="2" destOrd="0" presId="urn:microsoft.com/office/officeart/2005/8/layout/list1"/>
    <dgm:cxn modelId="{EAFDFE23-186C-46B2-8CD9-561795B0917B}" type="presParOf" srcId="{6B5C7431-47F8-486D-8B3D-78F29A32C797}" destId="{CE4E1AB7-8E97-4BB2-8A5B-BF4A60F7C6BF}" srcOrd="3" destOrd="0" presId="urn:microsoft.com/office/officeart/2005/8/layout/list1"/>
    <dgm:cxn modelId="{085FA90A-DD52-4F0E-84B4-F55BEB661ABB}" type="presParOf" srcId="{6B5C7431-47F8-486D-8B3D-78F29A32C797}" destId="{5B5C74A8-372C-4F60-81F7-D59D8EB00C18}" srcOrd="4" destOrd="0" presId="urn:microsoft.com/office/officeart/2005/8/layout/list1"/>
    <dgm:cxn modelId="{4216FE27-B94D-4A08-B80D-A15D9908743B}" type="presParOf" srcId="{5B5C74A8-372C-4F60-81F7-D59D8EB00C18}" destId="{EEB17D5F-6E53-4CCB-9AEA-3EE3D3942012}" srcOrd="0" destOrd="0" presId="urn:microsoft.com/office/officeart/2005/8/layout/list1"/>
    <dgm:cxn modelId="{F7B77670-5D71-4333-8F5E-54B0944B741F}" type="presParOf" srcId="{5B5C74A8-372C-4F60-81F7-D59D8EB00C18}" destId="{B68F86A7-A714-488C-84F3-C9616314EBE6}" srcOrd="1" destOrd="0" presId="urn:microsoft.com/office/officeart/2005/8/layout/list1"/>
    <dgm:cxn modelId="{C6BD2F99-4FEB-44AB-881F-E707F7FB7B95}" type="presParOf" srcId="{6B5C7431-47F8-486D-8B3D-78F29A32C797}" destId="{8541EB93-BA25-4691-8DB0-6758020740CE}" srcOrd="5" destOrd="0" presId="urn:microsoft.com/office/officeart/2005/8/layout/list1"/>
    <dgm:cxn modelId="{86C164DB-90FD-44DC-BB07-1A896309B47E}" type="presParOf" srcId="{6B5C7431-47F8-486D-8B3D-78F29A32C797}" destId="{F7AF7C40-87B4-4596-A782-C3552BA5B844}" srcOrd="6" destOrd="0" presId="urn:microsoft.com/office/officeart/2005/8/layout/list1"/>
    <dgm:cxn modelId="{C9C85ECB-DF73-49BF-B568-65CC4B0DD102}" type="presParOf" srcId="{6B5C7431-47F8-486D-8B3D-78F29A32C797}" destId="{8D7DBE70-B41E-431A-88F5-763466B8C2EF}" srcOrd="7" destOrd="0" presId="urn:microsoft.com/office/officeart/2005/8/layout/list1"/>
    <dgm:cxn modelId="{3DA6BE06-03BE-49A9-9127-43EED26A954A}" type="presParOf" srcId="{6B5C7431-47F8-486D-8B3D-78F29A32C797}" destId="{7DEBDC17-3DCD-4FAF-BF04-EEACAE75F37D}" srcOrd="8" destOrd="0" presId="urn:microsoft.com/office/officeart/2005/8/layout/list1"/>
    <dgm:cxn modelId="{7DD16B27-8E25-40DE-9791-1C0586556D0B}" type="presParOf" srcId="{7DEBDC17-3DCD-4FAF-BF04-EEACAE75F37D}" destId="{2CC5FEE8-8501-4AC5-9159-94A4C2BB0D85}" srcOrd="0" destOrd="0" presId="urn:microsoft.com/office/officeart/2005/8/layout/list1"/>
    <dgm:cxn modelId="{C63EA53E-77A5-4216-80AC-D15F6DC7EAD7}" type="presParOf" srcId="{7DEBDC17-3DCD-4FAF-BF04-EEACAE75F37D}" destId="{73B2C6CE-F8BE-478D-B7A4-2F6A250F8FA7}" srcOrd="1" destOrd="0" presId="urn:microsoft.com/office/officeart/2005/8/layout/list1"/>
    <dgm:cxn modelId="{EEBE6A07-E308-4533-BC52-EC378E1504EE}" type="presParOf" srcId="{6B5C7431-47F8-486D-8B3D-78F29A32C797}" destId="{C66FBD95-AF58-4695-B47C-BC8D89D018E4}" srcOrd="9" destOrd="0" presId="urn:microsoft.com/office/officeart/2005/8/layout/list1"/>
    <dgm:cxn modelId="{004BF8F0-05A7-457E-9AD1-BE4B691063BB}" type="presParOf" srcId="{6B5C7431-47F8-486D-8B3D-78F29A32C797}" destId="{890899D6-CBA3-4EBF-B592-84B8FB420D7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FCC5F4-3303-4DB0-9A77-DE1118DBDE41}" type="doc">
      <dgm:prSet loTypeId="urn:microsoft.com/office/officeart/2005/8/layout/hList1" loCatId="list" qsTypeId="urn:microsoft.com/office/officeart/2005/8/quickstyle/3d1" qsCatId="3D" csTypeId="urn:microsoft.com/office/officeart/2005/8/colors/accent3_2" csCatId="accent3" phldr="1"/>
      <dgm:spPr/>
      <dgm:t>
        <a:bodyPr/>
        <a:lstStyle/>
        <a:p>
          <a:endParaRPr lang="en-US"/>
        </a:p>
      </dgm:t>
    </dgm:pt>
    <dgm:pt modelId="{CB13AAAB-CC89-4612-AB65-14821E13248B}">
      <dgm:prSet phldrT="[Text]" custT="1"/>
      <dgm:spPr>
        <a:xfrm>
          <a:off x="5513" y="379992"/>
          <a:ext cx="2113648" cy="834018"/>
        </a:xfrm>
        <a:prstGeom prst="rect">
          <a:avLst/>
        </a:prstGeom>
        <a:scene3d>
          <a:camera prst="orthographicFront"/>
          <a:lightRig rig="flat" dir="t"/>
        </a:scene3d>
        <a:sp3d prstMaterial="plastic">
          <a:bevelT w="120900" h="88900"/>
          <a:bevelB w="88900" h="31750" prst="angle"/>
        </a:sp3d>
      </dgm:spPr>
      <dgm:t>
        <a:bodyPr spcFirstLastPara="0" vert="horz" wrap="square" lIns="163576" tIns="93472" rIns="163576" bIns="93472" numCol="1" spcCol="1270" anchor="ctr" anchorCtr="0"/>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Purchase Orders</a:t>
          </a:r>
        </a:p>
      </dgm:t>
    </dgm:pt>
    <dgm:pt modelId="{602DB25E-2162-4B76-902D-1BE62B917D7C}" type="parTrans" cxnId="{7F27713C-6E22-4687-9494-5002B6F0E974}">
      <dgm:prSet/>
      <dgm:spPr/>
      <dgm:t>
        <a:bodyPr/>
        <a:lstStyle/>
        <a:p>
          <a:endParaRPr lang="en-US"/>
        </a:p>
      </dgm:t>
    </dgm:pt>
    <dgm:pt modelId="{EC70BA59-4A9D-41BF-8C59-1876A747FE7D}" type="sibTrans" cxnId="{7F27713C-6E22-4687-9494-5002B6F0E974}">
      <dgm:prSet/>
      <dgm:spPr/>
      <dgm:t>
        <a:bodyPr/>
        <a:lstStyle/>
        <a:p>
          <a:endParaRPr lang="en-US"/>
        </a:p>
      </dgm:t>
    </dgm:pt>
    <dgm:pt modelId="{893E5E59-06F2-411D-9E63-0418E4A2D10F}">
      <dgm:prSet phldrT="[Text]"/>
      <dgm:spPr>
        <a:xfrm>
          <a:off x="5513" y="1214011"/>
          <a:ext cx="2113648" cy="1386997"/>
        </a:xfrm>
        <a:prstGeom prst="rect">
          <a:avLst/>
        </a:prstGeom>
        <a:scene3d>
          <a:camera prst="orthographicFront"/>
          <a:lightRig rig="flat" dir="t"/>
        </a:scene3d>
        <a:sp3d extrusionH="12700" prstMaterial="plastic">
          <a:bevelT w="50800" h="50800"/>
        </a:sp3d>
      </dgm:spPr>
      <dgm:t>
        <a:bodyPr spcFirstLastPara="0" vert="horz" wrap="square" lIns="68580" tIns="34290" rIns="68580" bIns="34290" numCol="1" spcCol="1270" anchor="ctr" anchorCtr="0"/>
        <a:lstStyle/>
        <a:p>
          <a:pPr>
            <a:buFont typeface="Arial" panose="020B0604020202020204" pitchFamily="34" charset="0"/>
            <a:buChar char="•"/>
          </a:pPr>
          <a:r>
            <a:rPr lang="en-US" dirty="0">
              <a:latin typeface="Calibri" panose="020F0502020204030204"/>
              <a:ea typeface="+mn-ea"/>
              <a:cs typeface="+mn-cs"/>
            </a:rPr>
            <a:t>Catalog / non-catalog PO</a:t>
          </a:r>
        </a:p>
      </dgm:t>
    </dgm:pt>
    <dgm:pt modelId="{AB92DBFD-6331-47AB-AD82-5291D3036467}" type="parTrans" cxnId="{CF2BB935-19FD-4034-9E3B-F0394D06BA3E}">
      <dgm:prSet/>
      <dgm:spPr/>
      <dgm:t>
        <a:bodyPr/>
        <a:lstStyle/>
        <a:p>
          <a:endParaRPr lang="en-US"/>
        </a:p>
      </dgm:t>
    </dgm:pt>
    <dgm:pt modelId="{F7ED1D05-51F7-4105-B942-EB5943AA9369}" type="sibTrans" cxnId="{CF2BB935-19FD-4034-9E3B-F0394D06BA3E}">
      <dgm:prSet/>
      <dgm:spPr/>
      <dgm:t>
        <a:bodyPr/>
        <a:lstStyle/>
        <a:p>
          <a:endParaRPr lang="en-US"/>
        </a:p>
      </dgm:t>
    </dgm:pt>
    <dgm:pt modelId="{919F534A-623C-415A-9989-5CFAD8E5DA72}">
      <dgm:prSet phldrT="[Text]"/>
      <dgm:spPr>
        <a:xfrm>
          <a:off x="5513" y="1214011"/>
          <a:ext cx="2113648" cy="1386997"/>
        </a:xfrm>
        <a:prstGeom prst="rect">
          <a:avLst/>
        </a:prstGeom>
        <a:scene3d>
          <a:camera prst="orthographicFront"/>
          <a:lightRig rig="flat" dir="t"/>
        </a:scene3d>
        <a:sp3d extrusionH="12700" prstMaterial="plastic">
          <a:bevelT w="50800" h="50800"/>
        </a:sp3d>
      </dgm:spPr>
      <dgm:t>
        <a:bodyPr spcFirstLastPara="0" vert="horz" wrap="square" lIns="68580" tIns="34290" rIns="68580" bIns="34290" numCol="1" spcCol="1270" anchor="ctr" anchorCtr="0"/>
        <a:lstStyle/>
        <a:p>
          <a:pPr>
            <a:buFont typeface="Arial" panose="020B0604020202020204" pitchFamily="34" charset="0"/>
            <a:buChar char="•"/>
          </a:pPr>
          <a:r>
            <a:rPr lang="en-US" dirty="0">
              <a:latin typeface="Calibri" panose="020F0502020204030204"/>
              <a:ea typeface="+mn-ea"/>
              <a:cs typeface="+mn-cs"/>
            </a:rPr>
            <a:t>Change Order</a:t>
          </a:r>
        </a:p>
      </dgm:t>
    </dgm:pt>
    <dgm:pt modelId="{B2D1411F-95DB-4F08-B464-516E2AE0BB57}" type="parTrans" cxnId="{8C99FC61-048B-4C14-9DDD-A9740D97C383}">
      <dgm:prSet/>
      <dgm:spPr/>
      <dgm:t>
        <a:bodyPr/>
        <a:lstStyle/>
        <a:p>
          <a:endParaRPr lang="en-US"/>
        </a:p>
      </dgm:t>
    </dgm:pt>
    <dgm:pt modelId="{CF00E614-5281-4ABB-8E4E-C48F6B183625}" type="sibTrans" cxnId="{8C99FC61-048B-4C14-9DDD-A9740D97C383}">
      <dgm:prSet/>
      <dgm:spPr/>
      <dgm:t>
        <a:bodyPr/>
        <a:lstStyle/>
        <a:p>
          <a:endParaRPr lang="en-US"/>
        </a:p>
      </dgm:t>
    </dgm:pt>
    <dgm:pt modelId="{97DCC96C-DF37-4658-956C-2D4530FE572A}">
      <dgm:prSet phldrT="[Text]"/>
      <dgm:spPr>
        <a:xfrm>
          <a:off x="4824631" y="379992"/>
          <a:ext cx="2113648" cy="834018"/>
        </a:xfrm>
        <a:prstGeom prst="rect">
          <a:avLst/>
        </a:prstGeom>
        <a:scene3d>
          <a:camera prst="orthographicFront"/>
          <a:lightRig rig="flat" dir="t"/>
        </a:scene3d>
        <a:sp3d prstMaterial="plastic">
          <a:bevelT w="120900" h="88900"/>
          <a:bevelB w="88900" h="31750" prst="angle"/>
        </a:sp3d>
      </dgm:spPr>
      <dgm:t>
        <a:bodyPr/>
        <a:lstStyle/>
        <a:p>
          <a:pPr>
            <a:buNone/>
          </a:pPr>
          <a:r>
            <a:rPr lang="en-US" dirty="0">
              <a:latin typeface="Calibri" panose="020F0502020204030204"/>
              <a:ea typeface="+mn-ea"/>
              <a:cs typeface="+mn-cs"/>
            </a:rPr>
            <a:t>OC - Order Confirmation</a:t>
          </a:r>
        </a:p>
      </dgm:t>
    </dgm:pt>
    <dgm:pt modelId="{0324FA00-8550-4523-994E-F2570A12B9A8}" type="parTrans" cxnId="{808DB007-5292-42C0-9D1D-EC8160959AEA}">
      <dgm:prSet/>
      <dgm:spPr/>
      <dgm:t>
        <a:bodyPr/>
        <a:lstStyle/>
        <a:p>
          <a:endParaRPr lang="en-US"/>
        </a:p>
      </dgm:t>
    </dgm:pt>
    <dgm:pt modelId="{AB735E91-0D7A-46F8-B852-63A633143EB6}" type="sibTrans" cxnId="{808DB007-5292-42C0-9D1D-EC8160959AEA}">
      <dgm:prSet/>
      <dgm:spPr/>
      <dgm:t>
        <a:bodyPr/>
        <a:lstStyle/>
        <a:p>
          <a:endParaRPr lang="en-US"/>
        </a:p>
      </dgm:t>
    </dgm:pt>
    <dgm:pt modelId="{E16F8A35-99DE-4B34-BB8D-A439C268F84F}">
      <dgm:prSet phldrT="[Text]"/>
      <dgm:spPr>
        <a:xfrm>
          <a:off x="4824631" y="1214011"/>
          <a:ext cx="2113648" cy="1386997"/>
        </a:xfrm>
        <a:prstGeom prst="rect">
          <a:avLst/>
        </a:prstGeom>
        <a:scene3d>
          <a:camera prst="orthographicFront"/>
          <a:lightRig rig="flat" dir="t"/>
        </a:scene3d>
        <a:sp3d extrusionH="12700" prstMaterial="plastic">
          <a:bevelT w="50800" h="50800"/>
        </a:sp3d>
      </dgm:spPr>
      <dgm:t>
        <a:bodyPr/>
        <a:lstStyle/>
        <a:p>
          <a:pPr>
            <a:buNone/>
          </a:pPr>
          <a:endParaRPr lang="en-US" dirty="0">
            <a:latin typeface="Calibri" panose="020F0502020204030204"/>
            <a:ea typeface="+mn-ea"/>
            <a:cs typeface="+mn-cs"/>
          </a:endParaRPr>
        </a:p>
      </dgm:t>
    </dgm:pt>
    <dgm:pt modelId="{C7912EDA-8F9D-4393-B2F3-E893F8770A47}" type="parTrans" cxnId="{8C13C865-412E-42AF-A3B8-D40CF7A301A1}">
      <dgm:prSet/>
      <dgm:spPr/>
      <dgm:t>
        <a:bodyPr/>
        <a:lstStyle/>
        <a:p>
          <a:endParaRPr lang="en-US"/>
        </a:p>
      </dgm:t>
    </dgm:pt>
    <dgm:pt modelId="{FFCA0938-F588-41A9-B1CE-CFDC6F587D81}" type="sibTrans" cxnId="{8C13C865-412E-42AF-A3B8-D40CF7A301A1}">
      <dgm:prSet/>
      <dgm:spPr/>
      <dgm:t>
        <a:bodyPr/>
        <a:lstStyle/>
        <a:p>
          <a:endParaRPr lang="en-US"/>
        </a:p>
      </dgm:t>
    </dgm:pt>
    <dgm:pt modelId="{88F6D2FE-9923-47A2-A7F5-60DDD9F669BA}">
      <dgm:prSet phldrT="[Text]"/>
      <dgm:spPr>
        <a:xfrm>
          <a:off x="5513" y="1214011"/>
          <a:ext cx="2113648" cy="1386997"/>
        </a:xfrm>
        <a:prstGeom prst="rect">
          <a:avLst/>
        </a:prstGeom>
        <a:scene3d>
          <a:camera prst="orthographicFront"/>
          <a:lightRig rig="flat" dir="t"/>
        </a:scene3d>
        <a:sp3d extrusionH="12700" prstMaterial="plastic">
          <a:bevelT w="50800" h="50800"/>
        </a:sp3d>
      </dgm:spPr>
      <dgm:t>
        <a:bodyPr spcFirstLastPara="0" vert="horz" wrap="square" lIns="68580" tIns="34290" rIns="68580" bIns="34290" numCol="1" spcCol="1270" anchor="ctr" anchorCtr="0"/>
        <a:lstStyle/>
        <a:p>
          <a:pPr>
            <a:buFont typeface="Arial" panose="020B0604020202020204" pitchFamily="34" charset="0"/>
            <a:buChar char="•"/>
          </a:pPr>
          <a:r>
            <a:rPr lang="en-US" dirty="0">
              <a:latin typeface="Calibri" panose="020F0502020204030204"/>
              <a:ea typeface="+mn-ea"/>
              <a:cs typeface="+mn-cs"/>
            </a:rPr>
            <a:t>Cancel Order</a:t>
          </a:r>
        </a:p>
      </dgm:t>
    </dgm:pt>
    <dgm:pt modelId="{2F3106B4-9B6A-48A5-AA7F-6337D9FDD667}" type="parTrans" cxnId="{C4EF3704-DB02-4143-A73D-D48FC788068B}">
      <dgm:prSet/>
      <dgm:spPr/>
      <dgm:t>
        <a:bodyPr/>
        <a:lstStyle/>
        <a:p>
          <a:endParaRPr lang="en-US"/>
        </a:p>
      </dgm:t>
    </dgm:pt>
    <dgm:pt modelId="{8A61E182-5B83-425B-A915-97468FF8EE90}" type="sibTrans" cxnId="{C4EF3704-DB02-4143-A73D-D48FC788068B}">
      <dgm:prSet/>
      <dgm:spPr/>
      <dgm:t>
        <a:bodyPr/>
        <a:lstStyle/>
        <a:p>
          <a:endParaRPr lang="en-US"/>
        </a:p>
      </dgm:t>
    </dgm:pt>
    <dgm:pt modelId="{C5D9D5DA-DB22-4777-AC11-8A36961AE381}">
      <dgm:prSet/>
      <dgm:spPr>
        <a:xfrm>
          <a:off x="7234190" y="379992"/>
          <a:ext cx="2113648" cy="834018"/>
        </a:xfrm>
        <a:prstGeom prst="rect">
          <a:avLst/>
        </a:prstGeom>
        <a:scene3d>
          <a:camera prst="orthographicFront"/>
          <a:lightRig rig="flat" dir="t"/>
        </a:scene3d>
        <a:sp3d prstMaterial="plastic">
          <a:bevelT w="120900" h="88900"/>
          <a:bevelB w="88900" h="31750" prst="angle"/>
        </a:sp3d>
      </dgm:spPr>
      <dgm:t>
        <a:bodyPr/>
        <a:lstStyle/>
        <a:p>
          <a:pPr>
            <a:buNone/>
          </a:pPr>
          <a:r>
            <a:rPr lang="en-US" dirty="0">
              <a:latin typeface="Calibri" panose="020F0502020204030204"/>
              <a:ea typeface="+mn-ea"/>
              <a:cs typeface="+mn-cs"/>
            </a:rPr>
            <a:t>ASN - Advance Ship Notice</a:t>
          </a:r>
        </a:p>
      </dgm:t>
    </dgm:pt>
    <dgm:pt modelId="{C5BCA3E7-947E-4E9F-8BB6-7E869444D51B}" type="parTrans" cxnId="{0B485D6B-F19C-4EBC-A38A-496E42736E6B}">
      <dgm:prSet/>
      <dgm:spPr/>
      <dgm:t>
        <a:bodyPr/>
        <a:lstStyle/>
        <a:p>
          <a:endParaRPr lang="en-US"/>
        </a:p>
      </dgm:t>
    </dgm:pt>
    <dgm:pt modelId="{9297D0B4-7D03-4F6A-A640-9174A92119F7}" type="sibTrans" cxnId="{0B485D6B-F19C-4EBC-A38A-496E42736E6B}">
      <dgm:prSet/>
      <dgm:spPr/>
      <dgm:t>
        <a:bodyPr/>
        <a:lstStyle/>
        <a:p>
          <a:endParaRPr lang="en-US"/>
        </a:p>
      </dgm:t>
    </dgm:pt>
    <dgm:pt modelId="{B101D74A-F264-4B05-A0D4-2EED5CA24AD0}">
      <dgm:prSet/>
      <dgm:spPr>
        <a:xfrm>
          <a:off x="9643749" y="379992"/>
          <a:ext cx="2113648" cy="834018"/>
        </a:xfrm>
        <a:prstGeom prst="rect">
          <a:avLst/>
        </a:prstGeom>
        <a:scene3d>
          <a:camera prst="orthographicFront"/>
          <a:lightRig rig="flat" dir="t"/>
        </a:scene3d>
        <a:sp3d prstMaterial="plastic">
          <a:bevelT w="120900" h="88900"/>
          <a:bevelB w="88900" h="31750" prst="angle"/>
        </a:sp3d>
      </dgm:spPr>
      <dgm:t>
        <a:bodyPr/>
        <a:lstStyle/>
        <a:p>
          <a:pPr>
            <a:buNone/>
          </a:pPr>
          <a:r>
            <a:rPr lang="en-US" dirty="0">
              <a:latin typeface="Calibri" panose="020F0502020204030204"/>
              <a:ea typeface="+mn-ea"/>
              <a:cs typeface="+mn-cs"/>
            </a:rPr>
            <a:t>Invoices</a:t>
          </a:r>
        </a:p>
      </dgm:t>
    </dgm:pt>
    <dgm:pt modelId="{5A3A7415-C33A-4168-954C-7CE0C7A08237}" type="parTrans" cxnId="{092ECC12-617C-4750-BCFF-88840B16FC85}">
      <dgm:prSet/>
      <dgm:spPr/>
      <dgm:t>
        <a:bodyPr/>
        <a:lstStyle/>
        <a:p>
          <a:endParaRPr lang="en-US"/>
        </a:p>
      </dgm:t>
    </dgm:pt>
    <dgm:pt modelId="{8E0554C3-C6AC-43DA-B0BF-AF9AB7904FEB}" type="sibTrans" cxnId="{092ECC12-617C-4750-BCFF-88840B16FC85}">
      <dgm:prSet/>
      <dgm:spPr/>
      <dgm:t>
        <a:bodyPr/>
        <a:lstStyle/>
        <a:p>
          <a:endParaRPr lang="en-US"/>
        </a:p>
      </dgm:t>
    </dgm:pt>
    <dgm:pt modelId="{1AC13D6F-24AB-4FD1-9672-242CA0EFA098}">
      <dgm:prSet/>
      <dgm:spPr>
        <a:xfrm>
          <a:off x="4824631" y="1214011"/>
          <a:ext cx="2113648" cy="1386997"/>
        </a:xfrm>
        <a:prstGeom prst="rect">
          <a:avLst/>
        </a:prstGeom>
        <a:scene3d>
          <a:camera prst="orthographicFront"/>
          <a:lightRig rig="flat" dir="t"/>
        </a:scene3d>
        <a:sp3d extrusionH="12700" prstMaterial="plastic">
          <a:bevelT w="50800" h="50800"/>
        </a:sp3d>
      </dgm:spPr>
      <dgm:t>
        <a:bodyPr/>
        <a:lstStyle/>
        <a:p>
          <a:pPr>
            <a:buChar char="•"/>
          </a:pPr>
          <a:r>
            <a:rPr lang="en-US" dirty="0">
              <a:latin typeface="Calibri" panose="020F0502020204030204"/>
              <a:ea typeface="+mn-ea"/>
              <a:cs typeface="+mn-cs"/>
            </a:rPr>
            <a:t>Optional, strongly preferred</a:t>
          </a:r>
        </a:p>
      </dgm:t>
    </dgm:pt>
    <dgm:pt modelId="{1BA5E232-DDE1-4470-BC2F-4E5C10CEE5C5}" type="parTrans" cxnId="{0B1D2984-22C7-4EFF-887A-493F6F9F8377}">
      <dgm:prSet/>
      <dgm:spPr/>
      <dgm:t>
        <a:bodyPr/>
        <a:lstStyle/>
        <a:p>
          <a:endParaRPr lang="en-US"/>
        </a:p>
      </dgm:t>
    </dgm:pt>
    <dgm:pt modelId="{01689D26-16C1-4F48-A82B-A3DE6BCD0B72}" type="sibTrans" cxnId="{0B1D2984-22C7-4EFF-887A-493F6F9F8377}">
      <dgm:prSet/>
      <dgm:spPr/>
      <dgm:t>
        <a:bodyPr/>
        <a:lstStyle/>
        <a:p>
          <a:endParaRPr lang="en-US"/>
        </a:p>
      </dgm:t>
    </dgm:pt>
    <dgm:pt modelId="{BD5714A9-F5A4-4E35-A492-67316BA1AAE5}">
      <dgm:prSet/>
      <dgm:spPr>
        <a:xfrm>
          <a:off x="7237699" y="1207616"/>
          <a:ext cx="2113648" cy="1386997"/>
        </a:xfrm>
        <a:prstGeom prst="rect">
          <a:avLst/>
        </a:prstGeom>
        <a:scene3d>
          <a:camera prst="orthographicFront"/>
          <a:lightRig rig="flat" dir="t"/>
        </a:scene3d>
        <a:sp3d extrusionH="12700" prstMaterial="plastic">
          <a:bevelT w="50800" h="50800"/>
        </a:sp3d>
      </dgm:spPr>
      <dgm:t>
        <a:bodyPr/>
        <a:lstStyle/>
        <a:p>
          <a:pPr>
            <a:buNone/>
          </a:pPr>
          <a:endParaRPr lang="en-US" dirty="0">
            <a:latin typeface="Calibri" panose="020F0502020204030204"/>
            <a:ea typeface="+mn-ea"/>
            <a:cs typeface="+mn-cs"/>
          </a:endParaRPr>
        </a:p>
      </dgm:t>
    </dgm:pt>
    <dgm:pt modelId="{5096D7E3-3F7C-4F61-987A-8514C87642CA}" type="parTrans" cxnId="{193CC25C-6754-4346-86F1-87A75D04B3DB}">
      <dgm:prSet/>
      <dgm:spPr/>
      <dgm:t>
        <a:bodyPr/>
        <a:lstStyle/>
        <a:p>
          <a:endParaRPr lang="en-US"/>
        </a:p>
      </dgm:t>
    </dgm:pt>
    <dgm:pt modelId="{754C0DF1-B8AA-4266-B545-0D1AC96E1D8F}" type="sibTrans" cxnId="{193CC25C-6754-4346-86F1-87A75D04B3DB}">
      <dgm:prSet/>
      <dgm:spPr/>
      <dgm:t>
        <a:bodyPr/>
        <a:lstStyle/>
        <a:p>
          <a:endParaRPr lang="en-US"/>
        </a:p>
      </dgm:t>
    </dgm:pt>
    <dgm:pt modelId="{89939A81-3772-4535-B018-AB9DA1B6D54C}">
      <dgm:prSet/>
      <dgm:spPr>
        <a:xfrm>
          <a:off x="7237699" y="1207616"/>
          <a:ext cx="2113648" cy="1386997"/>
        </a:xfrm>
        <a:prstGeom prst="rect">
          <a:avLst/>
        </a:prstGeom>
        <a:scene3d>
          <a:camera prst="orthographicFront"/>
          <a:lightRig rig="flat" dir="t"/>
        </a:scene3d>
        <a:sp3d extrusionH="12700" prstMaterial="plastic">
          <a:bevelT w="50800" h="50800"/>
        </a:sp3d>
      </dgm:spPr>
      <dgm:t>
        <a:bodyPr/>
        <a:lstStyle/>
        <a:p>
          <a:pPr>
            <a:buChar char="•"/>
          </a:pPr>
          <a:r>
            <a:rPr lang="en-US" dirty="0">
              <a:latin typeface="Calibri" panose="020F0502020204030204"/>
              <a:ea typeface="+mn-ea"/>
              <a:cs typeface="+mn-cs"/>
            </a:rPr>
            <a:t>Optional, strongly preferred</a:t>
          </a:r>
        </a:p>
      </dgm:t>
    </dgm:pt>
    <dgm:pt modelId="{0EBA66A2-064F-4BB9-9BEE-6815CACB8713}" type="parTrans" cxnId="{56289BBF-59F5-49AD-B9DF-B26123062F99}">
      <dgm:prSet/>
      <dgm:spPr/>
      <dgm:t>
        <a:bodyPr/>
        <a:lstStyle/>
        <a:p>
          <a:endParaRPr lang="en-US"/>
        </a:p>
      </dgm:t>
    </dgm:pt>
    <dgm:pt modelId="{8C1941C1-9FF4-40D4-A735-2383FA205716}" type="sibTrans" cxnId="{56289BBF-59F5-49AD-B9DF-B26123062F99}">
      <dgm:prSet/>
      <dgm:spPr/>
      <dgm:t>
        <a:bodyPr/>
        <a:lstStyle/>
        <a:p>
          <a:endParaRPr lang="en-US"/>
        </a:p>
      </dgm:t>
    </dgm:pt>
    <dgm:pt modelId="{D4E0D581-553D-41CF-B7BD-CE16ED523255}">
      <dgm:prSet/>
      <dgm:spPr>
        <a:xfrm>
          <a:off x="9643749" y="1214011"/>
          <a:ext cx="2113648" cy="1386997"/>
        </a:xfrm>
        <a:prstGeom prst="rect">
          <a:avLst/>
        </a:prstGeom>
        <a:scene3d>
          <a:camera prst="orthographicFront"/>
          <a:lightRig rig="flat" dir="t"/>
        </a:scene3d>
        <a:sp3d extrusionH="12700" prstMaterial="plastic">
          <a:bevelT w="50800" h="50800"/>
        </a:sp3d>
      </dgm:spPr>
      <dgm:t>
        <a:bodyPr/>
        <a:lstStyle/>
        <a:p>
          <a:pPr>
            <a:buChar char="•"/>
          </a:pPr>
          <a:endParaRPr lang="en-US" dirty="0">
            <a:latin typeface="Calibri" panose="020F0502020204030204"/>
            <a:ea typeface="+mn-ea"/>
            <a:cs typeface="+mn-cs"/>
          </a:endParaRPr>
        </a:p>
      </dgm:t>
    </dgm:pt>
    <dgm:pt modelId="{AA9A6165-A1DB-4A00-B9B5-F690DAB716DA}" type="parTrans" cxnId="{3F4379A5-A070-4322-A705-34B2B3EA4FBC}">
      <dgm:prSet/>
      <dgm:spPr/>
      <dgm:t>
        <a:bodyPr/>
        <a:lstStyle/>
        <a:p>
          <a:endParaRPr lang="en-US"/>
        </a:p>
      </dgm:t>
    </dgm:pt>
    <dgm:pt modelId="{D1BF272A-F5CF-4E14-B408-1AEF13786C14}" type="sibTrans" cxnId="{3F4379A5-A070-4322-A705-34B2B3EA4FBC}">
      <dgm:prSet/>
      <dgm:spPr/>
      <dgm:t>
        <a:bodyPr/>
        <a:lstStyle/>
        <a:p>
          <a:endParaRPr lang="en-US"/>
        </a:p>
      </dgm:t>
    </dgm:pt>
    <dgm:pt modelId="{CEEDC160-5FE6-47B5-BBC1-E6DCBC9A03D1}">
      <dgm:prSet/>
      <dgm:spPr>
        <a:xfrm>
          <a:off x="9643749" y="1214011"/>
          <a:ext cx="2113648" cy="1386997"/>
        </a:xfrm>
        <a:prstGeom prst="rect">
          <a:avLst/>
        </a:prstGeom>
        <a:scene3d>
          <a:camera prst="orthographicFront"/>
          <a:lightRig rig="flat" dir="t"/>
        </a:scene3d>
        <a:sp3d extrusionH="12700" prstMaterial="plastic">
          <a:bevelT w="50800" h="50800"/>
        </a:sp3d>
      </dgm:spPr>
      <dgm:t>
        <a:bodyPr/>
        <a:lstStyle/>
        <a:p>
          <a:pPr>
            <a:buChar char="•"/>
          </a:pPr>
          <a:r>
            <a:rPr lang="en-US" dirty="0">
              <a:latin typeface="Calibri" panose="020F0502020204030204"/>
              <a:ea typeface="+mn-ea"/>
              <a:cs typeface="+mn-cs"/>
            </a:rPr>
            <a:t>Mandatory</a:t>
          </a:r>
        </a:p>
      </dgm:t>
    </dgm:pt>
    <dgm:pt modelId="{B3B1D436-7409-4899-925C-F317F80B4D11}" type="parTrans" cxnId="{1A886130-A23E-488E-99A7-2A4AB1E99A04}">
      <dgm:prSet/>
      <dgm:spPr/>
      <dgm:t>
        <a:bodyPr/>
        <a:lstStyle/>
        <a:p>
          <a:endParaRPr lang="en-US"/>
        </a:p>
      </dgm:t>
    </dgm:pt>
    <dgm:pt modelId="{56474DFB-B06D-4C26-81A0-4C0A88282B82}" type="sibTrans" cxnId="{1A886130-A23E-488E-99A7-2A4AB1E99A04}">
      <dgm:prSet/>
      <dgm:spPr/>
      <dgm:t>
        <a:bodyPr/>
        <a:lstStyle/>
        <a:p>
          <a:endParaRPr lang="en-US"/>
        </a:p>
      </dgm:t>
    </dgm:pt>
    <dgm:pt modelId="{AF2B5913-CADC-4E7B-8468-C2724125C82B}">
      <dgm:prSet/>
      <dgm:spPr/>
      <dgm:t>
        <a:bodyPr/>
        <a:lstStyle/>
        <a:p>
          <a:r>
            <a:rPr lang="en-US">
              <a:latin typeface="Calibri" panose="020F0502020204030204"/>
              <a:ea typeface="+mn-ea"/>
              <a:cs typeface="+mn-cs"/>
            </a:rPr>
            <a:t>Credit Memo</a:t>
          </a:r>
          <a:endParaRPr lang="en-US"/>
        </a:p>
      </dgm:t>
    </dgm:pt>
    <dgm:pt modelId="{CF95BF1D-0DF1-497C-80F1-30A70EE059E8}" type="parTrans" cxnId="{545BB7C1-D0F5-47C2-AF14-E5F2E149593C}">
      <dgm:prSet/>
      <dgm:spPr/>
      <dgm:t>
        <a:bodyPr/>
        <a:lstStyle/>
        <a:p>
          <a:endParaRPr lang="en-US"/>
        </a:p>
      </dgm:t>
    </dgm:pt>
    <dgm:pt modelId="{056DC8F0-6186-4809-8827-4A610130D748}" type="sibTrans" cxnId="{545BB7C1-D0F5-47C2-AF14-E5F2E149593C}">
      <dgm:prSet/>
      <dgm:spPr/>
      <dgm:t>
        <a:bodyPr/>
        <a:lstStyle/>
        <a:p>
          <a:endParaRPr lang="en-US"/>
        </a:p>
      </dgm:t>
    </dgm:pt>
    <dgm:pt modelId="{1F9BC478-6D91-42A7-9918-DF4D428D2D6D}">
      <dgm:prSet/>
      <dgm:spPr/>
      <dgm:t>
        <a:bodyPr/>
        <a:lstStyle/>
        <a:p>
          <a:pPr>
            <a:buNone/>
          </a:pPr>
          <a:endParaRPr lang="en-GB" dirty="0"/>
        </a:p>
      </dgm:t>
    </dgm:pt>
    <dgm:pt modelId="{701BF8A6-F75B-4FB0-A4A5-7673257B34F1}" type="parTrans" cxnId="{DFA3D34E-04D1-4F80-950B-7157545C32D6}">
      <dgm:prSet/>
      <dgm:spPr/>
      <dgm:t>
        <a:bodyPr/>
        <a:lstStyle/>
        <a:p>
          <a:endParaRPr lang="en-GB"/>
        </a:p>
      </dgm:t>
    </dgm:pt>
    <dgm:pt modelId="{E34E2C9F-5FEC-4F1D-8CEC-55F02066F140}" type="sibTrans" cxnId="{DFA3D34E-04D1-4F80-950B-7157545C32D6}">
      <dgm:prSet/>
      <dgm:spPr/>
      <dgm:t>
        <a:bodyPr/>
        <a:lstStyle/>
        <a:p>
          <a:endParaRPr lang="en-GB"/>
        </a:p>
      </dgm:t>
    </dgm:pt>
    <dgm:pt modelId="{82491F6C-B448-4D18-AD3D-09E596AB75B2}">
      <dgm:prSet/>
      <dgm:spPr/>
      <dgm:t>
        <a:bodyPr/>
        <a:lstStyle/>
        <a:p>
          <a:r>
            <a:rPr lang="en-US" dirty="0">
              <a:latin typeface="Calibri" panose="020F0502020204030204"/>
              <a:ea typeface="+mn-ea"/>
              <a:cs typeface="+mn-cs"/>
            </a:rPr>
            <a:t>Mandatory</a:t>
          </a:r>
        </a:p>
      </dgm:t>
    </dgm:pt>
    <dgm:pt modelId="{92D14E5A-2CFC-4F0A-B637-26DD060460B6}" type="parTrans" cxnId="{F17836F5-DC8C-406D-B7E9-2B9879521D49}">
      <dgm:prSet/>
      <dgm:spPr/>
      <dgm:t>
        <a:bodyPr/>
        <a:lstStyle/>
        <a:p>
          <a:endParaRPr lang="en-GB"/>
        </a:p>
      </dgm:t>
    </dgm:pt>
    <dgm:pt modelId="{3D34BB24-0CC0-40C1-B5B9-D7FAA1A002A9}" type="sibTrans" cxnId="{F17836F5-DC8C-406D-B7E9-2B9879521D49}">
      <dgm:prSet/>
      <dgm:spPr/>
      <dgm:t>
        <a:bodyPr/>
        <a:lstStyle/>
        <a:p>
          <a:endParaRPr lang="en-GB"/>
        </a:p>
      </dgm:t>
    </dgm:pt>
    <dgm:pt modelId="{FB6F84B0-714F-4373-B361-8E049D485B66}" type="pres">
      <dgm:prSet presAssocID="{EDFCC5F4-3303-4DB0-9A77-DE1118DBDE41}" presName="Name0" presStyleCnt="0">
        <dgm:presLayoutVars>
          <dgm:dir/>
          <dgm:animLvl val="lvl"/>
          <dgm:resizeHandles val="exact"/>
        </dgm:presLayoutVars>
      </dgm:prSet>
      <dgm:spPr/>
    </dgm:pt>
    <dgm:pt modelId="{DD4657C2-8E47-43E0-9628-EEDEAFD2F4F4}" type="pres">
      <dgm:prSet presAssocID="{CB13AAAB-CC89-4612-AB65-14821E13248B}" presName="composite" presStyleCnt="0"/>
      <dgm:spPr/>
    </dgm:pt>
    <dgm:pt modelId="{61C8B4B3-0747-411A-A1A2-5E09C326E8FF}" type="pres">
      <dgm:prSet presAssocID="{CB13AAAB-CC89-4612-AB65-14821E13248B}" presName="parTx" presStyleLbl="alignNode1" presStyleIdx="0" presStyleCnt="5" custScaleY="112236">
        <dgm:presLayoutVars>
          <dgm:chMax val="0"/>
          <dgm:chPref val="0"/>
          <dgm:bulletEnabled val="1"/>
        </dgm:presLayoutVars>
      </dgm:prSet>
      <dgm:spPr>
        <a:xfrm>
          <a:off x="5513" y="379992"/>
          <a:ext cx="2113648" cy="834018"/>
        </a:xfrm>
        <a:prstGeom prst="rect">
          <a:avLst/>
        </a:prstGeom>
      </dgm:spPr>
    </dgm:pt>
    <dgm:pt modelId="{DC6491E7-29E0-4924-AFD5-B5B2724F4DC3}" type="pres">
      <dgm:prSet presAssocID="{CB13AAAB-CC89-4612-AB65-14821E13248B}" presName="desTx" presStyleLbl="alignAccFollowNode1" presStyleIdx="0" presStyleCnt="5">
        <dgm:presLayoutVars>
          <dgm:bulletEnabled val="1"/>
        </dgm:presLayoutVars>
      </dgm:prSet>
      <dgm:spPr>
        <a:xfrm>
          <a:off x="5513" y="1028551"/>
          <a:ext cx="2113648" cy="1757915"/>
        </a:xfrm>
        <a:prstGeom prst="rect">
          <a:avLst/>
        </a:prstGeom>
      </dgm:spPr>
    </dgm:pt>
    <dgm:pt modelId="{5E16848C-0ED0-4FB7-86D0-87694E7C782A}" type="pres">
      <dgm:prSet presAssocID="{EC70BA59-4A9D-41BF-8C59-1876A747FE7D}" presName="space" presStyleCnt="0"/>
      <dgm:spPr/>
    </dgm:pt>
    <dgm:pt modelId="{569125A1-16C6-4731-939E-5DEB69A51C26}" type="pres">
      <dgm:prSet presAssocID="{97DCC96C-DF37-4658-956C-2D4530FE572A}" presName="composite" presStyleCnt="0"/>
      <dgm:spPr/>
    </dgm:pt>
    <dgm:pt modelId="{2101975D-803F-41F9-80A7-8B2E8CD2BADD}" type="pres">
      <dgm:prSet presAssocID="{97DCC96C-DF37-4658-956C-2D4530FE572A}" presName="parTx" presStyleLbl="alignNode1" presStyleIdx="1" presStyleCnt="5" custScaleY="112236">
        <dgm:presLayoutVars>
          <dgm:chMax val="0"/>
          <dgm:chPref val="0"/>
          <dgm:bulletEnabled val="1"/>
        </dgm:presLayoutVars>
      </dgm:prSet>
      <dgm:spPr/>
    </dgm:pt>
    <dgm:pt modelId="{E8A0D198-589F-462F-AE21-A45F780D982A}" type="pres">
      <dgm:prSet presAssocID="{97DCC96C-DF37-4658-956C-2D4530FE572A}" presName="desTx" presStyleLbl="alignAccFollowNode1" presStyleIdx="1" presStyleCnt="5">
        <dgm:presLayoutVars>
          <dgm:bulletEnabled val="1"/>
        </dgm:presLayoutVars>
      </dgm:prSet>
      <dgm:spPr/>
    </dgm:pt>
    <dgm:pt modelId="{55BB17A9-0D44-44C1-9BE7-DEC63AF75792}" type="pres">
      <dgm:prSet presAssocID="{AB735E91-0D7A-46F8-B852-63A633143EB6}" presName="space" presStyleCnt="0"/>
      <dgm:spPr/>
    </dgm:pt>
    <dgm:pt modelId="{E7CD8C24-4DD6-4E38-81BD-4AC447F026BC}" type="pres">
      <dgm:prSet presAssocID="{C5D9D5DA-DB22-4777-AC11-8A36961AE381}" presName="composite" presStyleCnt="0"/>
      <dgm:spPr/>
    </dgm:pt>
    <dgm:pt modelId="{F1C8A7C8-AF79-40E8-9620-E2448F593FC7}" type="pres">
      <dgm:prSet presAssocID="{C5D9D5DA-DB22-4777-AC11-8A36961AE381}" presName="parTx" presStyleLbl="alignNode1" presStyleIdx="2" presStyleCnt="5" custScaleY="112236">
        <dgm:presLayoutVars>
          <dgm:chMax val="0"/>
          <dgm:chPref val="0"/>
          <dgm:bulletEnabled val="1"/>
        </dgm:presLayoutVars>
      </dgm:prSet>
      <dgm:spPr/>
    </dgm:pt>
    <dgm:pt modelId="{6BB9CAD8-9819-4CD9-958E-83A6447DFECC}" type="pres">
      <dgm:prSet presAssocID="{C5D9D5DA-DB22-4777-AC11-8A36961AE381}" presName="desTx" presStyleLbl="alignAccFollowNode1" presStyleIdx="2" presStyleCnt="5" custLinFactNeighborX="166" custLinFactNeighborY="-461">
        <dgm:presLayoutVars>
          <dgm:bulletEnabled val="1"/>
        </dgm:presLayoutVars>
      </dgm:prSet>
      <dgm:spPr/>
    </dgm:pt>
    <dgm:pt modelId="{B286677B-B0EA-4E0E-827D-977EF5EC45F7}" type="pres">
      <dgm:prSet presAssocID="{9297D0B4-7D03-4F6A-A640-9174A92119F7}" presName="space" presStyleCnt="0"/>
      <dgm:spPr/>
    </dgm:pt>
    <dgm:pt modelId="{4144E17A-87C4-42B0-A1D1-4D7EDBBF0169}" type="pres">
      <dgm:prSet presAssocID="{B101D74A-F264-4B05-A0D4-2EED5CA24AD0}" presName="composite" presStyleCnt="0"/>
      <dgm:spPr/>
    </dgm:pt>
    <dgm:pt modelId="{FE51943B-B997-47E8-B6DE-2FBD4075000F}" type="pres">
      <dgm:prSet presAssocID="{B101D74A-F264-4B05-A0D4-2EED5CA24AD0}" presName="parTx" presStyleLbl="alignNode1" presStyleIdx="3" presStyleCnt="5" custScaleY="112236">
        <dgm:presLayoutVars>
          <dgm:chMax val="0"/>
          <dgm:chPref val="0"/>
          <dgm:bulletEnabled val="1"/>
        </dgm:presLayoutVars>
      </dgm:prSet>
      <dgm:spPr/>
    </dgm:pt>
    <dgm:pt modelId="{E8C040D2-BAB4-47F9-A753-1BD14B8FE095}" type="pres">
      <dgm:prSet presAssocID="{B101D74A-F264-4B05-A0D4-2EED5CA24AD0}" presName="desTx" presStyleLbl="alignAccFollowNode1" presStyleIdx="3" presStyleCnt="5">
        <dgm:presLayoutVars>
          <dgm:bulletEnabled val="1"/>
        </dgm:presLayoutVars>
      </dgm:prSet>
      <dgm:spPr/>
    </dgm:pt>
    <dgm:pt modelId="{0E14135A-0AEF-4967-BFCD-E56BC2EE1808}" type="pres">
      <dgm:prSet presAssocID="{8E0554C3-C6AC-43DA-B0BF-AF9AB7904FEB}" presName="space" presStyleCnt="0"/>
      <dgm:spPr/>
    </dgm:pt>
    <dgm:pt modelId="{ACA4AA4E-6303-462C-AEEA-60B02655001D}" type="pres">
      <dgm:prSet presAssocID="{AF2B5913-CADC-4E7B-8468-C2724125C82B}" presName="composite" presStyleCnt="0"/>
      <dgm:spPr/>
    </dgm:pt>
    <dgm:pt modelId="{6391DF82-083E-4011-A1AF-CD2460B86E46}" type="pres">
      <dgm:prSet presAssocID="{AF2B5913-CADC-4E7B-8468-C2724125C82B}" presName="parTx" presStyleLbl="alignNode1" presStyleIdx="4" presStyleCnt="5">
        <dgm:presLayoutVars>
          <dgm:chMax val="0"/>
          <dgm:chPref val="0"/>
          <dgm:bulletEnabled val="1"/>
        </dgm:presLayoutVars>
      </dgm:prSet>
      <dgm:spPr/>
    </dgm:pt>
    <dgm:pt modelId="{28257428-4779-4599-B012-B332B862C31F}" type="pres">
      <dgm:prSet presAssocID="{AF2B5913-CADC-4E7B-8468-C2724125C82B}" presName="desTx" presStyleLbl="alignAccFollowNode1" presStyleIdx="4" presStyleCnt="5">
        <dgm:presLayoutVars>
          <dgm:bulletEnabled val="1"/>
        </dgm:presLayoutVars>
      </dgm:prSet>
      <dgm:spPr/>
    </dgm:pt>
  </dgm:ptLst>
  <dgm:cxnLst>
    <dgm:cxn modelId="{C4EF3704-DB02-4143-A73D-D48FC788068B}" srcId="{CB13AAAB-CC89-4612-AB65-14821E13248B}" destId="{88F6D2FE-9923-47A2-A7F5-60DDD9F669BA}" srcOrd="2" destOrd="0" parTransId="{2F3106B4-9B6A-48A5-AA7F-6337D9FDD667}" sibTransId="{8A61E182-5B83-425B-A915-97468FF8EE90}"/>
    <dgm:cxn modelId="{808DB007-5292-42C0-9D1D-EC8160959AEA}" srcId="{EDFCC5F4-3303-4DB0-9A77-DE1118DBDE41}" destId="{97DCC96C-DF37-4658-956C-2D4530FE572A}" srcOrd="1" destOrd="0" parTransId="{0324FA00-8550-4523-994E-F2570A12B9A8}" sibTransId="{AB735E91-0D7A-46F8-B852-63A633143EB6}"/>
    <dgm:cxn modelId="{93D42909-1A6A-4F08-8305-9738010B8447}" type="presOf" srcId="{88F6D2FE-9923-47A2-A7F5-60DDD9F669BA}" destId="{DC6491E7-29E0-4924-AFD5-B5B2724F4DC3}" srcOrd="0" destOrd="2" presId="urn:microsoft.com/office/officeart/2005/8/layout/hList1"/>
    <dgm:cxn modelId="{F222640E-03C0-4961-A54D-4916C7346F24}" type="presOf" srcId="{893E5E59-06F2-411D-9E63-0418E4A2D10F}" destId="{DC6491E7-29E0-4924-AFD5-B5B2724F4DC3}" srcOrd="0" destOrd="0" presId="urn:microsoft.com/office/officeart/2005/8/layout/hList1"/>
    <dgm:cxn modelId="{092ECC12-617C-4750-BCFF-88840B16FC85}" srcId="{EDFCC5F4-3303-4DB0-9A77-DE1118DBDE41}" destId="{B101D74A-F264-4B05-A0D4-2EED5CA24AD0}" srcOrd="3" destOrd="0" parTransId="{5A3A7415-C33A-4168-954C-7CE0C7A08237}" sibTransId="{8E0554C3-C6AC-43DA-B0BF-AF9AB7904FEB}"/>
    <dgm:cxn modelId="{386CCF1B-CFA0-41DE-B860-FFEDF003B71C}" type="presOf" srcId="{97DCC96C-DF37-4658-956C-2D4530FE572A}" destId="{2101975D-803F-41F9-80A7-8B2E8CD2BADD}" srcOrd="0" destOrd="0" presId="urn:microsoft.com/office/officeart/2005/8/layout/hList1"/>
    <dgm:cxn modelId="{9EC3101C-FCBD-46DD-A2E9-F26D211EC9D6}" type="presOf" srcId="{CB13AAAB-CC89-4612-AB65-14821E13248B}" destId="{61C8B4B3-0747-411A-A1A2-5E09C326E8FF}" srcOrd="0" destOrd="0" presId="urn:microsoft.com/office/officeart/2005/8/layout/hList1"/>
    <dgm:cxn modelId="{1969DC23-42AD-4C86-ACB3-B89DA677C147}" type="presOf" srcId="{BD5714A9-F5A4-4E35-A492-67316BA1AAE5}" destId="{6BB9CAD8-9819-4CD9-958E-83A6447DFECC}" srcOrd="0" destOrd="0" presId="urn:microsoft.com/office/officeart/2005/8/layout/hList1"/>
    <dgm:cxn modelId="{05D7322E-84EE-4F6B-A393-CE4E4249A758}" type="presOf" srcId="{89939A81-3772-4535-B018-AB9DA1B6D54C}" destId="{6BB9CAD8-9819-4CD9-958E-83A6447DFECC}" srcOrd="0" destOrd="1" presId="urn:microsoft.com/office/officeart/2005/8/layout/hList1"/>
    <dgm:cxn modelId="{D4BABD2F-DBB6-4901-8366-81A21E4A3307}" type="presOf" srcId="{C5D9D5DA-DB22-4777-AC11-8A36961AE381}" destId="{F1C8A7C8-AF79-40E8-9620-E2448F593FC7}" srcOrd="0" destOrd="0" presId="urn:microsoft.com/office/officeart/2005/8/layout/hList1"/>
    <dgm:cxn modelId="{1A886130-A23E-488E-99A7-2A4AB1E99A04}" srcId="{B101D74A-F264-4B05-A0D4-2EED5CA24AD0}" destId="{CEEDC160-5FE6-47B5-BBC1-E6DCBC9A03D1}" srcOrd="1" destOrd="0" parTransId="{B3B1D436-7409-4899-925C-F317F80B4D11}" sibTransId="{56474DFB-B06D-4C26-81A0-4C0A88282B82}"/>
    <dgm:cxn modelId="{2827FE30-6F0F-42B2-ABEA-18809D93D292}" type="presOf" srcId="{E16F8A35-99DE-4B34-BB8D-A439C268F84F}" destId="{E8A0D198-589F-462F-AE21-A45F780D982A}" srcOrd="0" destOrd="0" presId="urn:microsoft.com/office/officeart/2005/8/layout/hList1"/>
    <dgm:cxn modelId="{CF2BB935-19FD-4034-9E3B-F0394D06BA3E}" srcId="{CB13AAAB-CC89-4612-AB65-14821E13248B}" destId="{893E5E59-06F2-411D-9E63-0418E4A2D10F}" srcOrd="0" destOrd="0" parTransId="{AB92DBFD-6331-47AB-AD82-5291D3036467}" sibTransId="{F7ED1D05-51F7-4105-B942-EB5943AA9369}"/>
    <dgm:cxn modelId="{B393A037-0531-48EE-A110-35519A8AD3A3}" type="presOf" srcId="{1AC13D6F-24AB-4FD1-9672-242CA0EFA098}" destId="{E8A0D198-589F-462F-AE21-A45F780D982A}" srcOrd="0" destOrd="1" presId="urn:microsoft.com/office/officeart/2005/8/layout/hList1"/>
    <dgm:cxn modelId="{7F27713C-6E22-4687-9494-5002B6F0E974}" srcId="{EDFCC5F4-3303-4DB0-9A77-DE1118DBDE41}" destId="{CB13AAAB-CC89-4612-AB65-14821E13248B}" srcOrd="0" destOrd="0" parTransId="{602DB25E-2162-4B76-902D-1BE62B917D7C}" sibTransId="{EC70BA59-4A9D-41BF-8C59-1876A747FE7D}"/>
    <dgm:cxn modelId="{193CC25C-6754-4346-86F1-87A75D04B3DB}" srcId="{C5D9D5DA-DB22-4777-AC11-8A36961AE381}" destId="{BD5714A9-F5A4-4E35-A492-67316BA1AAE5}" srcOrd="0" destOrd="0" parTransId="{5096D7E3-3F7C-4F61-987A-8514C87642CA}" sibTransId="{754C0DF1-B8AA-4266-B545-0D1AC96E1D8F}"/>
    <dgm:cxn modelId="{185A425D-7850-46B6-AC3E-825E1D4699D1}" type="presOf" srcId="{D4E0D581-553D-41CF-B7BD-CE16ED523255}" destId="{E8C040D2-BAB4-47F9-A753-1BD14B8FE095}" srcOrd="0" destOrd="0" presId="urn:microsoft.com/office/officeart/2005/8/layout/hList1"/>
    <dgm:cxn modelId="{8C99FC61-048B-4C14-9DDD-A9740D97C383}" srcId="{CB13AAAB-CC89-4612-AB65-14821E13248B}" destId="{919F534A-623C-415A-9989-5CFAD8E5DA72}" srcOrd="1" destOrd="0" parTransId="{B2D1411F-95DB-4F08-B464-516E2AE0BB57}" sibTransId="{CF00E614-5281-4ABB-8E4E-C48F6B183625}"/>
    <dgm:cxn modelId="{8C13C865-412E-42AF-A3B8-D40CF7A301A1}" srcId="{97DCC96C-DF37-4658-956C-2D4530FE572A}" destId="{E16F8A35-99DE-4B34-BB8D-A439C268F84F}" srcOrd="0" destOrd="0" parTransId="{C7912EDA-8F9D-4393-B2F3-E893F8770A47}" sibTransId="{FFCA0938-F588-41A9-B1CE-CFDC6F587D81}"/>
    <dgm:cxn modelId="{ABA72F6A-F8F6-4C76-B598-B6E1F86C825F}" type="presOf" srcId="{1F9BC478-6D91-42A7-9918-DF4D428D2D6D}" destId="{28257428-4779-4599-B012-B332B862C31F}" srcOrd="0" destOrd="0" presId="urn:microsoft.com/office/officeart/2005/8/layout/hList1"/>
    <dgm:cxn modelId="{0B485D6B-F19C-4EBC-A38A-496E42736E6B}" srcId="{EDFCC5F4-3303-4DB0-9A77-DE1118DBDE41}" destId="{C5D9D5DA-DB22-4777-AC11-8A36961AE381}" srcOrd="2" destOrd="0" parTransId="{C5BCA3E7-947E-4E9F-8BB6-7E869444D51B}" sibTransId="{9297D0B4-7D03-4F6A-A640-9174A92119F7}"/>
    <dgm:cxn modelId="{DFA3D34E-04D1-4F80-950B-7157545C32D6}" srcId="{AF2B5913-CADC-4E7B-8468-C2724125C82B}" destId="{1F9BC478-6D91-42A7-9918-DF4D428D2D6D}" srcOrd="0" destOrd="0" parTransId="{701BF8A6-F75B-4FB0-A4A5-7673257B34F1}" sibTransId="{E34E2C9F-5FEC-4F1D-8CEC-55F02066F140}"/>
    <dgm:cxn modelId="{C98F0B4F-30E7-4B4F-A876-70DC478F9092}" type="presOf" srcId="{CEEDC160-5FE6-47B5-BBC1-E6DCBC9A03D1}" destId="{E8C040D2-BAB4-47F9-A753-1BD14B8FE095}" srcOrd="0" destOrd="1" presId="urn:microsoft.com/office/officeart/2005/8/layout/hList1"/>
    <dgm:cxn modelId="{076B0B81-0C35-4146-B253-ECD9FA1E8961}" type="presOf" srcId="{EDFCC5F4-3303-4DB0-9A77-DE1118DBDE41}" destId="{FB6F84B0-714F-4373-B361-8E049D485B66}" srcOrd="0" destOrd="0" presId="urn:microsoft.com/office/officeart/2005/8/layout/hList1"/>
    <dgm:cxn modelId="{0B1D2984-22C7-4EFF-887A-493F6F9F8377}" srcId="{97DCC96C-DF37-4658-956C-2D4530FE572A}" destId="{1AC13D6F-24AB-4FD1-9672-242CA0EFA098}" srcOrd="1" destOrd="0" parTransId="{1BA5E232-DDE1-4470-BC2F-4E5C10CEE5C5}" sibTransId="{01689D26-16C1-4F48-A82B-A3DE6BCD0B72}"/>
    <dgm:cxn modelId="{3F4379A5-A070-4322-A705-34B2B3EA4FBC}" srcId="{B101D74A-F264-4B05-A0D4-2EED5CA24AD0}" destId="{D4E0D581-553D-41CF-B7BD-CE16ED523255}" srcOrd="0" destOrd="0" parTransId="{AA9A6165-A1DB-4A00-B9B5-F690DAB716DA}" sibTransId="{D1BF272A-F5CF-4E14-B408-1AEF13786C14}"/>
    <dgm:cxn modelId="{CC31C3B5-DA14-4655-B723-D04FE885E38E}" type="presOf" srcId="{B101D74A-F264-4B05-A0D4-2EED5CA24AD0}" destId="{FE51943B-B997-47E8-B6DE-2FBD4075000F}" srcOrd="0" destOrd="0" presId="urn:microsoft.com/office/officeart/2005/8/layout/hList1"/>
    <dgm:cxn modelId="{56289BBF-59F5-49AD-B9DF-B26123062F99}" srcId="{C5D9D5DA-DB22-4777-AC11-8A36961AE381}" destId="{89939A81-3772-4535-B018-AB9DA1B6D54C}" srcOrd="1" destOrd="0" parTransId="{0EBA66A2-064F-4BB9-9BEE-6815CACB8713}" sibTransId="{8C1941C1-9FF4-40D4-A735-2383FA205716}"/>
    <dgm:cxn modelId="{545BB7C1-D0F5-47C2-AF14-E5F2E149593C}" srcId="{EDFCC5F4-3303-4DB0-9A77-DE1118DBDE41}" destId="{AF2B5913-CADC-4E7B-8468-C2724125C82B}" srcOrd="4" destOrd="0" parTransId="{CF95BF1D-0DF1-497C-80F1-30A70EE059E8}" sibTransId="{056DC8F0-6186-4809-8827-4A610130D748}"/>
    <dgm:cxn modelId="{6EAF31C5-DA30-4889-8DB2-FC89A33E15DF}" type="presOf" srcId="{AF2B5913-CADC-4E7B-8468-C2724125C82B}" destId="{6391DF82-083E-4011-A1AF-CD2460B86E46}" srcOrd="0" destOrd="0" presId="urn:microsoft.com/office/officeart/2005/8/layout/hList1"/>
    <dgm:cxn modelId="{487846CB-5484-4E63-8402-8E4B3ED00528}" type="presOf" srcId="{82491F6C-B448-4D18-AD3D-09E596AB75B2}" destId="{28257428-4779-4599-B012-B332B862C31F}" srcOrd="0" destOrd="1" presId="urn:microsoft.com/office/officeart/2005/8/layout/hList1"/>
    <dgm:cxn modelId="{F0BD5CCF-5CDE-4188-A4BA-5BC80DBD204F}" type="presOf" srcId="{919F534A-623C-415A-9989-5CFAD8E5DA72}" destId="{DC6491E7-29E0-4924-AFD5-B5B2724F4DC3}" srcOrd="0" destOrd="1" presId="urn:microsoft.com/office/officeart/2005/8/layout/hList1"/>
    <dgm:cxn modelId="{F17836F5-DC8C-406D-B7E9-2B9879521D49}" srcId="{AF2B5913-CADC-4E7B-8468-C2724125C82B}" destId="{82491F6C-B448-4D18-AD3D-09E596AB75B2}" srcOrd="1" destOrd="0" parTransId="{92D14E5A-2CFC-4F0A-B637-26DD060460B6}" sibTransId="{3D34BB24-0CC0-40C1-B5B9-D7FAA1A002A9}"/>
    <dgm:cxn modelId="{72516CCB-B3C7-4A6A-BB00-9BD8D52DD018}" type="presParOf" srcId="{FB6F84B0-714F-4373-B361-8E049D485B66}" destId="{DD4657C2-8E47-43E0-9628-EEDEAFD2F4F4}" srcOrd="0" destOrd="0" presId="urn:microsoft.com/office/officeart/2005/8/layout/hList1"/>
    <dgm:cxn modelId="{A445EEFA-3614-4B43-A137-6790D854A7E5}" type="presParOf" srcId="{DD4657C2-8E47-43E0-9628-EEDEAFD2F4F4}" destId="{61C8B4B3-0747-411A-A1A2-5E09C326E8FF}" srcOrd="0" destOrd="0" presId="urn:microsoft.com/office/officeart/2005/8/layout/hList1"/>
    <dgm:cxn modelId="{42C50C44-CC21-4DBF-9FAC-487CE10CDD8F}" type="presParOf" srcId="{DD4657C2-8E47-43E0-9628-EEDEAFD2F4F4}" destId="{DC6491E7-29E0-4924-AFD5-B5B2724F4DC3}" srcOrd="1" destOrd="0" presId="urn:microsoft.com/office/officeart/2005/8/layout/hList1"/>
    <dgm:cxn modelId="{6F6DA578-7A9B-445C-982E-48C01DA5F229}" type="presParOf" srcId="{FB6F84B0-714F-4373-B361-8E049D485B66}" destId="{5E16848C-0ED0-4FB7-86D0-87694E7C782A}" srcOrd="1" destOrd="0" presId="urn:microsoft.com/office/officeart/2005/8/layout/hList1"/>
    <dgm:cxn modelId="{32C594B0-95FF-4420-8B9C-A80522424167}" type="presParOf" srcId="{FB6F84B0-714F-4373-B361-8E049D485B66}" destId="{569125A1-16C6-4731-939E-5DEB69A51C26}" srcOrd="2" destOrd="0" presId="urn:microsoft.com/office/officeart/2005/8/layout/hList1"/>
    <dgm:cxn modelId="{5ABD24F0-987D-441C-8B9B-E4C640814591}" type="presParOf" srcId="{569125A1-16C6-4731-939E-5DEB69A51C26}" destId="{2101975D-803F-41F9-80A7-8B2E8CD2BADD}" srcOrd="0" destOrd="0" presId="urn:microsoft.com/office/officeart/2005/8/layout/hList1"/>
    <dgm:cxn modelId="{5C2D460B-F4A5-4412-B64A-D78EE5E7A8D6}" type="presParOf" srcId="{569125A1-16C6-4731-939E-5DEB69A51C26}" destId="{E8A0D198-589F-462F-AE21-A45F780D982A}" srcOrd="1" destOrd="0" presId="urn:microsoft.com/office/officeart/2005/8/layout/hList1"/>
    <dgm:cxn modelId="{ECAB64C4-370A-4DCD-B310-2438EC68629F}" type="presParOf" srcId="{FB6F84B0-714F-4373-B361-8E049D485B66}" destId="{55BB17A9-0D44-44C1-9BE7-DEC63AF75792}" srcOrd="3" destOrd="0" presId="urn:microsoft.com/office/officeart/2005/8/layout/hList1"/>
    <dgm:cxn modelId="{B57789A4-3A34-411B-A061-8FCAF63443E0}" type="presParOf" srcId="{FB6F84B0-714F-4373-B361-8E049D485B66}" destId="{E7CD8C24-4DD6-4E38-81BD-4AC447F026BC}" srcOrd="4" destOrd="0" presId="urn:microsoft.com/office/officeart/2005/8/layout/hList1"/>
    <dgm:cxn modelId="{39DBCBEA-BF4D-4421-AFB0-6B0B8A76C011}" type="presParOf" srcId="{E7CD8C24-4DD6-4E38-81BD-4AC447F026BC}" destId="{F1C8A7C8-AF79-40E8-9620-E2448F593FC7}" srcOrd="0" destOrd="0" presId="urn:microsoft.com/office/officeart/2005/8/layout/hList1"/>
    <dgm:cxn modelId="{35D71296-9927-4291-83B0-A1A0695E2502}" type="presParOf" srcId="{E7CD8C24-4DD6-4E38-81BD-4AC447F026BC}" destId="{6BB9CAD8-9819-4CD9-958E-83A6447DFECC}" srcOrd="1" destOrd="0" presId="urn:microsoft.com/office/officeart/2005/8/layout/hList1"/>
    <dgm:cxn modelId="{274BADF8-4C96-46A1-A03D-2ACDFB4D0347}" type="presParOf" srcId="{FB6F84B0-714F-4373-B361-8E049D485B66}" destId="{B286677B-B0EA-4E0E-827D-977EF5EC45F7}" srcOrd="5" destOrd="0" presId="urn:microsoft.com/office/officeart/2005/8/layout/hList1"/>
    <dgm:cxn modelId="{D8B96353-C370-45A6-9D10-9F32F1FF8FF9}" type="presParOf" srcId="{FB6F84B0-714F-4373-B361-8E049D485B66}" destId="{4144E17A-87C4-42B0-A1D1-4D7EDBBF0169}" srcOrd="6" destOrd="0" presId="urn:microsoft.com/office/officeart/2005/8/layout/hList1"/>
    <dgm:cxn modelId="{35DF4DD7-9480-4F05-AF6F-C0A71C6A628C}" type="presParOf" srcId="{4144E17A-87C4-42B0-A1D1-4D7EDBBF0169}" destId="{FE51943B-B997-47E8-B6DE-2FBD4075000F}" srcOrd="0" destOrd="0" presId="urn:microsoft.com/office/officeart/2005/8/layout/hList1"/>
    <dgm:cxn modelId="{63418114-0307-414B-962C-C6342BBF044D}" type="presParOf" srcId="{4144E17A-87C4-42B0-A1D1-4D7EDBBF0169}" destId="{E8C040D2-BAB4-47F9-A753-1BD14B8FE095}" srcOrd="1" destOrd="0" presId="urn:microsoft.com/office/officeart/2005/8/layout/hList1"/>
    <dgm:cxn modelId="{28384C07-11F0-43DF-B698-8FC330D7CC72}" type="presParOf" srcId="{FB6F84B0-714F-4373-B361-8E049D485B66}" destId="{0E14135A-0AEF-4967-BFCD-E56BC2EE1808}" srcOrd="7" destOrd="0" presId="urn:microsoft.com/office/officeart/2005/8/layout/hList1"/>
    <dgm:cxn modelId="{3B6C8F6F-1653-4439-BFD6-3244F7B837E6}" type="presParOf" srcId="{FB6F84B0-714F-4373-B361-8E049D485B66}" destId="{ACA4AA4E-6303-462C-AEEA-60B02655001D}" srcOrd="8" destOrd="0" presId="urn:microsoft.com/office/officeart/2005/8/layout/hList1"/>
    <dgm:cxn modelId="{8ECCE104-807A-4FD3-81A1-D09B26850F2C}" type="presParOf" srcId="{ACA4AA4E-6303-462C-AEEA-60B02655001D}" destId="{6391DF82-083E-4011-A1AF-CD2460B86E46}" srcOrd="0" destOrd="0" presId="urn:microsoft.com/office/officeart/2005/8/layout/hList1"/>
    <dgm:cxn modelId="{284E7292-F930-4FD4-88D5-B3A8EFCD9D71}" type="presParOf" srcId="{ACA4AA4E-6303-462C-AEEA-60B02655001D}" destId="{28257428-4779-4599-B012-B332B862C31F}"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8CAB9F7-8DE4-4048-A493-E3A172C5D68C}" type="doc">
      <dgm:prSet loTypeId="urn:microsoft.com/office/officeart/2005/8/layout/vList2" loCatId="list" qsTypeId="urn:microsoft.com/office/officeart/2005/8/quickstyle/3d1" qsCatId="3D" csTypeId="urn:microsoft.com/office/officeart/2005/8/colors/accent3_2" csCatId="accent3" phldr="1"/>
      <dgm:spPr/>
      <dgm:t>
        <a:bodyPr/>
        <a:lstStyle/>
        <a:p>
          <a:endParaRPr lang="en-US"/>
        </a:p>
      </dgm:t>
    </dgm:pt>
    <dgm:pt modelId="{A86515CF-E263-4F47-9892-C0DE7EC7C74B}">
      <dgm:prSet phldrT="[Text]"/>
      <dgm:spPr/>
      <dgm:t>
        <a:bodyPr/>
        <a:lstStyle/>
        <a:p>
          <a:r>
            <a:rPr lang="en-US" b="1" dirty="0">
              <a:effectLst>
                <a:outerShdw blurRad="38100" dist="38100" dir="2700000" algn="tl">
                  <a:srgbClr val="000000">
                    <a:alpha val="43137"/>
                  </a:srgbClr>
                </a:outerShdw>
              </a:effectLst>
            </a:rPr>
            <a:t>Format</a:t>
          </a:r>
        </a:p>
      </dgm:t>
    </dgm:pt>
    <dgm:pt modelId="{11CD7DA6-BA21-4204-91E8-3BA185A031D4}" type="parTrans" cxnId="{92C89F01-2F1B-4A3D-BD97-F925B2D4CFF8}">
      <dgm:prSet/>
      <dgm:spPr/>
      <dgm:t>
        <a:bodyPr/>
        <a:lstStyle/>
        <a:p>
          <a:endParaRPr lang="en-US"/>
        </a:p>
      </dgm:t>
    </dgm:pt>
    <dgm:pt modelId="{2F9B73D2-D72C-4BBC-92BD-FF6346888B0D}" type="sibTrans" cxnId="{92C89F01-2F1B-4A3D-BD97-F925B2D4CFF8}">
      <dgm:prSet/>
      <dgm:spPr/>
      <dgm:t>
        <a:bodyPr/>
        <a:lstStyle/>
        <a:p>
          <a:endParaRPr lang="en-US"/>
        </a:p>
      </dgm:t>
    </dgm:pt>
    <dgm:pt modelId="{97A897AB-164D-45CB-9F4A-094A65675039}">
      <dgm:prSet phldrT="[Text]"/>
      <dgm:spPr/>
      <dgm:t>
        <a:bodyPr/>
        <a:lstStyle/>
        <a:p>
          <a:r>
            <a:rPr lang="en-US" dirty="0"/>
            <a:t>cXML</a:t>
          </a:r>
        </a:p>
      </dgm:t>
    </dgm:pt>
    <dgm:pt modelId="{19F4BCB6-D57E-4AAA-A106-63555C853888}" type="parTrans" cxnId="{7CB1EB4F-980B-45B0-8201-AC31E97D2F02}">
      <dgm:prSet/>
      <dgm:spPr/>
      <dgm:t>
        <a:bodyPr/>
        <a:lstStyle/>
        <a:p>
          <a:endParaRPr lang="en-US"/>
        </a:p>
      </dgm:t>
    </dgm:pt>
    <dgm:pt modelId="{213295BD-1F7A-44FC-ADAB-961D1C835C59}" type="sibTrans" cxnId="{7CB1EB4F-980B-45B0-8201-AC31E97D2F02}">
      <dgm:prSet/>
      <dgm:spPr/>
      <dgm:t>
        <a:bodyPr/>
        <a:lstStyle/>
        <a:p>
          <a:endParaRPr lang="en-US"/>
        </a:p>
      </dgm:t>
    </dgm:pt>
    <dgm:pt modelId="{95A90F15-621B-427F-935C-678F2BA6958C}">
      <dgm:prSet phldrT="[Text]"/>
      <dgm:spPr/>
      <dgm:t>
        <a:bodyPr/>
        <a:lstStyle/>
        <a:p>
          <a:r>
            <a:rPr lang="en-US" b="1" dirty="0">
              <a:effectLst>
                <a:outerShdw blurRad="38100" dist="38100" dir="2700000" algn="tl">
                  <a:srgbClr val="000000">
                    <a:alpha val="43137"/>
                  </a:srgbClr>
                </a:outerShdw>
              </a:effectLst>
            </a:rPr>
            <a:t>Transmission</a:t>
          </a:r>
          <a:r>
            <a:rPr lang="en-US" dirty="0">
              <a:effectLst>
                <a:outerShdw blurRad="38100" dist="38100" dir="2700000" algn="tl">
                  <a:srgbClr val="000000">
                    <a:alpha val="43137"/>
                  </a:srgbClr>
                </a:outerShdw>
              </a:effectLst>
            </a:rPr>
            <a:t> </a:t>
          </a:r>
        </a:p>
      </dgm:t>
    </dgm:pt>
    <dgm:pt modelId="{4EEBF91E-D385-4EE9-A7BD-4621C6C8C51C}" type="parTrans" cxnId="{3F64E93F-2FE2-4362-A9D7-309B2FCBF3BD}">
      <dgm:prSet/>
      <dgm:spPr/>
      <dgm:t>
        <a:bodyPr/>
        <a:lstStyle/>
        <a:p>
          <a:endParaRPr lang="en-US"/>
        </a:p>
      </dgm:t>
    </dgm:pt>
    <dgm:pt modelId="{D9E36758-31E8-4886-BA72-667258BC5D52}" type="sibTrans" cxnId="{3F64E93F-2FE2-4362-A9D7-309B2FCBF3BD}">
      <dgm:prSet/>
      <dgm:spPr/>
      <dgm:t>
        <a:bodyPr/>
        <a:lstStyle/>
        <a:p>
          <a:endParaRPr lang="en-US"/>
        </a:p>
      </dgm:t>
    </dgm:pt>
    <dgm:pt modelId="{DE5CB66C-BE13-47EE-879C-F44FF66F91FF}">
      <dgm:prSet phldrT="[Text]"/>
      <dgm:spPr/>
      <dgm:t>
        <a:bodyPr/>
        <a:lstStyle/>
        <a:p>
          <a:r>
            <a:rPr lang="en-US" dirty="0"/>
            <a:t>cXML - HTTPS</a:t>
          </a:r>
        </a:p>
      </dgm:t>
    </dgm:pt>
    <dgm:pt modelId="{BDDA42E7-88AC-487A-9619-48AD0C80C6E2}" type="parTrans" cxnId="{CFCB954F-D648-45D0-95F4-570498BEB43D}">
      <dgm:prSet/>
      <dgm:spPr/>
      <dgm:t>
        <a:bodyPr/>
        <a:lstStyle/>
        <a:p>
          <a:endParaRPr lang="en-US"/>
        </a:p>
      </dgm:t>
    </dgm:pt>
    <dgm:pt modelId="{9004EF33-0DD8-4F2B-BE87-DD52F446BE5F}" type="sibTrans" cxnId="{CFCB954F-D648-45D0-95F4-570498BEB43D}">
      <dgm:prSet/>
      <dgm:spPr/>
      <dgm:t>
        <a:bodyPr/>
        <a:lstStyle/>
        <a:p>
          <a:endParaRPr lang="en-US"/>
        </a:p>
      </dgm:t>
    </dgm:pt>
    <dgm:pt modelId="{7208F1B1-0546-415E-8C5A-3F6223123721}">
      <dgm:prSet phldrT="[Text]"/>
      <dgm:spPr/>
      <dgm:t>
        <a:bodyPr/>
        <a:lstStyle/>
        <a:p>
          <a:endParaRPr lang="en-US" dirty="0"/>
        </a:p>
      </dgm:t>
    </dgm:pt>
    <dgm:pt modelId="{AE1A017D-684D-49D9-B80F-3DD08B101026}" type="parTrans" cxnId="{D4F78C2E-8ACD-4EAE-9A57-3748BA6B466C}">
      <dgm:prSet/>
      <dgm:spPr/>
      <dgm:t>
        <a:bodyPr/>
        <a:lstStyle/>
        <a:p>
          <a:endParaRPr lang="en-US"/>
        </a:p>
      </dgm:t>
    </dgm:pt>
    <dgm:pt modelId="{25B1CC3C-9C90-41C6-ABE2-71DA2764EEC1}" type="sibTrans" cxnId="{D4F78C2E-8ACD-4EAE-9A57-3748BA6B466C}">
      <dgm:prSet/>
      <dgm:spPr/>
      <dgm:t>
        <a:bodyPr/>
        <a:lstStyle/>
        <a:p>
          <a:endParaRPr lang="en-US"/>
        </a:p>
      </dgm:t>
    </dgm:pt>
    <dgm:pt modelId="{DD52735A-08DA-44BF-ADE1-B00A21495B23}">
      <dgm:prSet phldrT="[Text]"/>
      <dgm:spPr/>
      <dgm:t>
        <a:bodyPr/>
        <a:lstStyle/>
        <a:p>
          <a:r>
            <a:rPr lang="en-US" dirty="0">
              <a:solidFill>
                <a:schemeClr val="tx1"/>
              </a:solidFill>
              <a:ea typeface="Arial Unicode MS" pitchFamily="34" charset="-128"/>
              <a:cs typeface="Arial Unicode MS" pitchFamily="34" charset="-128"/>
              <a:sym typeface="Arial"/>
            </a:rPr>
            <a:t>X12 - </a:t>
          </a:r>
          <a:r>
            <a:rPr lang="hu-HU" dirty="0">
              <a:solidFill>
                <a:schemeClr val="tx1"/>
              </a:solidFill>
              <a:ea typeface="Arial Unicode MS" pitchFamily="34" charset="-128"/>
              <a:cs typeface="Arial Unicode MS" pitchFamily="34" charset="-128"/>
              <a:sym typeface="Arial"/>
            </a:rPr>
            <a:t>AS2</a:t>
          </a:r>
          <a:r>
            <a:rPr lang="en-US" dirty="0">
              <a:solidFill>
                <a:schemeClr val="tx1"/>
              </a:solidFill>
              <a:ea typeface="Arial Unicode MS" pitchFamily="34" charset="-128"/>
              <a:cs typeface="Arial Unicode MS" pitchFamily="34" charset="-128"/>
              <a:sym typeface="Arial"/>
            </a:rPr>
            <a:t> </a:t>
          </a:r>
          <a:endParaRPr lang="en-US" dirty="0"/>
        </a:p>
      </dgm:t>
    </dgm:pt>
    <dgm:pt modelId="{B4C60879-1D17-44ED-8A0F-64358218D8EB}" type="parTrans" cxnId="{10C3B329-1C53-4708-A11D-2FCC93F65257}">
      <dgm:prSet/>
      <dgm:spPr/>
      <dgm:t>
        <a:bodyPr/>
        <a:lstStyle/>
        <a:p>
          <a:endParaRPr lang="en-US"/>
        </a:p>
      </dgm:t>
    </dgm:pt>
    <dgm:pt modelId="{7D3180F7-0379-4CBA-8052-8298382FE7F4}" type="sibTrans" cxnId="{10C3B329-1C53-4708-A11D-2FCC93F65257}">
      <dgm:prSet/>
      <dgm:spPr/>
      <dgm:t>
        <a:bodyPr/>
        <a:lstStyle/>
        <a:p>
          <a:endParaRPr lang="en-US"/>
        </a:p>
      </dgm:t>
    </dgm:pt>
    <dgm:pt modelId="{6B13A95B-83CD-4DAF-938B-2534C38377D4}">
      <dgm:prSet phldrT="[Text]"/>
      <dgm:spPr/>
      <dgm:t>
        <a:bodyPr/>
        <a:lstStyle/>
        <a:p>
          <a:r>
            <a:rPr lang="hu-HU" dirty="0">
              <a:solidFill>
                <a:schemeClr val="tx1"/>
              </a:solidFill>
              <a:ea typeface="Arial Unicode MS" pitchFamily="34" charset="-128"/>
              <a:cs typeface="Arial Unicode MS" pitchFamily="34" charset="-128"/>
              <a:sym typeface="Arial"/>
            </a:rPr>
            <a:t>D96A</a:t>
          </a:r>
          <a:endParaRPr lang="en-US" dirty="0"/>
        </a:p>
      </dgm:t>
    </dgm:pt>
    <dgm:pt modelId="{D7BF2937-9C72-472B-A7AA-092FC9F081F4}" type="parTrans" cxnId="{EEEBF0A8-D861-4FB2-B691-1E93A51FF90C}">
      <dgm:prSet/>
      <dgm:spPr/>
      <dgm:t>
        <a:bodyPr/>
        <a:lstStyle/>
        <a:p>
          <a:endParaRPr lang="en-US"/>
        </a:p>
      </dgm:t>
    </dgm:pt>
    <dgm:pt modelId="{CC04CA55-FA55-4259-8B7A-7991588A7526}" type="sibTrans" cxnId="{EEEBF0A8-D861-4FB2-B691-1E93A51FF90C}">
      <dgm:prSet/>
      <dgm:spPr/>
      <dgm:t>
        <a:bodyPr/>
        <a:lstStyle/>
        <a:p>
          <a:endParaRPr lang="en-US"/>
        </a:p>
      </dgm:t>
    </dgm:pt>
    <dgm:pt modelId="{20E83F93-3F07-488C-90C7-173B68134493}">
      <dgm:prSet phldrT="[Text]"/>
      <dgm:spPr/>
      <dgm:t>
        <a:bodyPr/>
        <a:lstStyle/>
        <a:p>
          <a:endParaRPr lang="en-US" dirty="0"/>
        </a:p>
      </dgm:t>
    </dgm:pt>
    <dgm:pt modelId="{8AC3DBDC-654F-4AD4-89FE-AF4021928BEE}" type="parTrans" cxnId="{D01AB6F5-A403-4D38-AFE9-3D0C2AE75083}">
      <dgm:prSet/>
      <dgm:spPr/>
      <dgm:t>
        <a:bodyPr/>
        <a:lstStyle/>
        <a:p>
          <a:endParaRPr lang="en-US"/>
        </a:p>
      </dgm:t>
    </dgm:pt>
    <dgm:pt modelId="{8673FB05-6C4A-41F2-AA32-692FE3C880C7}" type="sibTrans" cxnId="{D01AB6F5-A403-4D38-AFE9-3D0C2AE75083}">
      <dgm:prSet/>
      <dgm:spPr/>
      <dgm:t>
        <a:bodyPr/>
        <a:lstStyle/>
        <a:p>
          <a:endParaRPr lang="en-US"/>
        </a:p>
      </dgm:t>
    </dgm:pt>
    <dgm:pt modelId="{B61731E2-10ED-4328-9ECE-AD51F3C999BC}">
      <dgm:prSet phldrT="[Text]"/>
      <dgm:spPr/>
      <dgm:t>
        <a:bodyPr/>
        <a:lstStyle/>
        <a:p>
          <a:endParaRPr lang="en-US" dirty="0"/>
        </a:p>
      </dgm:t>
    </dgm:pt>
    <dgm:pt modelId="{5EC3F049-3917-4990-9894-5161BCFDE528}" type="parTrans" cxnId="{69440971-3E7E-4310-A472-D8923B335A52}">
      <dgm:prSet/>
      <dgm:spPr/>
      <dgm:t>
        <a:bodyPr/>
        <a:lstStyle/>
        <a:p>
          <a:endParaRPr lang="en-US"/>
        </a:p>
      </dgm:t>
    </dgm:pt>
    <dgm:pt modelId="{E042C445-DEFD-475A-B998-D18091484210}" type="sibTrans" cxnId="{69440971-3E7E-4310-A472-D8923B335A52}">
      <dgm:prSet/>
      <dgm:spPr/>
      <dgm:t>
        <a:bodyPr/>
        <a:lstStyle/>
        <a:p>
          <a:endParaRPr lang="en-US"/>
        </a:p>
      </dgm:t>
    </dgm:pt>
    <dgm:pt modelId="{A484EF6C-4217-4E14-9E56-114B83326456}">
      <dgm:prSet phldrT="[Text]"/>
      <dgm:spPr/>
      <dgm:t>
        <a:bodyPr/>
        <a:lstStyle/>
        <a:p>
          <a:r>
            <a:rPr lang="en-US" dirty="0"/>
            <a:t>X12 - (NAMER)</a:t>
          </a:r>
        </a:p>
      </dgm:t>
    </dgm:pt>
    <dgm:pt modelId="{0E75D3A8-045F-4CA4-BC95-1C5A42A3C231}" type="parTrans" cxnId="{BA9A718A-2CA7-4A93-A428-7E23B9EAB8B9}">
      <dgm:prSet/>
      <dgm:spPr/>
      <dgm:t>
        <a:bodyPr/>
        <a:lstStyle/>
        <a:p>
          <a:endParaRPr lang="en-US"/>
        </a:p>
      </dgm:t>
    </dgm:pt>
    <dgm:pt modelId="{51761592-607E-487A-A2DB-3330BD2CEAB0}" type="sibTrans" cxnId="{BA9A718A-2CA7-4A93-A428-7E23B9EAB8B9}">
      <dgm:prSet/>
      <dgm:spPr/>
      <dgm:t>
        <a:bodyPr/>
        <a:lstStyle/>
        <a:p>
          <a:endParaRPr lang="en-US"/>
        </a:p>
      </dgm:t>
    </dgm:pt>
    <dgm:pt modelId="{754D8AFB-321E-4B12-8744-DC93308E753F}">
      <dgm:prSet phldrT="[Text]"/>
      <dgm:spPr/>
      <dgm:t>
        <a:bodyPr/>
        <a:lstStyle/>
        <a:p>
          <a:r>
            <a:rPr lang="hu-HU" dirty="0">
              <a:solidFill>
                <a:schemeClr val="tx1"/>
              </a:solidFill>
              <a:ea typeface="Arial Unicode MS" pitchFamily="34" charset="-128"/>
              <a:cs typeface="Arial Unicode MS" pitchFamily="34" charset="-128"/>
              <a:sym typeface="Arial"/>
            </a:rPr>
            <a:t>D96A</a:t>
          </a:r>
          <a:r>
            <a:rPr lang="en-US" dirty="0">
              <a:solidFill>
                <a:schemeClr val="tx1"/>
              </a:solidFill>
              <a:ea typeface="Arial Unicode MS" pitchFamily="34" charset="-128"/>
              <a:cs typeface="Arial Unicode MS" pitchFamily="34" charset="-128"/>
              <a:sym typeface="Arial"/>
            </a:rPr>
            <a:t> - AS2</a:t>
          </a:r>
          <a:r>
            <a:rPr lang="hu-HU" dirty="0">
              <a:solidFill>
                <a:schemeClr val="tx1"/>
              </a:solidFill>
              <a:ea typeface="Arial Unicode MS" pitchFamily="34" charset="-128"/>
              <a:cs typeface="Arial Unicode MS" pitchFamily="34" charset="-128"/>
              <a:sym typeface="Arial"/>
            </a:rPr>
            <a:t> </a:t>
          </a:r>
          <a:endParaRPr lang="en-US" dirty="0"/>
        </a:p>
      </dgm:t>
    </dgm:pt>
    <dgm:pt modelId="{B880D329-CE17-4D34-A79A-B5FEEE4EF5E6}" type="parTrans" cxnId="{C2194467-32AC-4A9C-8651-A1978951471E}">
      <dgm:prSet/>
      <dgm:spPr/>
      <dgm:t>
        <a:bodyPr/>
        <a:lstStyle/>
        <a:p>
          <a:endParaRPr lang="en-US"/>
        </a:p>
      </dgm:t>
    </dgm:pt>
    <dgm:pt modelId="{B58DB91C-F584-4EBD-901B-6F4F69713082}" type="sibTrans" cxnId="{C2194467-32AC-4A9C-8651-A1978951471E}">
      <dgm:prSet/>
      <dgm:spPr/>
      <dgm:t>
        <a:bodyPr/>
        <a:lstStyle/>
        <a:p>
          <a:endParaRPr lang="en-US"/>
        </a:p>
      </dgm:t>
    </dgm:pt>
    <dgm:pt modelId="{1E597AE2-A985-466C-AB19-B82490306BCA}" type="pres">
      <dgm:prSet presAssocID="{88CAB9F7-8DE4-4048-A493-E3A172C5D68C}" presName="linear" presStyleCnt="0">
        <dgm:presLayoutVars>
          <dgm:animLvl val="lvl"/>
          <dgm:resizeHandles val="exact"/>
        </dgm:presLayoutVars>
      </dgm:prSet>
      <dgm:spPr/>
    </dgm:pt>
    <dgm:pt modelId="{0362274A-8B95-484A-BE0A-B44A6EF92ACC}" type="pres">
      <dgm:prSet presAssocID="{A86515CF-E263-4F47-9892-C0DE7EC7C74B}" presName="parentText" presStyleLbl="node1" presStyleIdx="0" presStyleCnt="2">
        <dgm:presLayoutVars>
          <dgm:chMax val="0"/>
          <dgm:bulletEnabled val="1"/>
        </dgm:presLayoutVars>
      </dgm:prSet>
      <dgm:spPr/>
    </dgm:pt>
    <dgm:pt modelId="{DA52C652-2C35-43DF-96F2-E4656EBCA828}" type="pres">
      <dgm:prSet presAssocID="{A86515CF-E263-4F47-9892-C0DE7EC7C74B}" presName="childText" presStyleLbl="revTx" presStyleIdx="0" presStyleCnt="2">
        <dgm:presLayoutVars>
          <dgm:bulletEnabled val="1"/>
        </dgm:presLayoutVars>
      </dgm:prSet>
      <dgm:spPr/>
    </dgm:pt>
    <dgm:pt modelId="{D9AB986F-3F95-431A-8945-D273AD2E4334}" type="pres">
      <dgm:prSet presAssocID="{95A90F15-621B-427F-935C-678F2BA6958C}" presName="parentText" presStyleLbl="node1" presStyleIdx="1" presStyleCnt="2">
        <dgm:presLayoutVars>
          <dgm:chMax val="0"/>
          <dgm:bulletEnabled val="1"/>
        </dgm:presLayoutVars>
      </dgm:prSet>
      <dgm:spPr/>
    </dgm:pt>
    <dgm:pt modelId="{8A8617BD-4F64-488D-B80C-38B003D6728E}" type="pres">
      <dgm:prSet presAssocID="{95A90F15-621B-427F-935C-678F2BA6958C}" presName="childText" presStyleLbl="revTx" presStyleIdx="1" presStyleCnt="2">
        <dgm:presLayoutVars>
          <dgm:bulletEnabled val="1"/>
        </dgm:presLayoutVars>
      </dgm:prSet>
      <dgm:spPr/>
    </dgm:pt>
  </dgm:ptLst>
  <dgm:cxnLst>
    <dgm:cxn modelId="{92C89F01-2F1B-4A3D-BD97-F925B2D4CFF8}" srcId="{88CAB9F7-8DE4-4048-A493-E3A172C5D68C}" destId="{A86515CF-E263-4F47-9892-C0DE7EC7C74B}" srcOrd="0" destOrd="0" parTransId="{11CD7DA6-BA21-4204-91E8-3BA185A031D4}" sibTransId="{2F9B73D2-D72C-4BBC-92BD-FF6346888B0D}"/>
    <dgm:cxn modelId="{891E3E28-94D9-4E10-8A59-4B52896A5709}" type="presOf" srcId="{DE5CB66C-BE13-47EE-879C-F44FF66F91FF}" destId="{8A8617BD-4F64-488D-B80C-38B003D6728E}" srcOrd="0" destOrd="1" presId="urn:microsoft.com/office/officeart/2005/8/layout/vList2"/>
    <dgm:cxn modelId="{10C3B329-1C53-4708-A11D-2FCC93F65257}" srcId="{95A90F15-621B-427F-935C-678F2BA6958C}" destId="{DD52735A-08DA-44BF-ADE1-B00A21495B23}" srcOrd="3" destOrd="0" parTransId="{B4C60879-1D17-44ED-8A0F-64358218D8EB}" sibTransId="{7D3180F7-0379-4CBA-8052-8298382FE7F4}"/>
    <dgm:cxn modelId="{D4F78C2E-8ACD-4EAE-9A57-3748BA6B466C}" srcId="{A86515CF-E263-4F47-9892-C0DE7EC7C74B}" destId="{7208F1B1-0546-415E-8C5A-3F6223123721}" srcOrd="4" destOrd="0" parTransId="{AE1A017D-684D-49D9-B80F-3DD08B101026}" sibTransId="{25B1CC3C-9C90-41C6-ABE2-71DA2764EEC1}"/>
    <dgm:cxn modelId="{3F64E93F-2FE2-4362-A9D7-309B2FCBF3BD}" srcId="{88CAB9F7-8DE4-4048-A493-E3A172C5D68C}" destId="{95A90F15-621B-427F-935C-678F2BA6958C}" srcOrd="1" destOrd="0" parTransId="{4EEBF91E-D385-4EE9-A7BD-4621C6C8C51C}" sibTransId="{D9E36758-31E8-4886-BA72-667258BC5D52}"/>
    <dgm:cxn modelId="{C2194467-32AC-4A9C-8651-A1978951471E}" srcId="{95A90F15-621B-427F-935C-678F2BA6958C}" destId="{754D8AFB-321E-4B12-8744-DC93308E753F}" srcOrd="2" destOrd="0" parTransId="{B880D329-CE17-4D34-A79A-B5FEEE4EF5E6}" sibTransId="{B58DB91C-F584-4EBD-901B-6F4F69713082}"/>
    <dgm:cxn modelId="{CFCB954F-D648-45D0-95F4-570498BEB43D}" srcId="{95A90F15-621B-427F-935C-678F2BA6958C}" destId="{DE5CB66C-BE13-47EE-879C-F44FF66F91FF}" srcOrd="1" destOrd="0" parTransId="{BDDA42E7-88AC-487A-9619-48AD0C80C6E2}" sibTransId="{9004EF33-0DD8-4F2B-BE87-DD52F446BE5F}"/>
    <dgm:cxn modelId="{7CB1EB4F-980B-45B0-8201-AC31E97D2F02}" srcId="{A86515CF-E263-4F47-9892-C0DE7EC7C74B}" destId="{97A897AB-164D-45CB-9F4A-094A65675039}" srcOrd="1" destOrd="0" parTransId="{19F4BCB6-D57E-4AAA-A106-63555C853888}" sibTransId="{213295BD-1F7A-44FC-ADAB-961D1C835C59}"/>
    <dgm:cxn modelId="{BBEBA970-AB3A-4E3F-A338-59899D9A451C}" type="presOf" srcId="{88CAB9F7-8DE4-4048-A493-E3A172C5D68C}" destId="{1E597AE2-A985-466C-AB19-B82490306BCA}" srcOrd="0" destOrd="0" presId="urn:microsoft.com/office/officeart/2005/8/layout/vList2"/>
    <dgm:cxn modelId="{69440971-3E7E-4310-A472-D8923B335A52}" srcId="{A86515CF-E263-4F47-9892-C0DE7EC7C74B}" destId="{B61731E2-10ED-4328-9ECE-AD51F3C999BC}" srcOrd="0" destOrd="0" parTransId="{5EC3F049-3917-4990-9894-5161BCFDE528}" sibTransId="{E042C445-DEFD-475A-B998-D18091484210}"/>
    <dgm:cxn modelId="{6E1D8F76-47E1-4BA9-B957-4B9768166AB8}" type="presOf" srcId="{B61731E2-10ED-4328-9ECE-AD51F3C999BC}" destId="{DA52C652-2C35-43DF-96F2-E4656EBCA828}" srcOrd="0" destOrd="0" presId="urn:microsoft.com/office/officeart/2005/8/layout/vList2"/>
    <dgm:cxn modelId="{7641AB58-D7BE-492D-9A26-C76BC3E4C079}" type="presOf" srcId="{754D8AFB-321E-4B12-8744-DC93308E753F}" destId="{8A8617BD-4F64-488D-B80C-38B003D6728E}" srcOrd="0" destOrd="2" presId="urn:microsoft.com/office/officeart/2005/8/layout/vList2"/>
    <dgm:cxn modelId="{02509D7A-DD3F-4F2D-B358-1763D7ECB388}" type="presOf" srcId="{97A897AB-164D-45CB-9F4A-094A65675039}" destId="{DA52C652-2C35-43DF-96F2-E4656EBCA828}" srcOrd="0" destOrd="1" presId="urn:microsoft.com/office/officeart/2005/8/layout/vList2"/>
    <dgm:cxn modelId="{3A5C9782-C656-4B07-B102-E6655FFCC6D2}" type="presOf" srcId="{6B13A95B-83CD-4DAF-938B-2534C38377D4}" destId="{DA52C652-2C35-43DF-96F2-E4656EBCA828}" srcOrd="0" destOrd="2" presId="urn:microsoft.com/office/officeart/2005/8/layout/vList2"/>
    <dgm:cxn modelId="{74A33285-9016-4762-9C1B-4D774DB0E83C}" type="presOf" srcId="{A484EF6C-4217-4E14-9E56-114B83326456}" destId="{DA52C652-2C35-43DF-96F2-E4656EBCA828}" srcOrd="0" destOrd="3" presId="urn:microsoft.com/office/officeart/2005/8/layout/vList2"/>
    <dgm:cxn modelId="{BA9A718A-2CA7-4A93-A428-7E23B9EAB8B9}" srcId="{A86515CF-E263-4F47-9892-C0DE7EC7C74B}" destId="{A484EF6C-4217-4E14-9E56-114B83326456}" srcOrd="3" destOrd="0" parTransId="{0E75D3A8-045F-4CA4-BC95-1C5A42A3C231}" sibTransId="{51761592-607E-487A-A2DB-3330BD2CEAB0}"/>
    <dgm:cxn modelId="{5EA4ED96-E349-4DFD-817C-2A98D809F460}" type="presOf" srcId="{95A90F15-621B-427F-935C-678F2BA6958C}" destId="{D9AB986F-3F95-431A-8945-D273AD2E4334}" srcOrd="0" destOrd="0" presId="urn:microsoft.com/office/officeart/2005/8/layout/vList2"/>
    <dgm:cxn modelId="{DD15D09B-9D34-4BE5-BCED-8F8D3D26180F}" type="presOf" srcId="{7208F1B1-0546-415E-8C5A-3F6223123721}" destId="{DA52C652-2C35-43DF-96F2-E4656EBCA828}" srcOrd="0" destOrd="4" presId="urn:microsoft.com/office/officeart/2005/8/layout/vList2"/>
    <dgm:cxn modelId="{4532FDA0-C141-46E9-9F0E-8E421454B88E}" type="presOf" srcId="{A86515CF-E263-4F47-9892-C0DE7EC7C74B}" destId="{0362274A-8B95-484A-BE0A-B44A6EF92ACC}" srcOrd="0" destOrd="0" presId="urn:microsoft.com/office/officeart/2005/8/layout/vList2"/>
    <dgm:cxn modelId="{5EB445A5-163E-4061-BAFA-6F8B4050CABA}" type="presOf" srcId="{DD52735A-08DA-44BF-ADE1-B00A21495B23}" destId="{8A8617BD-4F64-488D-B80C-38B003D6728E}" srcOrd="0" destOrd="3" presId="urn:microsoft.com/office/officeart/2005/8/layout/vList2"/>
    <dgm:cxn modelId="{EEEBF0A8-D861-4FB2-B691-1E93A51FF90C}" srcId="{A86515CF-E263-4F47-9892-C0DE7EC7C74B}" destId="{6B13A95B-83CD-4DAF-938B-2534C38377D4}" srcOrd="2" destOrd="0" parTransId="{D7BF2937-9C72-472B-A7AA-092FC9F081F4}" sibTransId="{CC04CA55-FA55-4259-8B7A-7991588A7526}"/>
    <dgm:cxn modelId="{DBDA94D4-67D4-43EC-AA9A-2B8F9C301FAA}" type="presOf" srcId="{20E83F93-3F07-488C-90C7-173B68134493}" destId="{8A8617BD-4F64-488D-B80C-38B003D6728E}" srcOrd="0" destOrd="0" presId="urn:microsoft.com/office/officeart/2005/8/layout/vList2"/>
    <dgm:cxn modelId="{D01AB6F5-A403-4D38-AFE9-3D0C2AE75083}" srcId="{95A90F15-621B-427F-935C-678F2BA6958C}" destId="{20E83F93-3F07-488C-90C7-173B68134493}" srcOrd="0" destOrd="0" parTransId="{8AC3DBDC-654F-4AD4-89FE-AF4021928BEE}" sibTransId="{8673FB05-6C4A-41F2-AA32-692FE3C880C7}"/>
    <dgm:cxn modelId="{666C7509-53AE-4005-BA3C-841D7ED94D9E}" type="presParOf" srcId="{1E597AE2-A985-466C-AB19-B82490306BCA}" destId="{0362274A-8B95-484A-BE0A-B44A6EF92ACC}" srcOrd="0" destOrd="0" presId="urn:microsoft.com/office/officeart/2005/8/layout/vList2"/>
    <dgm:cxn modelId="{6A551163-81D7-42BD-A2DC-4065E95ED736}" type="presParOf" srcId="{1E597AE2-A985-466C-AB19-B82490306BCA}" destId="{DA52C652-2C35-43DF-96F2-E4656EBCA828}" srcOrd="1" destOrd="0" presId="urn:microsoft.com/office/officeart/2005/8/layout/vList2"/>
    <dgm:cxn modelId="{702D6B8E-BAD3-4672-B5FB-136298FC7EBA}" type="presParOf" srcId="{1E597AE2-A985-466C-AB19-B82490306BCA}" destId="{D9AB986F-3F95-431A-8945-D273AD2E4334}" srcOrd="2" destOrd="0" presId="urn:microsoft.com/office/officeart/2005/8/layout/vList2"/>
    <dgm:cxn modelId="{5690EA0F-9213-4A7D-8BE6-F37195840668}" type="presParOf" srcId="{1E597AE2-A985-466C-AB19-B82490306BCA}" destId="{8A8617BD-4F64-488D-B80C-38B003D6728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CFEE89A-734E-4EB2-B20A-94CE3167E5B4}" type="doc">
      <dgm:prSet loTypeId="urn:microsoft.com/office/officeart/2005/8/layout/chevron1" loCatId="process" qsTypeId="urn:microsoft.com/office/officeart/2005/8/quickstyle/3d1" qsCatId="3D" csTypeId="urn:microsoft.com/office/officeart/2005/8/colors/colorful1" csCatId="colorful" phldr="1"/>
      <dgm:spPr/>
    </dgm:pt>
    <dgm:pt modelId="{86D56844-F791-4888-8FC7-843382CC25DA}">
      <dgm:prSet phldrT="[Text]"/>
      <dgm:spPr>
        <a:solidFill>
          <a:schemeClr val="accent1">
            <a:lumMod val="50000"/>
          </a:schemeClr>
        </a:solidFill>
      </dgm:spPr>
      <dgm:t>
        <a:bodyPr/>
        <a:lstStyle/>
        <a:p>
          <a:r>
            <a:rPr lang="en-US" dirty="0"/>
            <a:t>Plan</a:t>
          </a:r>
        </a:p>
      </dgm:t>
    </dgm:pt>
    <dgm:pt modelId="{F534AA32-06C5-4D29-9AD5-8A1DDD3DD86B}" type="parTrans" cxnId="{CD44A0A7-2017-4F18-9984-DBBD03A48744}">
      <dgm:prSet/>
      <dgm:spPr/>
      <dgm:t>
        <a:bodyPr/>
        <a:lstStyle/>
        <a:p>
          <a:endParaRPr lang="en-US"/>
        </a:p>
      </dgm:t>
    </dgm:pt>
    <dgm:pt modelId="{2561B7E9-067B-4110-96F1-B597D367E37E}" type="sibTrans" cxnId="{CD44A0A7-2017-4F18-9984-DBBD03A48744}">
      <dgm:prSet/>
      <dgm:spPr/>
      <dgm:t>
        <a:bodyPr/>
        <a:lstStyle/>
        <a:p>
          <a:endParaRPr lang="en-US"/>
        </a:p>
      </dgm:t>
    </dgm:pt>
    <dgm:pt modelId="{2A3FC8DD-0F0B-4135-93AD-55EC4E8B8C71}">
      <dgm:prSet phldrT="[Text]"/>
      <dgm:spPr>
        <a:solidFill>
          <a:schemeClr val="accent3">
            <a:lumMod val="75000"/>
          </a:schemeClr>
        </a:solidFill>
      </dgm:spPr>
      <dgm:t>
        <a:bodyPr/>
        <a:lstStyle/>
        <a:p>
          <a:r>
            <a:rPr lang="en-US" dirty="0"/>
            <a:t>Build</a:t>
          </a:r>
        </a:p>
      </dgm:t>
    </dgm:pt>
    <dgm:pt modelId="{C81390CC-9EA0-4C42-A63B-AAF58CBA50EE}" type="parTrans" cxnId="{4D6784EA-84FB-4C94-B1AB-172046BDF296}">
      <dgm:prSet/>
      <dgm:spPr/>
      <dgm:t>
        <a:bodyPr/>
        <a:lstStyle/>
        <a:p>
          <a:endParaRPr lang="en-US"/>
        </a:p>
      </dgm:t>
    </dgm:pt>
    <dgm:pt modelId="{4B064ACA-D3D3-43B8-9C17-3C59ACA624EC}" type="sibTrans" cxnId="{4D6784EA-84FB-4C94-B1AB-172046BDF296}">
      <dgm:prSet/>
      <dgm:spPr/>
      <dgm:t>
        <a:bodyPr/>
        <a:lstStyle/>
        <a:p>
          <a:endParaRPr lang="en-US"/>
        </a:p>
      </dgm:t>
    </dgm:pt>
    <dgm:pt modelId="{29DB3E1C-5F0D-406D-80B0-1A74E14769E0}">
      <dgm:prSet phldrT="[Text]"/>
      <dgm:spPr>
        <a:solidFill>
          <a:schemeClr val="accent5">
            <a:lumMod val="50000"/>
          </a:schemeClr>
        </a:solidFill>
      </dgm:spPr>
      <dgm:t>
        <a:bodyPr/>
        <a:lstStyle/>
        <a:p>
          <a:r>
            <a:rPr lang="en-US" dirty="0"/>
            <a:t>Test</a:t>
          </a:r>
        </a:p>
      </dgm:t>
    </dgm:pt>
    <dgm:pt modelId="{EC598D7B-A62B-4277-86FB-2D570F9F7011}" type="parTrans" cxnId="{C9EE7C5D-66D5-4177-9474-191EA6833365}">
      <dgm:prSet/>
      <dgm:spPr/>
      <dgm:t>
        <a:bodyPr/>
        <a:lstStyle/>
        <a:p>
          <a:endParaRPr lang="en-US"/>
        </a:p>
      </dgm:t>
    </dgm:pt>
    <dgm:pt modelId="{D70A1862-9B7F-4DF4-8BF4-669E35581D66}" type="sibTrans" cxnId="{C9EE7C5D-66D5-4177-9474-191EA6833365}">
      <dgm:prSet/>
      <dgm:spPr/>
      <dgm:t>
        <a:bodyPr/>
        <a:lstStyle/>
        <a:p>
          <a:endParaRPr lang="en-US"/>
        </a:p>
      </dgm:t>
    </dgm:pt>
    <dgm:pt modelId="{8464ED6A-9E02-43D1-8D3D-98CDC93F2A2E}">
      <dgm:prSet phldrT="[Text]"/>
      <dgm:spPr>
        <a:solidFill>
          <a:srgbClr val="3521C9"/>
        </a:solidFill>
      </dgm:spPr>
      <dgm:t>
        <a:bodyPr/>
        <a:lstStyle/>
        <a:p>
          <a:r>
            <a:rPr lang="en-US" dirty="0"/>
            <a:t>Design</a:t>
          </a:r>
        </a:p>
      </dgm:t>
    </dgm:pt>
    <dgm:pt modelId="{82101801-FB54-4187-8C98-9B59FE614C00}" type="parTrans" cxnId="{65D208F4-1912-4C18-92F7-0E3FDD147216}">
      <dgm:prSet/>
      <dgm:spPr/>
      <dgm:t>
        <a:bodyPr/>
        <a:lstStyle/>
        <a:p>
          <a:endParaRPr lang="en-US"/>
        </a:p>
      </dgm:t>
    </dgm:pt>
    <dgm:pt modelId="{03BD222C-4A6C-4D5D-AF54-DF18B32A3FBE}" type="sibTrans" cxnId="{65D208F4-1912-4C18-92F7-0E3FDD147216}">
      <dgm:prSet/>
      <dgm:spPr/>
      <dgm:t>
        <a:bodyPr/>
        <a:lstStyle/>
        <a:p>
          <a:endParaRPr lang="en-US"/>
        </a:p>
      </dgm:t>
    </dgm:pt>
    <dgm:pt modelId="{AB3B5EA3-59E6-49DD-96B1-5308846FE27C}">
      <dgm:prSet phldrT="[Text]"/>
      <dgm:spPr/>
      <dgm:t>
        <a:bodyPr/>
        <a:lstStyle/>
        <a:p>
          <a:r>
            <a:rPr lang="en-US" dirty="0"/>
            <a:t>Deploy</a:t>
          </a:r>
        </a:p>
      </dgm:t>
    </dgm:pt>
    <dgm:pt modelId="{D1187242-B3BC-43D4-987C-4F1033E74E8C}" type="parTrans" cxnId="{60FA09ED-DFC0-4D7C-9545-79BF29C45692}">
      <dgm:prSet/>
      <dgm:spPr/>
      <dgm:t>
        <a:bodyPr/>
        <a:lstStyle/>
        <a:p>
          <a:endParaRPr lang="en-US"/>
        </a:p>
      </dgm:t>
    </dgm:pt>
    <dgm:pt modelId="{261625FE-124A-43E0-B506-909795B388E0}" type="sibTrans" cxnId="{60FA09ED-DFC0-4D7C-9545-79BF29C45692}">
      <dgm:prSet/>
      <dgm:spPr/>
      <dgm:t>
        <a:bodyPr/>
        <a:lstStyle/>
        <a:p>
          <a:endParaRPr lang="en-US"/>
        </a:p>
      </dgm:t>
    </dgm:pt>
    <dgm:pt modelId="{BCF77547-8DE1-4C6E-B035-7BDDA2218AB4}">
      <dgm:prSet phldrT="[Text]"/>
      <dgm:spPr>
        <a:solidFill>
          <a:srgbClr val="00B050"/>
        </a:solidFill>
      </dgm:spPr>
      <dgm:t>
        <a:bodyPr/>
        <a:lstStyle/>
        <a:p>
          <a:r>
            <a:rPr lang="en-US" dirty="0"/>
            <a:t>Go Live</a:t>
          </a:r>
        </a:p>
      </dgm:t>
    </dgm:pt>
    <dgm:pt modelId="{7C0E7706-A1A8-437B-BC6C-B13F523CD6B6}" type="parTrans" cxnId="{E4E0FAB4-D74E-4A12-899A-BF8DD8D60458}">
      <dgm:prSet/>
      <dgm:spPr/>
      <dgm:t>
        <a:bodyPr/>
        <a:lstStyle/>
        <a:p>
          <a:endParaRPr lang="en-US"/>
        </a:p>
      </dgm:t>
    </dgm:pt>
    <dgm:pt modelId="{350F8951-3BE4-40C6-919A-22EE5B3F1C46}" type="sibTrans" cxnId="{E4E0FAB4-D74E-4A12-899A-BF8DD8D60458}">
      <dgm:prSet/>
      <dgm:spPr/>
      <dgm:t>
        <a:bodyPr/>
        <a:lstStyle/>
        <a:p>
          <a:endParaRPr lang="en-US"/>
        </a:p>
      </dgm:t>
    </dgm:pt>
    <dgm:pt modelId="{528C2B81-0A6E-4715-84B3-553F5FEE3B04}" type="pres">
      <dgm:prSet presAssocID="{CCFEE89A-734E-4EB2-B20A-94CE3167E5B4}" presName="Name0" presStyleCnt="0">
        <dgm:presLayoutVars>
          <dgm:dir/>
          <dgm:animLvl val="lvl"/>
          <dgm:resizeHandles val="exact"/>
        </dgm:presLayoutVars>
      </dgm:prSet>
      <dgm:spPr/>
    </dgm:pt>
    <dgm:pt modelId="{EA3FCBE6-17FC-448A-9DC3-52F2DB928195}" type="pres">
      <dgm:prSet presAssocID="{86D56844-F791-4888-8FC7-843382CC25DA}" presName="parTxOnly" presStyleLbl="node1" presStyleIdx="0" presStyleCnt="6">
        <dgm:presLayoutVars>
          <dgm:chMax val="0"/>
          <dgm:chPref val="0"/>
          <dgm:bulletEnabled val="1"/>
        </dgm:presLayoutVars>
      </dgm:prSet>
      <dgm:spPr/>
    </dgm:pt>
    <dgm:pt modelId="{C71682CC-F2E5-4A44-8F36-6C11394339A0}" type="pres">
      <dgm:prSet presAssocID="{2561B7E9-067B-4110-96F1-B597D367E37E}" presName="parTxOnlySpace" presStyleCnt="0"/>
      <dgm:spPr/>
    </dgm:pt>
    <dgm:pt modelId="{8B9C1C38-0032-4F2D-9E2B-0A1AB66D3BE4}" type="pres">
      <dgm:prSet presAssocID="{8464ED6A-9E02-43D1-8D3D-98CDC93F2A2E}" presName="parTxOnly" presStyleLbl="node1" presStyleIdx="1" presStyleCnt="6">
        <dgm:presLayoutVars>
          <dgm:chMax val="0"/>
          <dgm:chPref val="0"/>
          <dgm:bulletEnabled val="1"/>
        </dgm:presLayoutVars>
      </dgm:prSet>
      <dgm:spPr/>
    </dgm:pt>
    <dgm:pt modelId="{8B21B9F1-D19C-4379-997E-6EB14D5AB52E}" type="pres">
      <dgm:prSet presAssocID="{03BD222C-4A6C-4D5D-AF54-DF18B32A3FBE}" presName="parTxOnlySpace" presStyleCnt="0"/>
      <dgm:spPr/>
    </dgm:pt>
    <dgm:pt modelId="{E9B89D40-8F99-417B-89C4-1AE559A21A99}" type="pres">
      <dgm:prSet presAssocID="{2A3FC8DD-0F0B-4135-93AD-55EC4E8B8C71}" presName="parTxOnly" presStyleLbl="node1" presStyleIdx="2" presStyleCnt="6">
        <dgm:presLayoutVars>
          <dgm:chMax val="0"/>
          <dgm:chPref val="0"/>
          <dgm:bulletEnabled val="1"/>
        </dgm:presLayoutVars>
      </dgm:prSet>
      <dgm:spPr/>
    </dgm:pt>
    <dgm:pt modelId="{6B820F75-A8C3-450E-8A7F-C58A23980CEB}" type="pres">
      <dgm:prSet presAssocID="{4B064ACA-D3D3-43B8-9C17-3C59ACA624EC}" presName="parTxOnlySpace" presStyleCnt="0"/>
      <dgm:spPr/>
    </dgm:pt>
    <dgm:pt modelId="{D19A6290-BDC7-4D7E-A4ED-09DDD78AE3C3}" type="pres">
      <dgm:prSet presAssocID="{29DB3E1C-5F0D-406D-80B0-1A74E14769E0}" presName="parTxOnly" presStyleLbl="node1" presStyleIdx="3" presStyleCnt="6">
        <dgm:presLayoutVars>
          <dgm:chMax val="0"/>
          <dgm:chPref val="0"/>
          <dgm:bulletEnabled val="1"/>
        </dgm:presLayoutVars>
      </dgm:prSet>
      <dgm:spPr/>
    </dgm:pt>
    <dgm:pt modelId="{3D12BFEA-A41C-4373-B9D4-CC8AD3920F8F}" type="pres">
      <dgm:prSet presAssocID="{D70A1862-9B7F-4DF4-8BF4-669E35581D66}" presName="parTxOnlySpace" presStyleCnt="0"/>
      <dgm:spPr/>
    </dgm:pt>
    <dgm:pt modelId="{DC6AE679-5A59-409A-9422-600E7E38AF77}" type="pres">
      <dgm:prSet presAssocID="{AB3B5EA3-59E6-49DD-96B1-5308846FE27C}" presName="parTxOnly" presStyleLbl="node1" presStyleIdx="4" presStyleCnt="6">
        <dgm:presLayoutVars>
          <dgm:chMax val="0"/>
          <dgm:chPref val="0"/>
          <dgm:bulletEnabled val="1"/>
        </dgm:presLayoutVars>
      </dgm:prSet>
      <dgm:spPr/>
    </dgm:pt>
    <dgm:pt modelId="{96568128-3B89-4507-8755-52544C413F56}" type="pres">
      <dgm:prSet presAssocID="{261625FE-124A-43E0-B506-909795B388E0}" presName="parTxOnlySpace" presStyleCnt="0"/>
      <dgm:spPr/>
    </dgm:pt>
    <dgm:pt modelId="{AFD653B0-6E72-418A-B285-228833DBB86C}" type="pres">
      <dgm:prSet presAssocID="{BCF77547-8DE1-4C6E-B035-7BDDA2218AB4}" presName="parTxOnly" presStyleLbl="node1" presStyleIdx="5" presStyleCnt="6">
        <dgm:presLayoutVars>
          <dgm:chMax val="0"/>
          <dgm:chPref val="0"/>
          <dgm:bulletEnabled val="1"/>
        </dgm:presLayoutVars>
      </dgm:prSet>
      <dgm:spPr/>
    </dgm:pt>
  </dgm:ptLst>
  <dgm:cxnLst>
    <dgm:cxn modelId="{C9EE7C5D-66D5-4177-9474-191EA6833365}" srcId="{CCFEE89A-734E-4EB2-B20A-94CE3167E5B4}" destId="{29DB3E1C-5F0D-406D-80B0-1A74E14769E0}" srcOrd="3" destOrd="0" parTransId="{EC598D7B-A62B-4277-86FB-2D570F9F7011}" sibTransId="{D70A1862-9B7F-4DF4-8BF4-669E35581D66}"/>
    <dgm:cxn modelId="{4FFC056D-60B5-467A-A6D3-B1F9B02A2694}" type="presOf" srcId="{BCF77547-8DE1-4C6E-B035-7BDDA2218AB4}" destId="{AFD653B0-6E72-418A-B285-228833DBB86C}" srcOrd="0" destOrd="0" presId="urn:microsoft.com/office/officeart/2005/8/layout/chevron1"/>
    <dgm:cxn modelId="{A72E9451-4F74-4775-ACAB-AB8D732806FC}" type="presOf" srcId="{CCFEE89A-734E-4EB2-B20A-94CE3167E5B4}" destId="{528C2B81-0A6E-4715-84B3-553F5FEE3B04}" srcOrd="0" destOrd="0" presId="urn:microsoft.com/office/officeart/2005/8/layout/chevron1"/>
    <dgm:cxn modelId="{CD44A0A7-2017-4F18-9984-DBBD03A48744}" srcId="{CCFEE89A-734E-4EB2-B20A-94CE3167E5B4}" destId="{86D56844-F791-4888-8FC7-843382CC25DA}" srcOrd="0" destOrd="0" parTransId="{F534AA32-06C5-4D29-9AD5-8A1DDD3DD86B}" sibTransId="{2561B7E9-067B-4110-96F1-B597D367E37E}"/>
    <dgm:cxn modelId="{533421B4-8FF8-490E-B6B9-DF4D10BDF27C}" type="presOf" srcId="{AB3B5EA3-59E6-49DD-96B1-5308846FE27C}" destId="{DC6AE679-5A59-409A-9422-600E7E38AF77}" srcOrd="0" destOrd="0" presId="urn:microsoft.com/office/officeart/2005/8/layout/chevron1"/>
    <dgm:cxn modelId="{E4E0FAB4-D74E-4A12-899A-BF8DD8D60458}" srcId="{CCFEE89A-734E-4EB2-B20A-94CE3167E5B4}" destId="{BCF77547-8DE1-4C6E-B035-7BDDA2218AB4}" srcOrd="5" destOrd="0" parTransId="{7C0E7706-A1A8-437B-BC6C-B13F523CD6B6}" sibTransId="{350F8951-3BE4-40C6-919A-22EE5B3F1C46}"/>
    <dgm:cxn modelId="{139747BA-6CE5-4F2F-B8DC-73B25AB85286}" type="presOf" srcId="{29DB3E1C-5F0D-406D-80B0-1A74E14769E0}" destId="{D19A6290-BDC7-4D7E-A4ED-09DDD78AE3C3}" srcOrd="0" destOrd="0" presId="urn:microsoft.com/office/officeart/2005/8/layout/chevron1"/>
    <dgm:cxn modelId="{368478E9-3F3C-4A22-81B9-22CE54CC9135}" type="presOf" srcId="{86D56844-F791-4888-8FC7-843382CC25DA}" destId="{EA3FCBE6-17FC-448A-9DC3-52F2DB928195}" srcOrd="0" destOrd="0" presId="urn:microsoft.com/office/officeart/2005/8/layout/chevron1"/>
    <dgm:cxn modelId="{4D6784EA-84FB-4C94-B1AB-172046BDF296}" srcId="{CCFEE89A-734E-4EB2-B20A-94CE3167E5B4}" destId="{2A3FC8DD-0F0B-4135-93AD-55EC4E8B8C71}" srcOrd="2" destOrd="0" parTransId="{C81390CC-9EA0-4C42-A63B-AAF58CBA50EE}" sibTransId="{4B064ACA-D3D3-43B8-9C17-3C59ACA624EC}"/>
    <dgm:cxn modelId="{7F8BE5EB-9796-4564-9C44-3A4B2E2441F4}" type="presOf" srcId="{8464ED6A-9E02-43D1-8D3D-98CDC93F2A2E}" destId="{8B9C1C38-0032-4F2D-9E2B-0A1AB66D3BE4}" srcOrd="0" destOrd="0" presId="urn:microsoft.com/office/officeart/2005/8/layout/chevron1"/>
    <dgm:cxn modelId="{60FA09ED-DFC0-4D7C-9545-79BF29C45692}" srcId="{CCFEE89A-734E-4EB2-B20A-94CE3167E5B4}" destId="{AB3B5EA3-59E6-49DD-96B1-5308846FE27C}" srcOrd="4" destOrd="0" parTransId="{D1187242-B3BC-43D4-987C-4F1033E74E8C}" sibTransId="{261625FE-124A-43E0-B506-909795B388E0}"/>
    <dgm:cxn modelId="{65D208F4-1912-4C18-92F7-0E3FDD147216}" srcId="{CCFEE89A-734E-4EB2-B20A-94CE3167E5B4}" destId="{8464ED6A-9E02-43D1-8D3D-98CDC93F2A2E}" srcOrd="1" destOrd="0" parTransId="{82101801-FB54-4187-8C98-9B59FE614C00}" sibTransId="{03BD222C-4A6C-4D5D-AF54-DF18B32A3FBE}"/>
    <dgm:cxn modelId="{B9F025FE-749D-43BF-8498-8C02A760C5E5}" type="presOf" srcId="{2A3FC8DD-0F0B-4135-93AD-55EC4E8B8C71}" destId="{E9B89D40-8F99-417B-89C4-1AE559A21A99}" srcOrd="0" destOrd="0" presId="urn:microsoft.com/office/officeart/2005/8/layout/chevron1"/>
    <dgm:cxn modelId="{06F2ACF6-ECE3-4858-9694-1EAB6C6F4949}" type="presParOf" srcId="{528C2B81-0A6E-4715-84B3-553F5FEE3B04}" destId="{EA3FCBE6-17FC-448A-9DC3-52F2DB928195}" srcOrd="0" destOrd="0" presId="urn:microsoft.com/office/officeart/2005/8/layout/chevron1"/>
    <dgm:cxn modelId="{B21D33CE-3C69-4DC0-85C8-6850614A8480}" type="presParOf" srcId="{528C2B81-0A6E-4715-84B3-553F5FEE3B04}" destId="{C71682CC-F2E5-4A44-8F36-6C11394339A0}" srcOrd="1" destOrd="0" presId="urn:microsoft.com/office/officeart/2005/8/layout/chevron1"/>
    <dgm:cxn modelId="{53D1205D-0953-45A5-8153-DFAB5C4795B7}" type="presParOf" srcId="{528C2B81-0A6E-4715-84B3-553F5FEE3B04}" destId="{8B9C1C38-0032-4F2D-9E2B-0A1AB66D3BE4}" srcOrd="2" destOrd="0" presId="urn:microsoft.com/office/officeart/2005/8/layout/chevron1"/>
    <dgm:cxn modelId="{3B9E686E-AACA-4C96-B282-9D86A448121F}" type="presParOf" srcId="{528C2B81-0A6E-4715-84B3-553F5FEE3B04}" destId="{8B21B9F1-D19C-4379-997E-6EB14D5AB52E}" srcOrd="3" destOrd="0" presId="urn:microsoft.com/office/officeart/2005/8/layout/chevron1"/>
    <dgm:cxn modelId="{CED45119-46EB-430E-B1CC-4DCD96EB3CE6}" type="presParOf" srcId="{528C2B81-0A6E-4715-84B3-553F5FEE3B04}" destId="{E9B89D40-8F99-417B-89C4-1AE559A21A99}" srcOrd="4" destOrd="0" presId="urn:microsoft.com/office/officeart/2005/8/layout/chevron1"/>
    <dgm:cxn modelId="{1F6B3D78-DB3D-4510-9400-EB606F6D8E30}" type="presParOf" srcId="{528C2B81-0A6E-4715-84B3-553F5FEE3B04}" destId="{6B820F75-A8C3-450E-8A7F-C58A23980CEB}" srcOrd="5" destOrd="0" presId="urn:microsoft.com/office/officeart/2005/8/layout/chevron1"/>
    <dgm:cxn modelId="{F6F2A95C-92B7-44D7-827D-7DA2B24A59DB}" type="presParOf" srcId="{528C2B81-0A6E-4715-84B3-553F5FEE3B04}" destId="{D19A6290-BDC7-4D7E-A4ED-09DDD78AE3C3}" srcOrd="6" destOrd="0" presId="urn:microsoft.com/office/officeart/2005/8/layout/chevron1"/>
    <dgm:cxn modelId="{66B422BB-BD58-4D1E-A11C-B3AA5B2FCAFF}" type="presParOf" srcId="{528C2B81-0A6E-4715-84B3-553F5FEE3B04}" destId="{3D12BFEA-A41C-4373-B9D4-CC8AD3920F8F}" srcOrd="7" destOrd="0" presId="urn:microsoft.com/office/officeart/2005/8/layout/chevron1"/>
    <dgm:cxn modelId="{3675FB41-E1F4-4013-BE45-4A6BDAAC4103}" type="presParOf" srcId="{528C2B81-0A6E-4715-84B3-553F5FEE3B04}" destId="{DC6AE679-5A59-409A-9422-600E7E38AF77}" srcOrd="8" destOrd="0" presId="urn:microsoft.com/office/officeart/2005/8/layout/chevron1"/>
    <dgm:cxn modelId="{8C128D7E-7BD3-4E1D-9EAC-194AC2773443}" type="presParOf" srcId="{528C2B81-0A6E-4715-84B3-553F5FEE3B04}" destId="{96568128-3B89-4507-8755-52544C413F56}" srcOrd="9" destOrd="0" presId="urn:microsoft.com/office/officeart/2005/8/layout/chevron1"/>
    <dgm:cxn modelId="{FE912539-894C-4C13-A4C5-2300B8B1E68F}" type="presParOf" srcId="{528C2B81-0A6E-4715-84B3-553F5FEE3B04}" destId="{AFD653B0-6E72-418A-B285-228833DBB86C}" srcOrd="1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CFEE89A-734E-4EB2-B20A-94CE3167E5B4}" type="doc">
      <dgm:prSet loTypeId="urn:microsoft.com/office/officeart/2005/8/layout/chevron1" loCatId="process" qsTypeId="urn:microsoft.com/office/officeart/2005/8/quickstyle/3d1" qsCatId="3D" csTypeId="urn:microsoft.com/office/officeart/2005/8/colors/colorful1" csCatId="colorful" phldr="1"/>
      <dgm:spPr/>
    </dgm:pt>
    <dgm:pt modelId="{86D56844-F791-4888-8FC7-843382CC25DA}">
      <dgm:prSet phldrT="[Text]"/>
      <dgm:spPr>
        <a:solidFill>
          <a:schemeClr val="accent1">
            <a:lumMod val="50000"/>
          </a:schemeClr>
        </a:solidFill>
      </dgm:spPr>
      <dgm:t>
        <a:bodyPr/>
        <a:lstStyle/>
        <a:p>
          <a:r>
            <a:rPr lang="en-US" dirty="0"/>
            <a:t>Plan</a:t>
          </a:r>
        </a:p>
      </dgm:t>
    </dgm:pt>
    <dgm:pt modelId="{F534AA32-06C5-4D29-9AD5-8A1DDD3DD86B}" type="parTrans" cxnId="{CD44A0A7-2017-4F18-9984-DBBD03A48744}">
      <dgm:prSet/>
      <dgm:spPr/>
      <dgm:t>
        <a:bodyPr/>
        <a:lstStyle/>
        <a:p>
          <a:endParaRPr lang="en-US"/>
        </a:p>
      </dgm:t>
    </dgm:pt>
    <dgm:pt modelId="{2561B7E9-067B-4110-96F1-B597D367E37E}" type="sibTrans" cxnId="{CD44A0A7-2017-4F18-9984-DBBD03A48744}">
      <dgm:prSet/>
      <dgm:spPr/>
      <dgm:t>
        <a:bodyPr/>
        <a:lstStyle/>
        <a:p>
          <a:endParaRPr lang="en-US"/>
        </a:p>
      </dgm:t>
    </dgm:pt>
    <dgm:pt modelId="{2A3FC8DD-0F0B-4135-93AD-55EC4E8B8C71}">
      <dgm:prSet phldrT="[Text]"/>
      <dgm:spPr>
        <a:solidFill>
          <a:schemeClr val="accent3">
            <a:lumMod val="75000"/>
          </a:schemeClr>
        </a:solidFill>
      </dgm:spPr>
      <dgm:t>
        <a:bodyPr/>
        <a:lstStyle/>
        <a:p>
          <a:r>
            <a:rPr lang="en-US" dirty="0"/>
            <a:t>Build</a:t>
          </a:r>
        </a:p>
      </dgm:t>
    </dgm:pt>
    <dgm:pt modelId="{C81390CC-9EA0-4C42-A63B-AAF58CBA50EE}" type="parTrans" cxnId="{4D6784EA-84FB-4C94-B1AB-172046BDF296}">
      <dgm:prSet/>
      <dgm:spPr/>
      <dgm:t>
        <a:bodyPr/>
        <a:lstStyle/>
        <a:p>
          <a:endParaRPr lang="en-US"/>
        </a:p>
      </dgm:t>
    </dgm:pt>
    <dgm:pt modelId="{4B064ACA-D3D3-43B8-9C17-3C59ACA624EC}" type="sibTrans" cxnId="{4D6784EA-84FB-4C94-B1AB-172046BDF296}">
      <dgm:prSet/>
      <dgm:spPr/>
      <dgm:t>
        <a:bodyPr/>
        <a:lstStyle/>
        <a:p>
          <a:endParaRPr lang="en-US"/>
        </a:p>
      </dgm:t>
    </dgm:pt>
    <dgm:pt modelId="{29DB3E1C-5F0D-406D-80B0-1A74E14769E0}">
      <dgm:prSet phldrT="[Text]"/>
      <dgm:spPr>
        <a:solidFill>
          <a:schemeClr val="accent5">
            <a:lumMod val="50000"/>
          </a:schemeClr>
        </a:solidFill>
      </dgm:spPr>
      <dgm:t>
        <a:bodyPr/>
        <a:lstStyle/>
        <a:p>
          <a:r>
            <a:rPr lang="en-US" dirty="0"/>
            <a:t>Test</a:t>
          </a:r>
        </a:p>
      </dgm:t>
    </dgm:pt>
    <dgm:pt modelId="{EC598D7B-A62B-4277-86FB-2D570F9F7011}" type="parTrans" cxnId="{C9EE7C5D-66D5-4177-9474-191EA6833365}">
      <dgm:prSet/>
      <dgm:spPr/>
      <dgm:t>
        <a:bodyPr/>
        <a:lstStyle/>
        <a:p>
          <a:endParaRPr lang="en-US"/>
        </a:p>
      </dgm:t>
    </dgm:pt>
    <dgm:pt modelId="{D70A1862-9B7F-4DF4-8BF4-669E35581D66}" type="sibTrans" cxnId="{C9EE7C5D-66D5-4177-9474-191EA6833365}">
      <dgm:prSet/>
      <dgm:spPr/>
      <dgm:t>
        <a:bodyPr/>
        <a:lstStyle/>
        <a:p>
          <a:endParaRPr lang="en-US"/>
        </a:p>
      </dgm:t>
    </dgm:pt>
    <dgm:pt modelId="{8464ED6A-9E02-43D1-8D3D-98CDC93F2A2E}">
      <dgm:prSet phldrT="[Text]"/>
      <dgm:spPr>
        <a:solidFill>
          <a:srgbClr val="3521C9"/>
        </a:solidFill>
      </dgm:spPr>
      <dgm:t>
        <a:bodyPr/>
        <a:lstStyle/>
        <a:p>
          <a:r>
            <a:rPr lang="en-US" dirty="0"/>
            <a:t>Design</a:t>
          </a:r>
        </a:p>
      </dgm:t>
    </dgm:pt>
    <dgm:pt modelId="{82101801-FB54-4187-8C98-9B59FE614C00}" type="parTrans" cxnId="{65D208F4-1912-4C18-92F7-0E3FDD147216}">
      <dgm:prSet/>
      <dgm:spPr/>
      <dgm:t>
        <a:bodyPr/>
        <a:lstStyle/>
        <a:p>
          <a:endParaRPr lang="en-US"/>
        </a:p>
      </dgm:t>
    </dgm:pt>
    <dgm:pt modelId="{03BD222C-4A6C-4D5D-AF54-DF18B32A3FBE}" type="sibTrans" cxnId="{65D208F4-1912-4C18-92F7-0E3FDD147216}">
      <dgm:prSet/>
      <dgm:spPr/>
      <dgm:t>
        <a:bodyPr/>
        <a:lstStyle/>
        <a:p>
          <a:endParaRPr lang="en-US"/>
        </a:p>
      </dgm:t>
    </dgm:pt>
    <dgm:pt modelId="{AB3B5EA3-59E6-49DD-96B1-5308846FE27C}">
      <dgm:prSet phldrT="[Text]"/>
      <dgm:spPr/>
      <dgm:t>
        <a:bodyPr/>
        <a:lstStyle/>
        <a:p>
          <a:r>
            <a:rPr lang="en-US" dirty="0"/>
            <a:t>Deploy</a:t>
          </a:r>
        </a:p>
      </dgm:t>
    </dgm:pt>
    <dgm:pt modelId="{D1187242-B3BC-43D4-987C-4F1033E74E8C}" type="parTrans" cxnId="{60FA09ED-DFC0-4D7C-9545-79BF29C45692}">
      <dgm:prSet/>
      <dgm:spPr/>
      <dgm:t>
        <a:bodyPr/>
        <a:lstStyle/>
        <a:p>
          <a:endParaRPr lang="en-US"/>
        </a:p>
      </dgm:t>
    </dgm:pt>
    <dgm:pt modelId="{261625FE-124A-43E0-B506-909795B388E0}" type="sibTrans" cxnId="{60FA09ED-DFC0-4D7C-9545-79BF29C45692}">
      <dgm:prSet/>
      <dgm:spPr/>
      <dgm:t>
        <a:bodyPr/>
        <a:lstStyle/>
        <a:p>
          <a:endParaRPr lang="en-US"/>
        </a:p>
      </dgm:t>
    </dgm:pt>
    <dgm:pt modelId="{BCF77547-8DE1-4C6E-B035-7BDDA2218AB4}">
      <dgm:prSet phldrT="[Text]"/>
      <dgm:spPr>
        <a:solidFill>
          <a:srgbClr val="00B050"/>
        </a:solidFill>
      </dgm:spPr>
      <dgm:t>
        <a:bodyPr/>
        <a:lstStyle/>
        <a:p>
          <a:r>
            <a:rPr lang="en-US" dirty="0"/>
            <a:t>Go Live</a:t>
          </a:r>
        </a:p>
      </dgm:t>
    </dgm:pt>
    <dgm:pt modelId="{7C0E7706-A1A8-437B-BC6C-B13F523CD6B6}" type="parTrans" cxnId="{E4E0FAB4-D74E-4A12-899A-BF8DD8D60458}">
      <dgm:prSet/>
      <dgm:spPr/>
      <dgm:t>
        <a:bodyPr/>
        <a:lstStyle/>
        <a:p>
          <a:endParaRPr lang="en-US"/>
        </a:p>
      </dgm:t>
    </dgm:pt>
    <dgm:pt modelId="{350F8951-3BE4-40C6-919A-22EE5B3F1C46}" type="sibTrans" cxnId="{E4E0FAB4-D74E-4A12-899A-BF8DD8D60458}">
      <dgm:prSet/>
      <dgm:spPr/>
      <dgm:t>
        <a:bodyPr/>
        <a:lstStyle/>
        <a:p>
          <a:endParaRPr lang="en-US"/>
        </a:p>
      </dgm:t>
    </dgm:pt>
    <dgm:pt modelId="{528C2B81-0A6E-4715-84B3-553F5FEE3B04}" type="pres">
      <dgm:prSet presAssocID="{CCFEE89A-734E-4EB2-B20A-94CE3167E5B4}" presName="Name0" presStyleCnt="0">
        <dgm:presLayoutVars>
          <dgm:dir/>
          <dgm:animLvl val="lvl"/>
          <dgm:resizeHandles val="exact"/>
        </dgm:presLayoutVars>
      </dgm:prSet>
      <dgm:spPr/>
    </dgm:pt>
    <dgm:pt modelId="{EA3FCBE6-17FC-448A-9DC3-52F2DB928195}" type="pres">
      <dgm:prSet presAssocID="{86D56844-F791-4888-8FC7-843382CC25DA}" presName="parTxOnly" presStyleLbl="node1" presStyleIdx="0" presStyleCnt="6">
        <dgm:presLayoutVars>
          <dgm:chMax val="0"/>
          <dgm:chPref val="0"/>
          <dgm:bulletEnabled val="1"/>
        </dgm:presLayoutVars>
      </dgm:prSet>
      <dgm:spPr/>
    </dgm:pt>
    <dgm:pt modelId="{C71682CC-F2E5-4A44-8F36-6C11394339A0}" type="pres">
      <dgm:prSet presAssocID="{2561B7E9-067B-4110-96F1-B597D367E37E}" presName="parTxOnlySpace" presStyleCnt="0"/>
      <dgm:spPr/>
    </dgm:pt>
    <dgm:pt modelId="{8B9C1C38-0032-4F2D-9E2B-0A1AB66D3BE4}" type="pres">
      <dgm:prSet presAssocID="{8464ED6A-9E02-43D1-8D3D-98CDC93F2A2E}" presName="parTxOnly" presStyleLbl="node1" presStyleIdx="1" presStyleCnt="6">
        <dgm:presLayoutVars>
          <dgm:chMax val="0"/>
          <dgm:chPref val="0"/>
          <dgm:bulletEnabled val="1"/>
        </dgm:presLayoutVars>
      </dgm:prSet>
      <dgm:spPr/>
    </dgm:pt>
    <dgm:pt modelId="{8B21B9F1-D19C-4379-997E-6EB14D5AB52E}" type="pres">
      <dgm:prSet presAssocID="{03BD222C-4A6C-4D5D-AF54-DF18B32A3FBE}" presName="parTxOnlySpace" presStyleCnt="0"/>
      <dgm:spPr/>
    </dgm:pt>
    <dgm:pt modelId="{E9B89D40-8F99-417B-89C4-1AE559A21A99}" type="pres">
      <dgm:prSet presAssocID="{2A3FC8DD-0F0B-4135-93AD-55EC4E8B8C71}" presName="parTxOnly" presStyleLbl="node1" presStyleIdx="2" presStyleCnt="6">
        <dgm:presLayoutVars>
          <dgm:chMax val="0"/>
          <dgm:chPref val="0"/>
          <dgm:bulletEnabled val="1"/>
        </dgm:presLayoutVars>
      </dgm:prSet>
      <dgm:spPr/>
    </dgm:pt>
    <dgm:pt modelId="{6B820F75-A8C3-450E-8A7F-C58A23980CEB}" type="pres">
      <dgm:prSet presAssocID="{4B064ACA-D3D3-43B8-9C17-3C59ACA624EC}" presName="parTxOnlySpace" presStyleCnt="0"/>
      <dgm:spPr/>
    </dgm:pt>
    <dgm:pt modelId="{D19A6290-BDC7-4D7E-A4ED-09DDD78AE3C3}" type="pres">
      <dgm:prSet presAssocID="{29DB3E1C-5F0D-406D-80B0-1A74E14769E0}" presName="parTxOnly" presStyleLbl="node1" presStyleIdx="3" presStyleCnt="6">
        <dgm:presLayoutVars>
          <dgm:chMax val="0"/>
          <dgm:chPref val="0"/>
          <dgm:bulletEnabled val="1"/>
        </dgm:presLayoutVars>
      </dgm:prSet>
      <dgm:spPr/>
    </dgm:pt>
    <dgm:pt modelId="{3D12BFEA-A41C-4373-B9D4-CC8AD3920F8F}" type="pres">
      <dgm:prSet presAssocID="{D70A1862-9B7F-4DF4-8BF4-669E35581D66}" presName="parTxOnlySpace" presStyleCnt="0"/>
      <dgm:spPr/>
    </dgm:pt>
    <dgm:pt modelId="{DC6AE679-5A59-409A-9422-600E7E38AF77}" type="pres">
      <dgm:prSet presAssocID="{AB3B5EA3-59E6-49DD-96B1-5308846FE27C}" presName="parTxOnly" presStyleLbl="node1" presStyleIdx="4" presStyleCnt="6">
        <dgm:presLayoutVars>
          <dgm:chMax val="0"/>
          <dgm:chPref val="0"/>
          <dgm:bulletEnabled val="1"/>
        </dgm:presLayoutVars>
      </dgm:prSet>
      <dgm:spPr/>
    </dgm:pt>
    <dgm:pt modelId="{96568128-3B89-4507-8755-52544C413F56}" type="pres">
      <dgm:prSet presAssocID="{261625FE-124A-43E0-B506-909795B388E0}" presName="parTxOnlySpace" presStyleCnt="0"/>
      <dgm:spPr/>
    </dgm:pt>
    <dgm:pt modelId="{AFD653B0-6E72-418A-B285-228833DBB86C}" type="pres">
      <dgm:prSet presAssocID="{BCF77547-8DE1-4C6E-B035-7BDDA2218AB4}" presName="parTxOnly" presStyleLbl="node1" presStyleIdx="5" presStyleCnt="6">
        <dgm:presLayoutVars>
          <dgm:chMax val="0"/>
          <dgm:chPref val="0"/>
          <dgm:bulletEnabled val="1"/>
        </dgm:presLayoutVars>
      </dgm:prSet>
      <dgm:spPr/>
    </dgm:pt>
  </dgm:ptLst>
  <dgm:cxnLst>
    <dgm:cxn modelId="{C9EE7C5D-66D5-4177-9474-191EA6833365}" srcId="{CCFEE89A-734E-4EB2-B20A-94CE3167E5B4}" destId="{29DB3E1C-5F0D-406D-80B0-1A74E14769E0}" srcOrd="3" destOrd="0" parTransId="{EC598D7B-A62B-4277-86FB-2D570F9F7011}" sibTransId="{D70A1862-9B7F-4DF4-8BF4-669E35581D66}"/>
    <dgm:cxn modelId="{4FFC056D-60B5-467A-A6D3-B1F9B02A2694}" type="presOf" srcId="{BCF77547-8DE1-4C6E-B035-7BDDA2218AB4}" destId="{AFD653B0-6E72-418A-B285-228833DBB86C}" srcOrd="0" destOrd="0" presId="urn:microsoft.com/office/officeart/2005/8/layout/chevron1"/>
    <dgm:cxn modelId="{A72E9451-4F74-4775-ACAB-AB8D732806FC}" type="presOf" srcId="{CCFEE89A-734E-4EB2-B20A-94CE3167E5B4}" destId="{528C2B81-0A6E-4715-84B3-553F5FEE3B04}" srcOrd="0" destOrd="0" presId="urn:microsoft.com/office/officeart/2005/8/layout/chevron1"/>
    <dgm:cxn modelId="{CD44A0A7-2017-4F18-9984-DBBD03A48744}" srcId="{CCFEE89A-734E-4EB2-B20A-94CE3167E5B4}" destId="{86D56844-F791-4888-8FC7-843382CC25DA}" srcOrd="0" destOrd="0" parTransId="{F534AA32-06C5-4D29-9AD5-8A1DDD3DD86B}" sibTransId="{2561B7E9-067B-4110-96F1-B597D367E37E}"/>
    <dgm:cxn modelId="{533421B4-8FF8-490E-B6B9-DF4D10BDF27C}" type="presOf" srcId="{AB3B5EA3-59E6-49DD-96B1-5308846FE27C}" destId="{DC6AE679-5A59-409A-9422-600E7E38AF77}" srcOrd="0" destOrd="0" presId="urn:microsoft.com/office/officeart/2005/8/layout/chevron1"/>
    <dgm:cxn modelId="{E4E0FAB4-D74E-4A12-899A-BF8DD8D60458}" srcId="{CCFEE89A-734E-4EB2-B20A-94CE3167E5B4}" destId="{BCF77547-8DE1-4C6E-B035-7BDDA2218AB4}" srcOrd="5" destOrd="0" parTransId="{7C0E7706-A1A8-437B-BC6C-B13F523CD6B6}" sibTransId="{350F8951-3BE4-40C6-919A-22EE5B3F1C46}"/>
    <dgm:cxn modelId="{139747BA-6CE5-4F2F-B8DC-73B25AB85286}" type="presOf" srcId="{29DB3E1C-5F0D-406D-80B0-1A74E14769E0}" destId="{D19A6290-BDC7-4D7E-A4ED-09DDD78AE3C3}" srcOrd="0" destOrd="0" presId="urn:microsoft.com/office/officeart/2005/8/layout/chevron1"/>
    <dgm:cxn modelId="{368478E9-3F3C-4A22-81B9-22CE54CC9135}" type="presOf" srcId="{86D56844-F791-4888-8FC7-843382CC25DA}" destId="{EA3FCBE6-17FC-448A-9DC3-52F2DB928195}" srcOrd="0" destOrd="0" presId="urn:microsoft.com/office/officeart/2005/8/layout/chevron1"/>
    <dgm:cxn modelId="{4D6784EA-84FB-4C94-B1AB-172046BDF296}" srcId="{CCFEE89A-734E-4EB2-B20A-94CE3167E5B4}" destId="{2A3FC8DD-0F0B-4135-93AD-55EC4E8B8C71}" srcOrd="2" destOrd="0" parTransId="{C81390CC-9EA0-4C42-A63B-AAF58CBA50EE}" sibTransId="{4B064ACA-D3D3-43B8-9C17-3C59ACA624EC}"/>
    <dgm:cxn modelId="{7F8BE5EB-9796-4564-9C44-3A4B2E2441F4}" type="presOf" srcId="{8464ED6A-9E02-43D1-8D3D-98CDC93F2A2E}" destId="{8B9C1C38-0032-4F2D-9E2B-0A1AB66D3BE4}" srcOrd="0" destOrd="0" presId="urn:microsoft.com/office/officeart/2005/8/layout/chevron1"/>
    <dgm:cxn modelId="{60FA09ED-DFC0-4D7C-9545-79BF29C45692}" srcId="{CCFEE89A-734E-4EB2-B20A-94CE3167E5B4}" destId="{AB3B5EA3-59E6-49DD-96B1-5308846FE27C}" srcOrd="4" destOrd="0" parTransId="{D1187242-B3BC-43D4-987C-4F1033E74E8C}" sibTransId="{261625FE-124A-43E0-B506-909795B388E0}"/>
    <dgm:cxn modelId="{65D208F4-1912-4C18-92F7-0E3FDD147216}" srcId="{CCFEE89A-734E-4EB2-B20A-94CE3167E5B4}" destId="{8464ED6A-9E02-43D1-8D3D-98CDC93F2A2E}" srcOrd="1" destOrd="0" parTransId="{82101801-FB54-4187-8C98-9B59FE614C00}" sibTransId="{03BD222C-4A6C-4D5D-AF54-DF18B32A3FBE}"/>
    <dgm:cxn modelId="{B9F025FE-749D-43BF-8498-8C02A760C5E5}" type="presOf" srcId="{2A3FC8DD-0F0B-4135-93AD-55EC4E8B8C71}" destId="{E9B89D40-8F99-417B-89C4-1AE559A21A99}" srcOrd="0" destOrd="0" presId="urn:microsoft.com/office/officeart/2005/8/layout/chevron1"/>
    <dgm:cxn modelId="{06F2ACF6-ECE3-4858-9694-1EAB6C6F4949}" type="presParOf" srcId="{528C2B81-0A6E-4715-84B3-553F5FEE3B04}" destId="{EA3FCBE6-17FC-448A-9DC3-52F2DB928195}" srcOrd="0" destOrd="0" presId="urn:microsoft.com/office/officeart/2005/8/layout/chevron1"/>
    <dgm:cxn modelId="{B21D33CE-3C69-4DC0-85C8-6850614A8480}" type="presParOf" srcId="{528C2B81-0A6E-4715-84B3-553F5FEE3B04}" destId="{C71682CC-F2E5-4A44-8F36-6C11394339A0}" srcOrd="1" destOrd="0" presId="urn:microsoft.com/office/officeart/2005/8/layout/chevron1"/>
    <dgm:cxn modelId="{53D1205D-0953-45A5-8153-DFAB5C4795B7}" type="presParOf" srcId="{528C2B81-0A6E-4715-84B3-553F5FEE3B04}" destId="{8B9C1C38-0032-4F2D-9E2B-0A1AB66D3BE4}" srcOrd="2" destOrd="0" presId="urn:microsoft.com/office/officeart/2005/8/layout/chevron1"/>
    <dgm:cxn modelId="{3B9E686E-AACA-4C96-B282-9D86A448121F}" type="presParOf" srcId="{528C2B81-0A6E-4715-84B3-553F5FEE3B04}" destId="{8B21B9F1-D19C-4379-997E-6EB14D5AB52E}" srcOrd="3" destOrd="0" presId="urn:microsoft.com/office/officeart/2005/8/layout/chevron1"/>
    <dgm:cxn modelId="{CED45119-46EB-430E-B1CC-4DCD96EB3CE6}" type="presParOf" srcId="{528C2B81-0A6E-4715-84B3-553F5FEE3B04}" destId="{E9B89D40-8F99-417B-89C4-1AE559A21A99}" srcOrd="4" destOrd="0" presId="urn:microsoft.com/office/officeart/2005/8/layout/chevron1"/>
    <dgm:cxn modelId="{1F6B3D78-DB3D-4510-9400-EB606F6D8E30}" type="presParOf" srcId="{528C2B81-0A6E-4715-84B3-553F5FEE3B04}" destId="{6B820F75-A8C3-450E-8A7F-C58A23980CEB}" srcOrd="5" destOrd="0" presId="urn:microsoft.com/office/officeart/2005/8/layout/chevron1"/>
    <dgm:cxn modelId="{F6F2A95C-92B7-44D7-827D-7DA2B24A59DB}" type="presParOf" srcId="{528C2B81-0A6E-4715-84B3-553F5FEE3B04}" destId="{D19A6290-BDC7-4D7E-A4ED-09DDD78AE3C3}" srcOrd="6" destOrd="0" presId="urn:microsoft.com/office/officeart/2005/8/layout/chevron1"/>
    <dgm:cxn modelId="{66B422BB-BD58-4D1E-A11C-B3AA5B2FCAFF}" type="presParOf" srcId="{528C2B81-0A6E-4715-84B3-553F5FEE3B04}" destId="{3D12BFEA-A41C-4373-B9D4-CC8AD3920F8F}" srcOrd="7" destOrd="0" presId="urn:microsoft.com/office/officeart/2005/8/layout/chevron1"/>
    <dgm:cxn modelId="{3675FB41-E1F4-4013-BE45-4A6BDAAC4103}" type="presParOf" srcId="{528C2B81-0A6E-4715-84B3-553F5FEE3B04}" destId="{DC6AE679-5A59-409A-9422-600E7E38AF77}" srcOrd="8" destOrd="0" presId="urn:microsoft.com/office/officeart/2005/8/layout/chevron1"/>
    <dgm:cxn modelId="{8C128D7E-7BD3-4E1D-9EAC-194AC2773443}" type="presParOf" srcId="{528C2B81-0A6E-4715-84B3-553F5FEE3B04}" destId="{96568128-3B89-4507-8755-52544C413F56}" srcOrd="9" destOrd="0" presId="urn:microsoft.com/office/officeart/2005/8/layout/chevron1"/>
    <dgm:cxn modelId="{FE912539-894C-4C13-A4C5-2300B8B1E68F}" type="presParOf" srcId="{528C2B81-0A6E-4715-84B3-553F5FEE3B04}" destId="{AFD653B0-6E72-418A-B285-228833DBB86C}" srcOrd="1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CFEE89A-734E-4EB2-B20A-94CE3167E5B4}" type="doc">
      <dgm:prSet loTypeId="urn:microsoft.com/office/officeart/2005/8/layout/chevron1" loCatId="process" qsTypeId="urn:microsoft.com/office/officeart/2005/8/quickstyle/simple1" qsCatId="simple" csTypeId="urn:microsoft.com/office/officeart/2005/8/colors/colorful1" csCatId="colorful" phldr="1"/>
      <dgm:spPr/>
    </dgm:pt>
    <dgm:pt modelId="{86D56844-F791-4888-8FC7-843382CC25DA}">
      <dgm:prSet phldrT="[Text]"/>
      <dgm:spPr>
        <a:solidFill>
          <a:schemeClr val="accent1">
            <a:lumMod val="50000"/>
          </a:schemeClr>
        </a:solidFill>
      </dgm:spPr>
      <dgm:t>
        <a:bodyPr/>
        <a:lstStyle/>
        <a:p>
          <a:r>
            <a:rPr lang="en-US" dirty="0"/>
            <a:t>Plan</a:t>
          </a:r>
        </a:p>
      </dgm:t>
    </dgm:pt>
    <dgm:pt modelId="{F534AA32-06C5-4D29-9AD5-8A1DDD3DD86B}" type="parTrans" cxnId="{CD44A0A7-2017-4F18-9984-DBBD03A48744}">
      <dgm:prSet/>
      <dgm:spPr/>
      <dgm:t>
        <a:bodyPr/>
        <a:lstStyle/>
        <a:p>
          <a:endParaRPr lang="en-US"/>
        </a:p>
      </dgm:t>
    </dgm:pt>
    <dgm:pt modelId="{2561B7E9-067B-4110-96F1-B597D367E37E}" type="sibTrans" cxnId="{CD44A0A7-2017-4F18-9984-DBBD03A48744}">
      <dgm:prSet/>
      <dgm:spPr/>
      <dgm:t>
        <a:bodyPr/>
        <a:lstStyle/>
        <a:p>
          <a:endParaRPr lang="en-US"/>
        </a:p>
      </dgm:t>
    </dgm:pt>
    <dgm:pt modelId="{2A3FC8DD-0F0B-4135-93AD-55EC4E8B8C71}">
      <dgm:prSet phldrT="[Text]"/>
      <dgm:spPr>
        <a:solidFill>
          <a:schemeClr val="accent3">
            <a:lumMod val="75000"/>
          </a:schemeClr>
        </a:solidFill>
      </dgm:spPr>
      <dgm:t>
        <a:bodyPr/>
        <a:lstStyle/>
        <a:p>
          <a:r>
            <a:rPr lang="en-US" dirty="0"/>
            <a:t>Build</a:t>
          </a:r>
        </a:p>
      </dgm:t>
    </dgm:pt>
    <dgm:pt modelId="{C81390CC-9EA0-4C42-A63B-AAF58CBA50EE}" type="parTrans" cxnId="{4D6784EA-84FB-4C94-B1AB-172046BDF296}">
      <dgm:prSet/>
      <dgm:spPr/>
      <dgm:t>
        <a:bodyPr/>
        <a:lstStyle/>
        <a:p>
          <a:endParaRPr lang="en-US"/>
        </a:p>
      </dgm:t>
    </dgm:pt>
    <dgm:pt modelId="{4B064ACA-D3D3-43B8-9C17-3C59ACA624EC}" type="sibTrans" cxnId="{4D6784EA-84FB-4C94-B1AB-172046BDF296}">
      <dgm:prSet/>
      <dgm:spPr/>
      <dgm:t>
        <a:bodyPr/>
        <a:lstStyle/>
        <a:p>
          <a:endParaRPr lang="en-US"/>
        </a:p>
      </dgm:t>
    </dgm:pt>
    <dgm:pt modelId="{29DB3E1C-5F0D-406D-80B0-1A74E14769E0}">
      <dgm:prSet phldrT="[Text]"/>
      <dgm:spPr>
        <a:solidFill>
          <a:schemeClr val="accent5">
            <a:lumMod val="50000"/>
          </a:schemeClr>
        </a:solidFill>
      </dgm:spPr>
      <dgm:t>
        <a:bodyPr/>
        <a:lstStyle/>
        <a:p>
          <a:r>
            <a:rPr lang="en-US" dirty="0"/>
            <a:t>Test</a:t>
          </a:r>
        </a:p>
      </dgm:t>
    </dgm:pt>
    <dgm:pt modelId="{EC598D7B-A62B-4277-86FB-2D570F9F7011}" type="parTrans" cxnId="{C9EE7C5D-66D5-4177-9474-191EA6833365}">
      <dgm:prSet/>
      <dgm:spPr/>
      <dgm:t>
        <a:bodyPr/>
        <a:lstStyle/>
        <a:p>
          <a:endParaRPr lang="en-US"/>
        </a:p>
      </dgm:t>
    </dgm:pt>
    <dgm:pt modelId="{D70A1862-9B7F-4DF4-8BF4-669E35581D66}" type="sibTrans" cxnId="{C9EE7C5D-66D5-4177-9474-191EA6833365}">
      <dgm:prSet/>
      <dgm:spPr/>
      <dgm:t>
        <a:bodyPr/>
        <a:lstStyle/>
        <a:p>
          <a:endParaRPr lang="en-US"/>
        </a:p>
      </dgm:t>
    </dgm:pt>
    <dgm:pt modelId="{8464ED6A-9E02-43D1-8D3D-98CDC93F2A2E}">
      <dgm:prSet phldrT="[Text]"/>
      <dgm:spPr>
        <a:solidFill>
          <a:srgbClr val="3521C9"/>
        </a:solidFill>
      </dgm:spPr>
      <dgm:t>
        <a:bodyPr/>
        <a:lstStyle/>
        <a:p>
          <a:r>
            <a:rPr lang="en-US" dirty="0"/>
            <a:t>Design</a:t>
          </a:r>
        </a:p>
      </dgm:t>
    </dgm:pt>
    <dgm:pt modelId="{82101801-FB54-4187-8C98-9B59FE614C00}" type="parTrans" cxnId="{65D208F4-1912-4C18-92F7-0E3FDD147216}">
      <dgm:prSet/>
      <dgm:spPr/>
      <dgm:t>
        <a:bodyPr/>
        <a:lstStyle/>
        <a:p>
          <a:endParaRPr lang="en-US"/>
        </a:p>
      </dgm:t>
    </dgm:pt>
    <dgm:pt modelId="{03BD222C-4A6C-4D5D-AF54-DF18B32A3FBE}" type="sibTrans" cxnId="{65D208F4-1912-4C18-92F7-0E3FDD147216}">
      <dgm:prSet/>
      <dgm:spPr/>
      <dgm:t>
        <a:bodyPr/>
        <a:lstStyle/>
        <a:p>
          <a:endParaRPr lang="en-US"/>
        </a:p>
      </dgm:t>
    </dgm:pt>
    <dgm:pt modelId="{AB3B5EA3-59E6-49DD-96B1-5308846FE27C}">
      <dgm:prSet phldrT="[Text]"/>
      <dgm:spPr/>
      <dgm:t>
        <a:bodyPr/>
        <a:lstStyle/>
        <a:p>
          <a:r>
            <a:rPr lang="en-US" dirty="0"/>
            <a:t>Deploy</a:t>
          </a:r>
        </a:p>
      </dgm:t>
    </dgm:pt>
    <dgm:pt modelId="{D1187242-B3BC-43D4-987C-4F1033E74E8C}" type="parTrans" cxnId="{60FA09ED-DFC0-4D7C-9545-79BF29C45692}">
      <dgm:prSet/>
      <dgm:spPr/>
      <dgm:t>
        <a:bodyPr/>
        <a:lstStyle/>
        <a:p>
          <a:endParaRPr lang="en-US"/>
        </a:p>
      </dgm:t>
    </dgm:pt>
    <dgm:pt modelId="{261625FE-124A-43E0-B506-909795B388E0}" type="sibTrans" cxnId="{60FA09ED-DFC0-4D7C-9545-79BF29C45692}">
      <dgm:prSet/>
      <dgm:spPr/>
      <dgm:t>
        <a:bodyPr/>
        <a:lstStyle/>
        <a:p>
          <a:endParaRPr lang="en-US"/>
        </a:p>
      </dgm:t>
    </dgm:pt>
    <dgm:pt modelId="{BCF77547-8DE1-4C6E-B035-7BDDA2218AB4}">
      <dgm:prSet phldrT="[Text]"/>
      <dgm:spPr>
        <a:solidFill>
          <a:srgbClr val="00B050"/>
        </a:solidFill>
      </dgm:spPr>
      <dgm:t>
        <a:bodyPr/>
        <a:lstStyle/>
        <a:p>
          <a:r>
            <a:rPr lang="en-US" dirty="0"/>
            <a:t>Go Live</a:t>
          </a:r>
        </a:p>
      </dgm:t>
    </dgm:pt>
    <dgm:pt modelId="{7C0E7706-A1A8-437B-BC6C-B13F523CD6B6}" type="parTrans" cxnId="{E4E0FAB4-D74E-4A12-899A-BF8DD8D60458}">
      <dgm:prSet/>
      <dgm:spPr/>
      <dgm:t>
        <a:bodyPr/>
        <a:lstStyle/>
        <a:p>
          <a:endParaRPr lang="en-US"/>
        </a:p>
      </dgm:t>
    </dgm:pt>
    <dgm:pt modelId="{350F8951-3BE4-40C6-919A-22EE5B3F1C46}" type="sibTrans" cxnId="{E4E0FAB4-D74E-4A12-899A-BF8DD8D60458}">
      <dgm:prSet/>
      <dgm:spPr/>
      <dgm:t>
        <a:bodyPr/>
        <a:lstStyle/>
        <a:p>
          <a:endParaRPr lang="en-US"/>
        </a:p>
      </dgm:t>
    </dgm:pt>
    <dgm:pt modelId="{528C2B81-0A6E-4715-84B3-553F5FEE3B04}" type="pres">
      <dgm:prSet presAssocID="{CCFEE89A-734E-4EB2-B20A-94CE3167E5B4}" presName="Name0" presStyleCnt="0">
        <dgm:presLayoutVars>
          <dgm:dir/>
          <dgm:animLvl val="lvl"/>
          <dgm:resizeHandles val="exact"/>
        </dgm:presLayoutVars>
      </dgm:prSet>
      <dgm:spPr/>
    </dgm:pt>
    <dgm:pt modelId="{EA3FCBE6-17FC-448A-9DC3-52F2DB928195}" type="pres">
      <dgm:prSet presAssocID="{86D56844-F791-4888-8FC7-843382CC25DA}" presName="parTxOnly" presStyleLbl="node1" presStyleIdx="0" presStyleCnt="6">
        <dgm:presLayoutVars>
          <dgm:chMax val="0"/>
          <dgm:chPref val="0"/>
          <dgm:bulletEnabled val="1"/>
        </dgm:presLayoutVars>
      </dgm:prSet>
      <dgm:spPr/>
    </dgm:pt>
    <dgm:pt modelId="{C71682CC-F2E5-4A44-8F36-6C11394339A0}" type="pres">
      <dgm:prSet presAssocID="{2561B7E9-067B-4110-96F1-B597D367E37E}" presName="parTxOnlySpace" presStyleCnt="0"/>
      <dgm:spPr/>
    </dgm:pt>
    <dgm:pt modelId="{8B9C1C38-0032-4F2D-9E2B-0A1AB66D3BE4}" type="pres">
      <dgm:prSet presAssocID="{8464ED6A-9E02-43D1-8D3D-98CDC93F2A2E}" presName="parTxOnly" presStyleLbl="node1" presStyleIdx="1" presStyleCnt="6">
        <dgm:presLayoutVars>
          <dgm:chMax val="0"/>
          <dgm:chPref val="0"/>
          <dgm:bulletEnabled val="1"/>
        </dgm:presLayoutVars>
      </dgm:prSet>
      <dgm:spPr/>
    </dgm:pt>
    <dgm:pt modelId="{8B21B9F1-D19C-4379-997E-6EB14D5AB52E}" type="pres">
      <dgm:prSet presAssocID="{03BD222C-4A6C-4D5D-AF54-DF18B32A3FBE}" presName="parTxOnlySpace" presStyleCnt="0"/>
      <dgm:spPr/>
    </dgm:pt>
    <dgm:pt modelId="{E9B89D40-8F99-417B-89C4-1AE559A21A99}" type="pres">
      <dgm:prSet presAssocID="{2A3FC8DD-0F0B-4135-93AD-55EC4E8B8C71}" presName="parTxOnly" presStyleLbl="node1" presStyleIdx="2" presStyleCnt="6">
        <dgm:presLayoutVars>
          <dgm:chMax val="0"/>
          <dgm:chPref val="0"/>
          <dgm:bulletEnabled val="1"/>
        </dgm:presLayoutVars>
      </dgm:prSet>
      <dgm:spPr/>
    </dgm:pt>
    <dgm:pt modelId="{6B820F75-A8C3-450E-8A7F-C58A23980CEB}" type="pres">
      <dgm:prSet presAssocID="{4B064ACA-D3D3-43B8-9C17-3C59ACA624EC}" presName="parTxOnlySpace" presStyleCnt="0"/>
      <dgm:spPr/>
    </dgm:pt>
    <dgm:pt modelId="{D19A6290-BDC7-4D7E-A4ED-09DDD78AE3C3}" type="pres">
      <dgm:prSet presAssocID="{29DB3E1C-5F0D-406D-80B0-1A74E14769E0}" presName="parTxOnly" presStyleLbl="node1" presStyleIdx="3" presStyleCnt="6">
        <dgm:presLayoutVars>
          <dgm:chMax val="0"/>
          <dgm:chPref val="0"/>
          <dgm:bulletEnabled val="1"/>
        </dgm:presLayoutVars>
      </dgm:prSet>
      <dgm:spPr/>
    </dgm:pt>
    <dgm:pt modelId="{3D12BFEA-A41C-4373-B9D4-CC8AD3920F8F}" type="pres">
      <dgm:prSet presAssocID="{D70A1862-9B7F-4DF4-8BF4-669E35581D66}" presName="parTxOnlySpace" presStyleCnt="0"/>
      <dgm:spPr/>
    </dgm:pt>
    <dgm:pt modelId="{DC6AE679-5A59-409A-9422-600E7E38AF77}" type="pres">
      <dgm:prSet presAssocID="{AB3B5EA3-59E6-49DD-96B1-5308846FE27C}" presName="parTxOnly" presStyleLbl="node1" presStyleIdx="4" presStyleCnt="6">
        <dgm:presLayoutVars>
          <dgm:chMax val="0"/>
          <dgm:chPref val="0"/>
          <dgm:bulletEnabled val="1"/>
        </dgm:presLayoutVars>
      </dgm:prSet>
      <dgm:spPr/>
    </dgm:pt>
    <dgm:pt modelId="{96568128-3B89-4507-8755-52544C413F56}" type="pres">
      <dgm:prSet presAssocID="{261625FE-124A-43E0-B506-909795B388E0}" presName="parTxOnlySpace" presStyleCnt="0"/>
      <dgm:spPr/>
    </dgm:pt>
    <dgm:pt modelId="{AFD653B0-6E72-418A-B285-228833DBB86C}" type="pres">
      <dgm:prSet presAssocID="{BCF77547-8DE1-4C6E-B035-7BDDA2218AB4}" presName="parTxOnly" presStyleLbl="node1" presStyleIdx="5" presStyleCnt="6">
        <dgm:presLayoutVars>
          <dgm:chMax val="0"/>
          <dgm:chPref val="0"/>
          <dgm:bulletEnabled val="1"/>
        </dgm:presLayoutVars>
      </dgm:prSet>
      <dgm:spPr/>
    </dgm:pt>
  </dgm:ptLst>
  <dgm:cxnLst>
    <dgm:cxn modelId="{F7112807-1EA7-49EA-9CF6-FB3ECE136654}" type="presOf" srcId="{8464ED6A-9E02-43D1-8D3D-98CDC93F2A2E}" destId="{8B9C1C38-0032-4F2D-9E2B-0A1AB66D3BE4}" srcOrd="0" destOrd="0" presId="urn:microsoft.com/office/officeart/2005/8/layout/chevron1"/>
    <dgm:cxn modelId="{0806AD14-7A05-4E4A-B6A2-150F6BD6E924}" type="presOf" srcId="{BCF77547-8DE1-4C6E-B035-7BDDA2218AB4}" destId="{AFD653B0-6E72-418A-B285-228833DBB86C}" srcOrd="0" destOrd="0" presId="urn:microsoft.com/office/officeart/2005/8/layout/chevron1"/>
    <dgm:cxn modelId="{1B0F9128-B265-4DC2-9D9E-E8B958CE0EFC}" type="presOf" srcId="{AB3B5EA3-59E6-49DD-96B1-5308846FE27C}" destId="{DC6AE679-5A59-409A-9422-600E7E38AF77}" srcOrd="0" destOrd="0" presId="urn:microsoft.com/office/officeart/2005/8/layout/chevron1"/>
    <dgm:cxn modelId="{BDFF3F33-9798-4BE0-B490-0FB9FE0C324C}" type="presOf" srcId="{29DB3E1C-5F0D-406D-80B0-1A74E14769E0}" destId="{D19A6290-BDC7-4D7E-A4ED-09DDD78AE3C3}" srcOrd="0" destOrd="0" presId="urn:microsoft.com/office/officeart/2005/8/layout/chevron1"/>
    <dgm:cxn modelId="{C9EE7C5D-66D5-4177-9474-191EA6833365}" srcId="{CCFEE89A-734E-4EB2-B20A-94CE3167E5B4}" destId="{29DB3E1C-5F0D-406D-80B0-1A74E14769E0}" srcOrd="3" destOrd="0" parTransId="{EC598D7B-A62B-4277-86FB-2D570F9F7011}" sibTransId="{D70A1862-9B7F-4DF4-8BF4-669E35581D66}"/>
    <dgm:cxn modelId="{B0097553-0F83-461F-9CF4-9D1839306E78}" type="presOf" srcId="{86D56844-F791-4888-8FC7-843382CC25DA}" destId="{EA3FCBE6-17FC-448A-9DC3-52F2DB928195}" srcOrd="0" destOrd="0" presId="urn:microsoft.com/office/officeart/2005/8/layout/chevron1"/>
    <dgm:cxn modelId="{CD44A0A7-2017-4F18-9984-DBBD03A48744}" srcId="{CCFEE89A-734E-4EB2-B20A-94CE3167E5B4}" destId="{86D56844-F791-4888-8FC7-843382CC25DA}" srcOrd="0" destOrd="0" parTransId="{F534AA32-06C5-4D29-9AD5-8A1DDD3DD86B}" sibTransId="{2561B7E9-067B-4110-96F1-B597D367E37E}"/>
    <dgm:cxn modelId="{E4E0FAB4-D74E-4A12-899A-BF8DD8D60458}" srcId="{CCFEE89A-734E-4EB2-B20A-94CE3167E5B4}" destId="{BCF77547-8DE1-4C6E-B035-7BDDA2218AB4}" srcOrd="5" destOrd="0" parTransId="{7C0E7706-A1A8-437B-BC6C-B13F523CD6B6}" sibTransId="{350F8951-3BE4-40C6-919A-22EE5B3F1C46}"/>
    <dgm:cxn modelId="{43A6AAD6-CF5E-45BB-A7F4-B17C7EE5E426}" type="presOf" srcId="{2A3FC8DD-0F0B-4135-93AD-55EC4E8B8C71}" destId="{E9B89D40-8F99-417B-89C4-1AE559A21A99}" srcOrd="0" destOrd="0" presId="urn:microsoft.com/office/officeart/2005/8/layout/chevron1"/>
    <dgm:cxn modelId="{4D6784EA-84FB-4C94-B1AB-172046BDF296}" srcId="{CCFEE89A-734E-4EB2-B20A-94CE3167E5B4}" destId="{2A3FC8DD-0F0B-4135-93AD-55EC4E8B8C71}" srcOrd="2" destOrd="0" parTransId="{C81390CC-9EA0-4C42-A63B-AAF58CBA50EE}" sibTransId="{4B064ACA-D3D3-43B8-9C17-3C59ACA624EC}"/>
    <dgm:cxn modelId="{60FA09ED-DFC0-4D7C-9545-79BF29C45692}" srcId="{CCFEE89A-734E-4EB2-B20A-94CE3167E5B4}" destId="{AB3B5EA3-59E6-49DD-96B1-5308846FE27C}" srcOrd="4" destOrd="0" parTransId="{D1187242-B3BC-43D4-987C-4F1033E74E8C}" sibTransId="{261625FE-124A-43E0-B506-909795B388E0}"/>
    <dgm:cxn modelId="{65D208F4-1912-4C18-92F7-0E3FDD147216}" srcId="{CCFEE89A-734E-4EB2-B20A-94CE3167E5B4}" destId="{8464ED6A-9E02-43D1-8D3D-98CDC93F2A2E}" srcOrd="1" destOrd="0" parTransId="{82101801-FB54-4187-8C98-9B59FE614C00}" sibTransId="{03BD222C-4A6C-4D5D-AF54-DF18B32A3FBE}"/>
    <dgm:cxn modelId="{B972D2FE-72C8-4C2B-ACD1-93C6EF233770}" type="presOf" srcId="{CCFEE89A-734E-4EB2-B20A-94CE3167E5B4}" destId="{528C2B81-0A6E-4715-84B3-553F5FEE3B04}" srcOrd="0" destOrd="0" presId="urn:microsoft.com/office/officeart/2005/8/layout/chevron1"/>
    <dgm:cxn modelId="{6EF51E9C-3DD6-470B-8E63-A3C65A6CD1BC}" type="presParOf" srcId="{528C2B81-0A6E-4715-84B3-553F5FEE3B04}" destId="{EA3FCBE6-17FC-448A-9DC3-52F2DB928195}" srcOrd="0" destOrd="0" presId="urn:microsoft.com/office/officeart/2005/8/layout/chevron1"/>
    <dgm:cxn modelId="{38CFBF8F-3F2E-4F06-90F2-E4F902729A6D}" type="presParOf" srcId="{528C2B81-0A6E-4715-84B3-553F5FEE3B04}" destId="{C71682CC-F2E5-4A44-8F36-6C11394339A0}" srcOrd="1" destOrd="0" presId="urn:microsoft.com/office/officeart/2005/8/layout/chevron1"/>
    <dgm:cxn modelId="{6F3C87C4-90AE-4DCB-BC91-CC9FC5018614}" type="presParOf" srcId="{528C2B81-0A6E-4715-84B3-553F5FEE3B04}" destId="{8B9C1C38-0032-4F2D-9E2B-0A1AB66D3BE4}" srcOrd="2" destOrd="0" presId="urn:microsoft.com/office/officeart/2005/8/layout/chevron1"/>
    <dgm:cxn modelId="{FDCE697D-BE82-4215-B5F9-A64B7D699415}" type="presParOf" srcId="{528C2B81-0A6E-4715-84B3-553F5FEE3B04}" destId="{8B21B9F1-D19C-4379-997E-6EB14D5AB52E}" srcOrd="3" destOrd="0" presId="urn:microsoft.com/office/officeart/2005/8/layout/chevron1"/>
    <dgm:cxn modelId="{AD64C152-EAD2-482C-9AAE-1C1FE6ACF7DC}" type="presParOf" srcId="{528C2B81-0A6E-4715-84B3-553F5FEE3B04}" destId="{E9B89D40-8F99-417B-89C4-1AE559A21A99}" srcOrd="4" destOrd="0" presId="urn:microsoft.com/office/officeart/2005/8/layout/chevron1"/>
    <dgm:cxn modelId="{D9DE5D9A-9C58-496D-A1CC-2264D902AAF9}" type="presParOf" srcId="{528C2B81-0A6E-4715-84B3-553F5FEE3B04}" destId="{6B820F75-A8C3-450E-8A7F-C58A23980CEB}" srcOrd="5" destOrd="0" presId="urn:microsoft.com/office/officeart/2005/8/layout/chevron1"/>
    <dgm:cxn modelId="{AF94CAE8-C75E-404E-BC4D-25BCAC9C9237}" type="presParOf" srcId="{528C2B81-0A6E-4715-84B3-553F5FEE3B04}" destId="{D19A6290-BDC7-4D7E-A4ED-09DDD78AE3C3}" srcOrd="6" destOrd="0" presId="urn:microsoft.com/office/officeart/2005/8/layout/chevron1"/>
    <dgm:cxn modelId="{04D0F2B1-D845-4772-94FB-E7F80AAEA573}" type="presParOf" srcId="{528C2B81-0A6E-4715-84B3-553F5FEE3B04}" destId="{3D12BFEA-A41C-4373-B9D4-CC8AD3920F8F}" srcOrd="7" destOrd="0" presId="urn:microsoft.com/office/officeart/2005/8/layout/chevron1"/>
    <dgm:cxn modelId="{94722514-ED0D-4B5F-847E-D942ECA7F6F3}" type="presParOf" srcId="{528C2B81-0A6E-4715-84B3-553F5FEE3B04}" destId="{DC6AE679-5A59-409A-9422-600E7E38AF77}" srcOrd="8" destOrd="0" presId="urn:microsoft.com/office/officeart/2005/8/layout/chevron1"/>
    <dgm:cxn modelId="{2896A040-758D-4DED-B62E-BE6195A0EA70}" type="presParOf" srcId="{528C2B81-0A6E-4715-84B3-553F5FEE3B04}" destId="{96568128-3B89-4507-8755-52544C413F56}" srcOrd="9" destOrd="0" presId="urn:microsoft.com/office/officeart/2005/8/layout/chevron1"/>
    <dgm:cxn modelId="{C3BB8B92-91F4-4BF9-ABA2-9B57492A99BA}" type="presParOf" srcId="{528C2B81-0A6E-4715-84B3-553F5FEE3B04}" destId="{AFD653B0-6E72-418A-B285-228833DBB86C}" srcOrd="10"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FF0582F-04E5-417C-8FB8-315D56E30093}"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454BD640-8697-4D06-BDE1-8A3BCA8F628F}">
      <dgm:prSet phldrT="[Text]" custT="1"/>
      <dgm:spPr>
        <a:solidFill>
          <a:schemeClr val="accent1">
            <a:lumMod val="75000"/>
          </a:schemeClr>
        </a:solidFill>
        <a:ln w="19050" cap="flat" cmpd="sng" algn="ctr">
          <a:solidFill>
            <a:srgbClr val="FFFFFF">
              <a:hueOff val="0"/>
              <a:satOff val="0"/>
              <a:lumOff val="0"/>
              <a:alphaOff val="0"/>
            </a:srgbClr>
          </a:solidFill>
          <a:prstDash val="solid"/>
        </a:ln>
        <a:effectLst/>
      </dgm:spPr>
      <dgm:t>
        <a:bodyPr spcFirstLastPara="0" vert="horz" wrap="square" lIns="88011" tIns="29337" rIns="29337" bIns="29337" numCol="1" spcCol="1270" anchor="ctr" anchorCtr="0"/>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Plan</a:t>
          </a:r>
        </a:p>
      </dgm:t>
    </dgm:pt>
    <dgm:pt modelId="{7721AFFA-B6C2-4882-9021-592DC1CE0F9D}" type="parTrans" cxnId="{002497C9-791A-4196-AF34-39972813861C}">
      <dgm:prSet/>
      <dgm:spPr/>
      <dgm:t>
        <a:bodyPr/>
        <a:lstStyle/>
        <a:p>
          <a:endParaRPr lang="en-US"/>
        </a:p>
      </dgm:t>
    </dgm:pt>
    <dgm:pt modelId="{5DB04E66-2420-4199-B243-8BEC29F1F6FB}" type="sibTrans" cxnId="{002497C9-791A-4196-AF34-39972813861C}">
      <dgm:prSet/>
      <dgm:spPr/>
      <dgm:t>
        <a:bodyPr/>
        <a:lstStyle/>
        <a:p>
          <a:endParaRPr lang="en-US"/>
        </a:p>
      </dgm:t>
    </dgm:pt>
    <dgm:pt modelId="{AEC25393-809A-4A39-9ECC-60A5EC145F5B}">
      <dgm:prSet phldrT="[Text]"/>
      <dgm:spPr>
        <a:ln>
          <a:solidFill>
            <a:schemeClr val="accent3">
              <a:lumMod val="20000"/>
              <a:lumOff val="80000"/>
            </a:schemeClr>
          </a:solidFill>
        </a:ln>
      </dgm:spPr>
      <dgm:t>
        <a:bodyPr/>
        <a:lstStyle/>
        <a:p>
          <a:pPr>
            <a:buFont typeface="Arial" panose="020B0604020202020204" pitchFamily="34" charset="0"/>
            <a:buChar char="•"/>
          </a:pPr>
          <a:r>
            <a:rPr lang="en-US" dirty="0"/>
            <a:t>Get familiar with the cXML guideline, define roles and responsibilities of project resources and agree on milestone dates;</a:t>
          </a:r>
        </a:p>
      </dgm:t>
    </dgm:pt>
    <dgm:pt modelId="{DDAB5123-1D47-4681-A8A7-D8EB78E08E47}" type="parTrans" cxnId="{26328AEE-68DD-45CA-BF47-FAF4514D6809}">
      <dgm:prSet/>
      <dgm:spPr/>
      <dgm:t>
        <a:bodyPr/>
        <a:lstStyle/>
        <a:p>
          <a:endParaRPr lang="en-US"/>
        </a:p>
      </dgm:t>
    </dgm:pt>
    <dgm:pt modelId="{4692C2A9-6511-471A-967B-17D78AE7F9C1}" type="sibTrans" cxnId="{26328AEE-68DD-45CA-BF47-FAF4514D6809}">
      <dgm:prSet/>
      <dgm:spPr/>
      <dgm:t>
        <a:bodyPr/>
        <a:lstStyle/>
        <a:p>
          <a:endParaRPr lang="en-US"/>
        </a:p>
      </dgm:t>
    </dgm:pt>
    <dgm:pt modelId="{C75C4F58-60E4-4618-9AE6-63DCFC5399F7}">
      <dgm:prSet phldrT="[Text]"/>
      <dgm:spPr>
        <a:solidFill>
          <a:srgbClr val="3521C9"/>
        </a:solidFill>
        <a:ln w="19050" cap="flat" cmpd="sng" algn="ctr">
          <a:solidFill>
            <a:srgbClr val="FFFFFF">
              <a:hueOff val="0"/>
              <a:satOff val="0"/>
              <a:lumOff val="0"/>
              <a:alphaOff val="0"/>
            </a:srgbClr>
          </a:solidFill>
          <a:prstDash val="solid"/>
        </a:ln>
        <a:effectLst/>
      </dgm:spPr>
      <dgm:t>
        <a:bodyPr spcFirstLastPara="0" vert="horz" wrap="square" lIns="88011" tIns="29337" rIns="29337" bIns="29337" numCol="1" spcCol="1270" anchor="ctr" anchorCtr="0"/>
        <a:lstStyle/>
        <a:p>
          <a:r>
            <a:rPr lang="en-US" dirty="0"/>
            <a:t>Design</a:t>
          </a:r>
        </a:p>
      </dgm:t>
    </dgm:pt>
    <dgm:pt modelId="{47ED83A8-90F4-4BE2-8CFB-46ECC7F3D233}" type="parTrans" cxnId="{BE92E18F-9068-4ADB-90A1-CF46EE4AD69D}">
      <dgm:prSet/>
      <dgm:spPr/>
      <dgm:t>
        <a:bodyPr/>
        <a:lstStyle/>
        <a:p>
          <a:endParaRPr lang="en-US"/>
        </a:p>
      </dgm:t>
    </dgm:pt>
    <dgm:pt modelId="{4AC8306A-6DA5-45FD-B188-05A99DA42754}" type="sibTrans" cxnId="{BE92E18F-9068-4ADB-90A1-CF46EE4AD69D}">
      <dgm:prSet/>
      <dgm:spPr/>
      <dgm:t>
        <a:bodyPr/>
        <a:lstStyle/>
        <a:p>
          <a:endParaRPr lang="en-US"/>
        </a:p>
      </dgm:t>
    </dgm:pt>
    <dgm:pt modelId="{595B08C4-673E-4CA7-A311-DC0FE32C531C}">
      <dgm:prSet phldrT="[Text]"/>
      <dgm:spPr>
        <a:ln>
          <a:solidFill>
            <a:schemeClr val="accent3">
              <a:lumMod val="20000"/>
              <a:lumOff val="80000"/>
            </a:schemeClr>
          </a:solidFill>
        </a:ln>
      </dgm:spPr>
      <dgm:t>
        <a:bodyPr/>
        <a:lstStyle/>
        <a:p>
          <a:pPr>
            <a:buFont typeface="Arial" panose="020B0604020202020204" pitchFamily="34" charset="0"/>
            <a:buChar char="•"/>
          </a:pPr>
          <a:r>
            <a:rPr lang="en-US" dirty="0"/>
            <a:t>Defines the test scenarios; configure the Ariba account in production and in test mode;</a:t>
          </a:r>
        </a:p>
      </dgm:t>
    </dgm:pt>
    <dgm:pt modelId="{FA2C7199-C4AD-403D-9D8D-75A43FB875C6}" type="parTrans" cxnId="{0999FABD-F99E-49B1-9CCE-831FDDC36D42}">
      <dgm:prSet/>
      <dgm:spPr/>
      <dgm:t>
        <a:bodyPr/>
        <a:lstStyle/>
        <a:p>
          <a:endParaRPr lang="en-US"/>
        </a:p>
      </dgm:t>
    </dgm:pt>
    <dgm:pt modelId="{5C138475-D1A0-4C7B-9E9D-134BC1BDB954}" type="sibTrans" cxnId="{0999FABD-F99E-49B1-9CCE-831FDDC36D42}">
      <dgm:prSet/>
      <dgm:spPr/>
      <dgm:t>
        <a:bodyPr/>
        <a:lstStyle/>
        <a:p>
          <a:endParaRPr lang="en-US"/>
        </a:p>
      </dgm:t>
    </dgm:pt>
    <dgm:pt modelId="{943C317B-0E69-4FB6-B039-753E0B49B325}">
      <dgm:prSet phldrT="[Text]" custT="1"/>
      <dgm:spPr>
        <a:solidFill>
          <a:schemeClr val="accent3">
            <a:lumMod val="75000"/>
          </a:schemeClr>
        </a:solidFill>
        <a:ln w="19050" cap="flat" cmpd="sng" algn="ctr">
          <a:solidFill>
            <a:srgbClr val="FFFFFF">
              <a:hueOff val="0"/>
              <a:satOff val="0"/>
              <a:lumOff val="0"/>
              <a:alphaOff val="0"/>
            </a:srgbClr>
          </a:solidFill>
          <a:prstDash val="solid"/>
        </a:ln>
        <a:effectLst/>
      </dgm:spPr>
      <dgm:t>
        <a:bodyPr spcFirstLastPara="0" vert="horz" wrap="square" lIns="88011" tIns="29337" rIns="29337" bIns="29337" numCol="1" spcCol="1270" anchor="ctr" anchorCtr="0"/>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Build</a:t>
          </a:r>
        </a:p>
      </dgm:t>
    </dgm:pt>
    <dgm:pt modelId="{49546B08-D697-40BC-85DE-7927787AFDCE}" type="parTrans" cxnId="{B87E1857-56AC-43CC-9B39-82ABC8D3751B}">
      <dgm:prSet/>
      <dgm:spPr/>
      <dgm:t>
        <a:bodyPr/>
        <a:lstStyle/>
        <a:p>
          <a:endParaRPr lang="en-US"/>
        </a:p>
      </dgm:t>
    </dgm:pt>
    <dgm:pt modelId="{869DE3C4-3149-44FA-9D74-B42E355DEDBE}" type="sibTrans" cxnId="{B87E1857-56AC-43CC-9B39-82ABC8D3751B}">
      <dgm:prSet/>
      <dgm:spPr/>
      <dgm:t>
        <a:bodyPr/>
        <a:lstStyle/>
        <a:p>
          <a:endParaRPr lang="en-US"/>
        </a:p>
      </dgm:t>
    </dgm:pt>
    <dgm:pt modelId="{4F6D5A4B-74C6-4DB7-9C01-EE2D95FF9D14}">
      <dgm:prSet phldrT="[Text]"/>
      <dgm:spPr>
        <a:ln>
          <a:solidFill>
            <a:schemeClr val="accent3">
              <a:lumMod val="20000"/>
              <a:lumOff val="80000"/>
            </a:schemeClr>
          </a:solidFill>
        </a:ln>
      </dgm:spPr>
      <dgm:t>
        <a:bodyPr/>
        <a:lstStyle/>
        <a:p>
          <a:r>
            <a:rPr lang="en-US" dirty="0"/>
            <a:t>Establish connectivity to Ariba network (suppliers already on the network with other buyers will already have connectivity setup), create a cXML sample for the required transaction documents; </a:t>
          </a:r>
        </a:p>
      </dgm:t>
    </dgm:pt>
    <dgm:pt modelId="{2A4D6C92-219E-491C-800D-D371CE62B63A}" type="parTrans" cxnId="{9EC12BAD-962C-4D9F-8CBF-9B607F49B2C3}">
      <dgm:prSet/>
      <dgm:spPr/>
      <dgm:t>
        <a:bodyPr/>
        <a:lstStyle/>
        <a:p>
          <a:endParaRPr lang="en-US"/>
        </a:p>
      </dgm:t>
    </dgm:pt>
    <dgm:pt modelId="{2A7C967B-7B22-4EF9-A760-396202931E47}" type="sibTrans" cxnId="{9EC12BAD-962C-4D9F-8CBF-9B607F49B2C3}">
      <dgm:prSet/>
      <dgm:spPr/>
      <dgm:t>
        <a:bodyPr/>
        <a:lstStyle/>
        <a:p>
          <a:endParaRPr lang="en-US"/>
        </a:p>
      </dgm:t>
    </dgm:pt>
    <dgm:pt modelId="{302FAC8C-3624-4F21-93B3-22497A5BA387}">
      <dgm:prSet custT="1"/>
      <dgm:spPr>
        <a:solidFill>
          <a:schemeClr val="accent5">
            <a:lumMod val="50000"/>
          </a:schemeClr>
        </a:solidFill>
        <a:ln w="19050" cap="flat" cmpd="sng" algn="ctr">
          <a:solidFill>
            <a:srgbClr val="FFFFFF">
              <a:hueOff val="0"/>
              <a:satOff val="0"/>
              <a:lumOff val="0"/>
              <a:alphaOff val="0"/>
            </a:srgbClr>
          </a:solidFill>
          <a:prstDash val="solid"/>
        </a:ln>
        <a:effectLst/>
      </dgm:spPr>
      <dgm:t>
        <a:bodyPr spcFirstLastPara="0" vert="horz" wrap="square" lIns="88011" tIns="29337" rIns="29337" bIns="29337" numCol="1" spcCol="1270" anchor="ctr" anchorCtr="0"/>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Test</a:t>
          </a:r>
        </a:p>
      </dgm:t>
    </dgm:pt>
    <dgm:pt modelId="{BF676D7B-D84C-4E25-9F8F-9EB783D40F1B}" type="parTrans" cxnId="{915714BB-A087-4EFE-A6A0-1301C4F8247B}">
      <dgm:prSet/>
      <dgm:spPr/>
      <dgm:t>
        <a:bodyPr/>
        <a:lstStyle/>
        <a:p>
          <a:endParaRPr lang="en-US"/>
        </a:p>
      </dgm:t>
    </dgm:pt>
    <dgm:pt modelId="{F0C81426-5F27-40F3-B89F-BF44ED3B1324}" type="sibTrans" cxnId="{915714BB-A087-4EFE-A6A0-1301C4F8247B}">
      <dgm:prSet/>
      <dgm:spPr/>
      <dgm:t>
        <a:bodyPr/>
        <a:lstStyle/>
        <a:p>
          <a:endParaRPr lang="en-US"/>
        </a:p>
      </dgm:t>
    </dgm:pt>
    <dgm:pt modelId="{4B45AADB-0ABA-44DD-BD08-8F5BC80F7B48}">
      <dgm:prSet custT="1"/>
      <dgm:spPr>
        <a:solidFill>
          <a:srgbClr val="970A82">
            <a:hueOff val="0"/>
            <a:satOff val="0"/>
            <a:lumOff val="0"/>
            <a:alphaOff val="0"/>
          </a:srgbClr>
        </a:solidFill>
        <a:ln w="19050" cap="flat" cmpd="sng" algn="ctr">
          <a:solidFill>
            <a:srgbClr val="FFFFFF">
              <a:hueOff val="0"/>
              <a:satOff val="0"/>
              <a:lumOff val="0"/>
              <a:alphaOff val="0"/>
            </a:srgbClr>
          </a:solidFill>
          <a:prstDash val="solid"/>
        </a:ln>
        <a:effectLst/>
      </dgm:spPr>
      <dgm:t>
        <a:bodyPr spcFirstLastPara="0" vert="horz" wrap="square" lIns="88011" tIns="29337" rIns="29337" bIns="29337" numCol="1" spcCol="1270" anchor="ctr" anchorCtr="0"/>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Deploy</a:t>
          </a:r>
        </a:p>
      </dgm:t>
    </dgm:pt>
    <dgm:pt modelId="{E8498970-0FA2-48C0-9362-6BA48440A0FC}" type="parTrans" cxnId="{D523A6B4-D320-4B62-AF00-F6997217A4D5}">
      <dgm:prSet/>
      <dgm:spPr/>
      <dgm:t>
        <a:bodyPr/>
        <a:lstStyle/>
        <a:p>
          <a:endParaRPr lang="en-US"/>
        </a:p>
      </dgm:t>
    </dgm:pt>
    <dgm:pt modelId="{D0326638-079A-4A7D-A8B8-AE0DB268FB3C}" type="sibTrans" cxnId="{D523A6B4-D320-4B62-AF00-F6997217A4D5}">
      <dgm:prSet/>
      <dgm:spPr/>
      <dgm:t>
        <a:bodyPr/>
        <a:lstStyle/>
        <a:p>
          <a:endParaRPr lang="en-US"/>
        </a:p>
      </dgm:t>
    </dgm:pt>
    <dgm:pt modelId="{7333F526-838E-4099-81BF-FC602FE704DE}">
      <dgm:prSet custT="1"/>
      <dgm:spPr>
        <a:solidFill>
          <a:srgbClr val="00B050"/>
        </a:solidFill>
        <a:ln w="19050" cap="flat" cmpd="sng" algn="ctr">
          <a:solidFill>
            <a:srgbClr val="FFFFFF">
              <a:hueOff val="0"/>
              <a:satOff val="0"/>
              <a:lumOff val="0"/>
              <a:alphaOff val="0"/>
            </a:srgbClr>
          </a:solidFill>
          <a:prstDash val="solid"/>
        </a:ln>
        <a:effectLst/>
      </dgm:spPr>
      <dgm:t>
        <a:bodyPr spcFirstLastPara="0" vert="horz" wrap="square" lIns="88011" tIns="29337" rIns="29337" bIns="29337" numCol="1" spcCol="1270" anchor="ctr" anchorCtr="0"/>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Go</a:t>
          </a:r>
          <a:r>
            <a:rPr lang="en-US" sz="2200" kern="1200" dirty="0">
              <a:solidFill>
                <a:srgbClr val="FFFFFF"/>
              </a:solidFill>
              <a:latin typeface="Arial"/>
              <a:ea typeface="+mn-ea"/>
              <a:cs typeface="+mn-cs"/>
            </a:rPr>
            <a:t> </a:t>
          </a:r>
          <a:r>
            <a:rPr lang="en-US" sz="1000" kern="1200" dirty="0">
              <a:solidFill>
                <a:srgbClr val="FFFFFF"/>
              </a:solidFill>
              <a:latin typeface="Arial"/>
              <a:ea typeface="+mn-ea"/>
              <a:cs typeface="+mn-cs"/>
            </a:rPr>
            <a:t>Live</a:t>
          </a:r>
        </a:p>
      </dgm:t>
    </dgm:pt>
    <dgm:pt modelId="{0D3AE900-491C-427E-B561-533BC0FA6779}" type="parTrans" cxnId="{F0174DA3-7AD3-47A6-87BC-88A1D13DA2A5}">
      <dgm:prSet/>
      <dgm:spPr/>
      <dgm:t>
        <a:bodyPr/>
        <a:lstStyle/>
        <a:p>
          <a:endParaRPr lang="en-US"/>
        </a:p>
      </dgm:t>
    </dgm:pt>
    <dgm:pt modelId="{3AA0BA8F-D4B7-4DA7-95A3-D7DD734430C8}" type="sibTrans" cxnId="{F0174DA3-7AD3-47A6-87BC-88A1D13DA2A5}">
      <dgm:prSet/>
      <dgm:spPr/>
      <dgm:t>
        <a:bodyPr/>
        <a:lstStyle/>
        <a:p>
          <a:endParaRPr lang="en-US"/>
        </a:p>
      </dgm:t>
    </dgm:pt>
    <dgm:pt modelId="{8E3904CF-A13A-4035-AD09-D97D2EEE21A4}">
      <dgm:prSet/>
      <dgm:spPr>
        <a:ln>
          <a:solidFill>
            <a:schemeClr val="accent3">
              <a:lumMod val="20000"/>
              <a:lumOff val="80000"/>
            </a:schemeClr>
          </a:solidFill>
        </a:ln>
      </dgm:spPr>
      <dgm:t>
        <a:bodyPr/>
        <a:lstStyle/>
        <a:p>
          <a:pPr>
            <a:buFont typeface="Arial" panose="020B0604020202020204" pitchFamily="34" charset="0"/>
            <a:buChar char="•"/>
          </a:pPr>
          <a:r>
            <a:rPr lang="en-US"/>
            <a:t>Technical contact is engaged in day to day testing activities: post documents on Ariba test environment according to the test scenario, log on Ariba and check their status, receive technical advices from Supplier Integrator;</a:t>
          </a:r>
        </a:p>
      </dgm:t>
    </dgm:pt>
    <dgm:pt modelId="{2136163C-689D-48AD-A09E-78B298510EE0}" type="parTrans" cxnId="{583B3C04-7368-4B90-BFD2-8B3F562D437D}">
      <dgm:prSet/>
      <dgm:spPr/>
      <dgm:t>
        <a:bodyPr/>
        <a:lstStyle/>
        <a:p>
          <a:endParaRPr lang="en-US"/>
        </a:p>
      </dgm:t>
    </dgm:pt>
    <dgm:pt modelId="{40249D0F-EE12-4163-9371-5CBCF37A703B}" type="sibTrans" cxnId="{583B3C04-7368-4B90-BFD2-8B3F562D437D}">
      <dgm:prSet/>
      <dgm:spPr/>
      <dgm:t>
        <a:bodyPr/>
        <a:lstStyle/>
        <a:p>
          <a:endParaRPr lang="en-US"/>
        </a:p>
      </dgm:t>
    </dgm:pt>
    <dgm:pt modelId="{6912D118-B06B-4125-9486-4C363F50F147}">
      <dgm:prSet/>
      <dgm:spPr>
        <a:ln>
          <a:solidFill>
            <a:schemeClr val="accent3">
              <a:lumMod val="20000"/>
              <a:lumOff val="80000"/>
            </a:schemeClr>
          </a:solidFill>
        </a:ln>
      </dgm:spPr>
      <dgm:t>
        <a:bodyPr/>
        <a:lstStyle/>
        <a:p>
          <a:r>
            <a:rPr lang="en-US" b="1">
              <a:solidFill>
                <a:srgbClr val="FF0000"/>
              </a:solidFill>
            </a:rPr>
            <a:t>NB</a:t>
          </a:r>
          <a:r>
            <a:rPr lang="en-US"/>
            <a:t>: when catalog is scope, the catalog needs to be available before testing phase start </a:t>
          </a:r>
          <a:endParaRPr lang="en-US" dirty="0"/>
        </a:p>
      </dgm:t>
    </dgm:pt>
    <dgm:pt modelId="{379B1B9A-6A73-4451-8AC0-6A5BE6271A19}" type="parTrans" cxnId="{1B35BFC0-CE3E-42E0-9064-40F3F0DA1AAE}">
      <dgm:prSet/>
      <dgm:spPr/>
      <dgm:t>
        <a:bodyPr/>
        <a:lstStyle/>
        <a:p>
          <a:endParaRPr lang="en-US"/>
        </a:p>
      </dgm:t>
    </dgm:pt>
    <dgm:pt modelId="{4D645E3E-516C-4A3F-A5CA-E50E38C47588}" type="sibTrans" cxnId="{1B35BFC0-CE3E-42E0-9064-40F3F0DA1AAE}">
      <dgm:prSet/>
      <dgm:spPr/>
      <dgm:t>
        <a:bodyPr/>
        <a:lstStyle/>
        <a:p>
          <a:endParaRPr lang="en-US"/>
        </a:p>
      </dgm:t>
    </dgm:pt>
    <dgm:pt modelId="{D3CCBF24-B363-4BA3-A8D0-B89B1795DCAF}">
      <dgm:prSet/>
      <dgm:spPr>
        <a:ln>
          <a:solidFill>
            <a:schemeClr val="accent3">
              <a:lumMod val="20000"/>
              <a:lumOff val="80000"/>
            </a:schemeClr>
          </a:solidFill>
        </a:ln>
      </dgm:spPr>
      <dgm:t>
        <a:bodyPr/>
        <a:lstStyle/>
        <a:p>
          <a:r>
            <a:rPr lang="en-US" dirty="0"/>
            <a:t>Supplier should migrate his account to production mode; internal communication for the switch to production mode is needed;</a:t>
          </a:r>
        </a:p>
      </dgm:t>
    </dgm:pt>
    <dgm:pt modelId="{89E70CBD-31C4-4CFD-947F-E4BE4FEF8CD8}" type="parTrans" cxnId="{C7B0FD8E-52D2-49B3-B968-C89363B48E29}">
      <dgm:prSet/>
      <dgm:spPr/>
      <dgm:t>
        <a:bodyPr/>
        <a:lstStyle/>
        <a:p>
          <a:endParaRPr lang="en-US"/>
        </a:p>
      </dgm:t>
    </dgm:pt>
    <dgm:pt modelId="{B82CCF0B-DE5A-4495-841B-F5FBA811D72B}" type="sibTrans" cxnId="{C7B0FD8E-52D2-49B3-B968-C89363B48E29}">
      <dgm:prSet/>
      <dgm:spPr/>
      <dgm:t>
        <a:bodyPr/>
        <a:lstStyle/>
        <a:p>
          <a:endParaRPr lang="en-US"/>
        </a:p>
      </dgm:t>
    </dgm:pt>
    <dgm:pt modelId="{C1C15D6A-A530-4EE2-A948-91E0C2B4DD4F}">
      <dgm:prSet/>
      <dgm:spPr>
        <a:ln>
          <a:solidFill>
            <a:schemeClr val="accent3">
              <a:lumMod val="20000"/>
              <a:lumOff val="80000"/>
            </a:schemeClr>
          </a:solidFill>
        </a:ln>
      </dgm:spPr>
      <dgm:t>
        <a:bodyPr/>
        <a:lstStyle/>
        <a:p>
          <a:r>
            <a:rPr lang="en-US" dirty="0"/>
            <a:t>Document exchange runs in production mode; Supplier integrator provides technical support during the first two weeks; </a:t>
          </a:r>
        </a:p>
      </dgm:t>
    </dgm:pt>
    <dgm:pt modelId="{78681886-AC37-4F1B-9B53-DD7A9F350CA5}" type="parTrans" cxnId="{F209EB4A-A6BD-4423-A985-388207DAB26D}">
      <dgm:prSet/>
      <dgm:spPr/>
      <dgm:t>
        <a:bodyPr/>
        <a:lstStyle/>
        <a:p>
          <a:endParaRPr lang="en-US"/>
        </a:p>
      </dgm:t>
    </dgm:pt>
    <dgm:pt modelId="{7736F945-D3B4-406B-BBDB-AB58C7DF717C}" type="sibTrans" cxnId="{F209EB4A-A6BD-4423-A985-388207DAB26D}">
      <dgm:prSet/>
      <dgm:spPr/>
      <dgm:t>
        <a:bodyPr/>
        <a:lstStyle/>
        <a:p>
          <a:endParaRPr lang="en-US"/>
        </a:p>
      </dgm:t>
    </dgm:pt>
    <dgm:pt modelId="{451B8E28-BA60-4945-858F-0B1A00ACC726}" type="pres">
      <dgm:prSet presAssocID="{AFF0582F-04E5-417C-8FB8-315D56E30093}" presName="linearFlow" presStyleCnt="0">
        <dgm:presLayoutVars>
          <dgm:dir/>
          <dgm:animLvl val="lvl"/>
          <dgm:resizeHandles val="exact"/>
        </dgm:presLayoutVars>
      </dgm:prSet>
      <dgm:spPr/>
    </dgm:pt>
    <dgm:pt modelId="{BA0F3203-44FF-4C75-97DD-FFB8A5F2DEDF}" type="pres">
      <dgm:prSet presAssocID="{454BD640-8697-4D06-BDE1-8A3BCA8F628F}" presName="composite" presStyleCnt="0"/>
      <dgm:spPr/>
    </dgm:pt>
    <dgm:pt modelId="{3E837199-3F63-4894-AE6A-27AA87DA081F}" type="pres">
      <dgm:prSet presAssocID="{454BD640-8697-4D06-BDE1-8A3BCA8F628F}" presName="parentText" presStyleLbl="alignNode1" presStyleIdx="0" presStyleCnt="6">
        <dgm:presLayoutVars>
          <dgm:chMax val="1"/>
          <dgm:bulletEnabled val="1"/>
        </dgm:presLayoutVars>
      </dgm:prSet>
      <dgm:spPr>
        <a:xfrm rot="5400000">
          <a:off x="-114990" y="117592"/>
          <a:ext cx="766601" cy="536621"/>
        </a:xfrm>
        <a:prstGeom prst="chevron">
          <a:avLst/>
        </a:prstGeom>
      </dgm:spPr>
    </dgm:pt>
    <dgm:pt modelId="{2FDBAE1A-93BF-4A20-87BE-965A39E67C87}" type="pres">
      <dgm:prSet presAssocID="{454BD640-8697-4D06-BDE1-8A3BCA8F628F}" presName="descendantText" presStyleLbl="alignAcc1" presStyleIdx="0" presStyleCnt="6">
        <dgm:presLayoutVars>
          <dgm:bulletEnabled val="1"/>
        </dgm:presLayoutVars>
      </dgm:prSet>
      <dgm:spPr/>
    </dgm:pt>
    <dgm:pt modelId="{676875C0-7C2D-45E2-80F9-0D1E237DD431}" type="pres">
      <dgm:prSet presAssocID="{5DB04E66-2420-4199-B243-8BEC29F1F6FB}" presName="sp" presStyleCnt="0"/>
      <dgm:spPr/>
    </dgm:pt>
    <dgm:pt modelId="{FFBE97B9-56DE-474F-8EAF-75B3516CF735}" type="pres">
      <dgm:prSet presAssocID="{C75C4F58-60E4-4618-9AE6-63DCFC5399F7}" presName="composite" presStyleCnt="0"/>
      <dgm:spPr/>
    </dgm:pt>
    <dgm:pt modelId="{BF9427AA-F3B1-4C9E-91CF-8A1A97E2E4E7}" type="pres">
      <dgm:prSet presAssocID="{C75C4F58-60E4-4618-9AE6-63DCFC5399F7}" presName="parentText" presStyleLbl="alignNode1" presStyleIdx="1" presStyleCnt="6">
        <dgm:presLayoutVars>
          <dgm:chMax val="1"/>
          <dgm:bulletEnabled val="1"/>
        </dgm:presLayoutVars>
      </dgm:prSet>
      <dgm:spPr>
        <a:xfrm rot="5400000">
          <a:off x="-114877" y="785384"/>
          <a:ext cx="765853" cy="536097"/>
        </a:xfrm>
        <a:prstGeom prst="chevron">
          <a:avLst/>
        </a:prstGeom>
      </dgm:spPr>
    </dgm:pt>
    <dgm:pt modelId="{E0220F48-8835-4302-9883-62223CA6D84A}" type="pres">
      <dgm:prSet presAssocID="{C75C4F58-60E4-4618-9AE6-63DCFC5399F7}" presName="descendantText" presStyleLbl="alignAcc1" presStyleIdx="1" presStyleCnt="6">
        <dgm:presLayoutVars>
          <dgm:bulletEnabled val="1"/>
        </dgm:presLayoutVars>
      </dgm:prSet>
      <dgm:spPr/>
    </dgm:pt>
    <dgm:pt modelId="{007CB0EE-2B5A-486B-9324-BD2310BB65D9}" type="pres">
      <dgm:prSet presAssocID="{4AC8306A-6DA5-45FD-B188-05A99DA42754}" presName="sp" presStyleCnt="0"/>
      <dgm:spPr/>
    </dgm:pt>
    <dgm:pt modelId="{4FAFA99D-7270-4436-8331-AC0B9C9D3AC3}" type="pres">
      <dgm:prSet presAssocID="{943C317B-0E69-4FB6-B039-753E0B49B325}" presName="composite" presStyleCnt="0"/>
      <dgm:spPr/>
    </dgm:pt>
    <dgm:pt modelId="{09F01B50-516F-433C-A355-35F121B8CA60}" type="pres">
      <dgm:prSet presAssocID="{943C317B-0E69-4FB6-B039-753E0B49B325}" presName="parentText" presStyleLbl="alignNode1" presStyleIdx="2" presStyleCnt="6">
        <dgm:presLayoutVars>
          <dgm:chMax val="1"/>
          <dgm:bulletEnabled val="1"/>
        </dgm:presLayoutVars>
      </dgm:prSet>
      <dgm:spPr>
        <a:xfrm rot="5400000">
          <a:off x="-114990" y="1450700"/>
          <a:ext cx="766601" cy="536621"/>
        </a:xfrm>
        <a:prstGeom prst="chevron">
          <a:avLst/>
        </a:prstGeom>
      </dgm:spPr>
    </dgm:pt>
    <dgm:pt modelId="{97DA005C-CFF7-4E1A-BACC-9D865E0DF053}" type="pres">
      <dgm:prSet presAssocID="{943C317B-0E69-4FB6-B039-753E0B49B325}" presName="descendantText" presStyleLbl="alignAcc1" presStyleIdx="2" presStyleCnt="6">
        <dgm:presLayoutVars>
          <dgm:bulletEnabled val="1"/>
        </dgm:presLayoutVars>
      </dgm:prSet>
      <dgm:spPr/>
    </dgm:pt>
    <dgm:pt modelId="{26D98E64-66E3-4730-9A13-203A975074D7}" type="pres">
      <dgm:prSet presAssocID="{869DE3C4-3149-44FA-9D74-B42E355DEDBE}" presName="sp" presStyleCnt="0"/>
      <dgm:spPr/>
    </dgm:pt>
    <dgm:pt modelId="{10A76309-014E-4EC0-A758-61F2B9D982AA}" type="pres">
      <dgm:prSet presAssocID="{302FAC8C-3624-4F21-93B3-22497A5BA387}" presName="composite" presStyleCnt="0"/>
      <dgm:spPr/>
    </dgm:pt>
    <dgm:pt modelId="{1D96BDE8-CE94-435D-9D49-98C4ADAA2A8B}" type="pres">
      <dgm:prSet presAssocID="{302FAC8C-3624-4F21-93B3-22497A5BA387}" presName="parentText" presStyleLbl="alignNode1" presStyleIdx="3" presStyleCnt="6">
        <dgm:presLayoutVars>
          <dgm:chMax val="1"/>
          <dgm:bulletEnabled val="1"/>
        </dgm:presLayoutVars>
      </dgm:prSet>
      <dgm:spPr>
        <a:xfrm rot="5400000">
          <a:off x="-114877" y="2117191"/>
          <a:ext cx="765853" cy="536097"/>
        </a:xfrm>
        <a:prstGeom prst="chevron">
          <a:avLst/>
        </a:prstGeom>
      </dgm:spPr>
    </dgm:pt>
    <dgm:pt modelId="{A3FC8859-56D0-4B71-9D39-488CD6FFEE82}" type="pres">
      <dgm:prSet presAssocID="{302FAC8C-3624-4F21-93B3-22497A5BA387}" presName="descendantText" presStyleLbl="alignAcc1" presStyleIdx="3" presStyleCnt="6">
        <dgm:presLayoutVars>
          <dgm:bulletEnabled val="1"/>
        </dgm:presLayoutVars>
      </dgm:prSet>
      <dgm:spPr/>
    </dgm:pt>
    <dgm:pt modelId="{3E50F8EE-0532-4EE7-BE95-B1D2B69C7ED0}" type="pres">
      <dgm:prSet presAssocID="{F0C81426-5F27-40F3-B89F-BF44ED3B1324}" presName="sp" presStyleCnt="0"/>
      <dgm:spPr/>
    </dgm:pt>
    <dgm:pt modelId="{94DF598A-315F-4AB3-847A-8EE65E918AF0}" type="pres">
      <dgm:prSet presAssocID="{4B45AADB-0ABA-44DD-BD08-8F5BC80F7B48}" presName="composite" presStyleCnt="0"/>
      <dgm:spPr/>
    </dgm:pt>
    <dgm:pt modelId="{D297CD7D-60C3-4100-BEC8-2FEF213AB387}" type="pres">
      <dgm:prSet presAssocID="{4B45AADB-0ABA-44DD-BD08-8F5BC80F7B48}" presName="parentText" presStyleLbl="alignNode1" presStyleIdx="4" presStyleCnt="6">
        <dgm:presLayoutVars>
          <dgm:chMax val="1"/>
          <dgm:bulletEnabled val="1"/>
        </dgm:presLayoutVars>
      </dgm:prSet>
      <dgm:spPr>
        <a:xfrm rot="5400000">
          <a:off x="-114877" y="2783094"/>
          <a:ext cx="765853" cy="536097"/>
        </a:xfrm>
        <a:prstGeom prst="chevron">
          <a:avLst/>
        </a:prstGeom>
      </dgm:spPr>
    </dgm:pt>
    <dgm:pt modelId="{8CA6BCFC-06C2-4218-A7F5-55A7B2BDE52D}" type="pres">
      <dgm:prSet presAssocID="{4B45AADB-0ABA-44DD-BD08-8F5BC80F7B48}" presName="descendantText" presStyleLbl="alignAcc1" presStyleIdx="4" presStyleCnt="6" custLinFactNeighborX="-96" custLinFactNeighborY="-109">
        <dgm:presLayoutVars>
          <dgm:bulletEnabled val="1"/>
        </dgm:presLayoutVars>
      </dgm:prSet>
      <dgm:spPr/>
    </dgm:pt>
    <dgm:pt modelId="{6EE59BDA-0254-4D13-9D8F-30C43C88BDC9}" type="pres">
      <dgm:prSet presAssocID="{D0326638-079A-4A7D-A8B8-AE0DB268FB3C}" presName="sp" presStyleCnt="0"/>
      <dgm:spPr/>
    </dgm:pt>
    <dgm:pt modelId="{A4562FED-19D4-40B4-8931-2830E3C57730}" type="pres">
      <dgm:prSet presAssocID="{7333F526-838E-4099-81BF-FC602FE704DE}" presName="composite" presStyleCnt="0"/>
      <dgm:spPr/>
    </dgm:pt>
    <dgm:pt modelId="{B6A475D2-4E35-47AA-A9B0-2078C96303F5}" type="pres">
      <dgm:prSet presAssocID="{7333F526-838E-4099-81BF-FC602FE704DE}" presName="parentText" presStyleLbl="alignNode1" presStyleIdx="5" presStyleCnt="6">
        <dgm:presLayoutVars>
          <dgm:chMax val="1"/>
          <dgm:bulletEnabled val="1"/>
        </dgm:presLayoutVars>
      </dgm:prSet>
      <dgm:spPr>
        <a:xfrm rot="5400000">
          <a:off x="-114877" y="3448998"/>
          <a:ext cx="765853" cy="536097"/>
        </a:xfrm>
        <a:prstGeom prst="chevron">
          <a:avLst/>
        </a:prstGeom>
      </dgm:spPr>
    </dgm:pt>
    <dgm:pt modelId="{0AC7A3C5-8F8F-4961-A096-06BB0BFD937A}" type="pres">
      <dgm:prSet presAssocID="{7333F526-838E-4099-81BF-FC602FE704DE}" presName="descendantText" presStyleLbl="alignAcc1" presStyleIdx="5" presStyleCnt="6">
        <dgm:presLayoutVars>
          <dgm:bulletEnabled val="1"/>
        </dgm:presLayoutVars>
      </dgm:prSet>
      <dgm:spPr/>
    </dgm:pt>
  </dgm:ptLst>
  <dgm:cxnLst>
    <dgm:cxn modelId="{583B3C04-7368-4B90-BFD2-8B3F562D437D}" srcId="{302FAC8C-3624-4F21-93B3-22497A5BA387}" destId="{8E3904CF-A13A-4035-AD09-D97D2EEE21A4}" srcOrd="0" destOrd="0" parTransId="{2136163C-689D-48AD-A09E-78B298510EE0}" sibTransId="{40249D0F-EE12-4163-9371-5CBCF37A703B}"/>
    <dgm:cxn modelId="{4F141E0A-C7A7-4DBE-8DFC-AA1E460EE0DD}" type="presOf" srcId="{7333F526-838E-4099-81BF-FC602FE704DE}" destId="{B6A475D2-4E35-47AA-A9B0-2078C96303F5}" srcOrd="0" destOrd="0" presId="urn:microsoft.com/office/officeart/2005/8/layout/chevron2"/>
    <dgm:cxn modelId="{3589EE1B-2903-4E79-8212-0A028157DD9A}" type="presOf" srcId="{C75C4F58-60E4-4618-9AE6-63DCFC5399F7}" destId="{BF9427AA-F3B1-4C9E-91CF-8A1A97E2E4E7}" srcOrd="0" destOrd="0" presId="urn:microsoft.com/office/officeart/2005/8/layout/chevron2"/>
    <dgm:cxn modelId="{B2B72831-E92C-4F4E-A3A8-DFE382498A69}" type="presOf" srcId="{943C317B-0E69-4FB6-B039-753E0B49B325}" destId="{09F01B50-516F-433C-A355-35F121B8CA60}" srcOrd="0" destOrd="0" presId="urn:microsoft.com/office/officeart/2005/8/layout/chevron2"/>
    <dgm:cxn modelId="{4FE9B434-281B-4C96-AA75-AD595A2B8643}" type="presOf" srcId="{595B08C4-673E-4CA7-A311-DC0FE32C531C}" destId="{E0220F48-8835-4302-9883-62223CA6D84A}" srcOrd="0" destOrd="0" presId="urn:microsoft.com/office/officeart/2005/8/layout/chevron2"/>
    <dgm:cxn modelId="{40C8D163-C832-4226-92C6-11BD48F67D72}" type="presOf" srcId="{4B45AADB-0ABA-44DD-BD08-8F5BC80F7B48}" destId="{D297CD7D-60C3-4100-BEC8-2FEF213AB387}" srcOrd="0" destOrd="0" presId="urn:microsoft.com/office/officeart/2005/8/layout/chevron2"/>
    <dgm:cxn modelId="{E837FD69-62A7-4428-B37D-2FBDA4CD7250}" type="presOf" srcId="{302FAC8C-3624-4F21-93B3-22497A5BA387}" destId="{1D96BDE8-CE94-435D-9D49-98C4ADAA2A8B}" srcOrd="0" destOrd="0" presId="urn:microsoft.com/office/officeart/2005/8/layout/chevron2"/>
    <dgm:cxn modelId="{39FB7D6A-F7A8-47D9-A277-08903CC40CAE}" type="presOf" srcId="{AEC25393-809A-4A39-9ECC-60A5EC145F5B}" destId="{2FDBAE1A-93BF-4A20-87BE-965A39E67C87}" srcOrd="0" destOrd="0" presId="urn:microsoft.com/office/officeart/2005/8/layout/chevron2"/>
    <dgm:cxn modelId="{F209EB4A-A6BD-4423-A985-388207DAB26D}" srcId="{7333F526-838E-4099-81BF-FC602FE704DE}" destId="{C1C15D6A-A530-4EE2-A948-91E0C2B4DD4F}" srcOrd="0" destOrd="0" parTransId="{78681886-AC37-4F1B-9B53-DD7A9F350CA5}" sibTransId="{7736F945-D3B4-406B-BBDB-AB58C7DF717C}"/>
    <dgm:cxn modelId="{FF442F4D-C457-4033-BF0F-684721446391}" type="presOf" srcId="{AFF0582F-04E5-417C-8FB8-315D56E30093}" destId="{451B8E28-BA60-4945-858F-0B1A00ACC726}" srcOrd="0" destOrd="0" presId="urn:microsoft.com/office/officeart/2005/8/layout/chevron2"/>
    <dgm:cxn modelId="{F27A3D55-68EC-4711-AC57-F9FAB8F7BFFE}" type="presOf" srcId="{6912D118-B06B-4125-9486-4C363F50F147}" destId="{A3FC8859-56D0-4B71-9D39-488CD6FFEE82}" srcOrd="0" destOrd="1" presId="urn:microsoft.com/office/officeart/2005/8/layout/chevron2"/>
    <dgm:cxn modelId="{B87E1857-56AC-43CC-9B39-82ABC8D3751B}" srcId="{AFF0582F-04E5-417C-8FB8-315D56E30093}" destId="{943C317B-0E69-4FB6-B039-753E0B49B325}" srcOrd="2" destOrd="0" parTransId="{49546B08-D697-40BC-85DE-7927787AFDCE}" sibTransId="{869DE3C4-3149-44FA-9D74-B42E355DEDBE}"/>
    <dgm:cxn modelId="{C7B0FD8E-52D2-49B3-B968-C89363B48E29}" srcId="{4B45AADB-0ABA-44DD-BD08-8F5BC80F7B48}" destId="{D3CCBF24-B363-4BA3-A8D0-B89B1795DCAF}" srcOrd="0" destOrd="0" parTransId="{89E70CBD-31C4-4CFD-947F-E4BE4FEF8CD8}" sibTransId="{B82CCF0B-DE5A-4495-841B-F5FBA811D72B}"/>
    <dgm:cxn modelId="{BE92E18F-9068-4ADB-90A1-CF46EE4AD69D}" srcId="{AFF0582F-04E5-417C-8FB8-315D56E30093}" destId="{C75C4F58-60E4-4618-9AE6-63DCFC5399F7}" srcOrd="1" destOrd="0" parTransId="{47ED83A8-90F4-4BE2-8CFB-46ECC7F3D233}" sibTransId="{4AC8306A-6DA5-45FD-B188-05A99DA42754}"/>
    <dgm:cxn modelId="{6F2A3D93-1349-4598-A924-6C7E2F0F8356}" type="presOf" srcId="{454BD640-8697-4D06-BDE1-8A3BCA8F628F}" destId="{3E837199-3F63-4894-AE6A-27AA87DA081F}" srcOrd="0" destOrd="0" presId="urn:microsoft.com/office/officeart/2005/8/layout/chevron2"/>
    <dgm:cxn modelId="{968FF493-A377-43B9-8F4C-BAA55C7B3FFC}" type="presOf" srcId="{C1C15D6A-A530-4EE2-A948-91E0C2B4DD4F}" destId="{0AC7A3C5-8F8F-4961-A096-06BB0BFD937A}" srcOrd="0" destOrd="0" presId="urn:microsoft.com/office/officeart/2005/8/layout/chevron2"/>
    <dgm:cxn modelId="{F0174DA3-7AD3-47A6-87BC-88A1D13DA2A5}" srcId="{AFF0582F-04E5-417C-8FB8-315D56E30093}" destId="{7333F526-838E-4099-81BF-FC602FE704DE}" srcOrd="5" destOrd="0" parTransId="{0D3AE900-491C-427E-B561-533BC0FA6779}" sibTransId="{3AA0BA8F-D4B7-4DA7-95A3-D7DD734430C8}"/>
    <dgm:cxn modelId="{9EC12BAD-962C-4D9F-8CBF-9B607F49B2C3}" srcId="{943C317B-0E69-4FB6-B039-753E0B49B325}" destId="{4F6D5A4B-74C6-4DB7-9C01-EE2D95FF9D14}" srcOrd="0" destOrd="0" parTransId="{2A4D6C92-219E-491C-800D-D371CE62B63A}" sibTransId="{2A7C967B-7B22-4EF9-A760-396202931E47}"/>
    <dgm:cxn modelId="{D523A6B4-D320-4B62-AF00-F6997217A4D5}" srcId="{AFF0582F-04E5-417C-8FB8-315D56E30093}" destId="{4B45AADB-0ABA-44DD-BD08-8F5BC80F7B48}" srcOrd="4" destOrd="0" parTransId="{E8498970-0FA2-48C0-9362-6BA48440A0FC}" sibTransId="{D0326638-079A-4A7D-A8B8-AE0DB268FB3C}"/>
    <dgm:cxn modelId="{8F1A8BB8-7BFE-424E-A8F9-9352409E5AFE}" type="presOf" srcId="{D3CCBF24-B363-4BA3-A8D0-B89B1795DCAF}" destId="{8CA6BCFC-06C2-4218-A7F5-55A7B2BDE52D}" srcOrd="0" destOrd="0" presId="urn:microsoft.com/office/officeart/2005/8/layout/chevron2"/>
    <dgm:cxn modelId="{352DABB8-6E18-40C8-BD52-7DAD63D62E92}" type="presOf" srcId="{8E3904CF-A13A-4035-AD09-D97D2EEE21A4}" destId="{A3FC8859-56D0-4B71-9D39-488CD6FFEE82}" srcOrd="0" destOrd="0" presId="urn:microsoft.com/office/officeart/2005/8/layout/chevron2"/>
    <dgm:cxn modelId="{915714BB-A087-4EFE-A6A0-1301C4F8247B}" srcId="{AFF0582F-04E5-417C-8FB8-315D56E30093}" destId="{302FAC8C-3624-4F21-93B3-22497A5BA387}" srcOrd="3" destOrd="0" parTransId="{BF676D7B-D84C-4E25-9F8F-9EB783D40F1B}" sibTransId="{F0C81426-5F27-40F3-B89F-BF44ED3B1324}"/>
    <dgm:cxn modelId="{0999FABD-F99E-49B1-9CCE-831FDDC36D42}" srcId="{C75C4F58-60E4-4618-9AE6-63DCFC5399F7}" destId="{595B08C4-673E-4CA7-A311-DC0FE32C531C}" srcOrd="0" destOrd="0" parTransId="{FA2C7199-C4AD-403D-9D8D-75A43FB875C6}" sibTransId="{5C138475-D1A0-4C7B-9E9D-134BC1BDB954}"/>
    <dgm:cxn modelId="{7B5340C0-843B-40C9-8619-13DED3F1BCE2}" type="presOf" srcId="{4F6D5A4B-74C6-4DB7-9C01-EE2D95FF9D14}" destId="{97DA005C-CFF7-4E1A-BACC-9D865E0DF053}" srcOrd="0" destOrd="0" presId="urn:microsoft.com/office/officeart/2005/8/layout/chevron2"/>
    <dgm:cxn modelId="{1B35BFC0-CE3E-42E0-9064-40F3F0DA1AAE}" srcId="{8E3904CF-A13A-4035-AD09-D97D2EEE21A4}" destId="{6912D118-B06B-4125-9486-4C363F50F147}" srcOrd="0" destOrd="0" parTransId="{379B1B9A-6A73-4451-8AC0-6A5BE6271A19}" sibTransId="{4D645E3E-516C-4A3F-A5CA-E50E38C47588}"/>
    <dgm:cxn modelId="{002497C9-791A-4196-AF34-39972813861C}" srcId="{AFF0582F-04E5-417C-8FB8-315D56E30093}" destId="{454BD640-8697-4D06-BDE1-8A3BCA8F628F}" srcOrd="0" destOrd="0" parTransId="{7721AFFA-B6C2-4882-9021-592DC1CE0F9D}" sibTransId="{5DB04E66-2420-4199-B243-8BEC29F1F6FB}"/>
    <dgm:cxn modelId="{26328AEE-68DD-45CA-BF47-FAF4514D6809}" srcId="{454BD640-8697-4D06-BDE1-8A3BCA8F628F}" destId="{AEC25393-809A-4A39-9ECC-60A5EC145F5B}" srcOrd="0" destOrd="0" parTransId="{DDAB5123-1D47-4681-A8A7-D8EB78E08E47}" sibTransId="{4692C2A9-6511-471A-967B-17D78AE7F9C1}"/>
    <dgm:cxn modelId="{1F6C6EE9-7ED7-4B08-9486-75D30C84A138}" type="presParOf" srcId="{451B8E28-BA60-4945-858F-0B1A00ACC726}" destId="{BA0F3203-44FF-4C75-97DD-FFB8A5F2DEDF}" srcOrd="0" destOrd="0" presId="urn:microsoft.com/office/officeart/2005/8/layout/chevron2"/>
    <dgm:cxn modelId="{DE91B807-3F8C-495A-BBA1-043644F2FA7D}" type="presParOf" srcId="{BA0F3203-44FF-4C75-97DD-FFB8A5F2DEDF}" destId="{3E837199-3F63-4894-AE6A-27AA87DA081F}" srcOrd="0" destOrd="0" presId="urn:microsoft.com/office/officeart/2005/8/layout/chevron2"/>
    <dgm:cxn modelId="{89203E92-B078-4640-8ABC-47E301676E68}" type="presParOf" srcId="{BA0F3203-44FF-4C75-97DD-FFB8A5F2DEDF}" destId="{2FDBAE1A-93BF-4A20-87BE-965A39E67C87}" srcOrd="1" destOrd="0" presId="urn:microsoft.com/office/officeart/2005/8/layout/chevron2"/>
    <dgm:cxn modelId="{29CF7430-2ED3-4844-BF49-B6D3B163C15B}" type="presParOf" srcId="{451B8E28-BA60-4945-858F-0B1A00ACC726}" destId="{676875C0-7C2D-45E2-80F9-0D1E237DD431}" srcOrd="1" destOrd="0" presId="urn:microsoft.com/office/officeart/2005/8/layout/chevron2"/>
    <dgm:cxn modelId="{27B1C22B-AB16-4A08-B0A5-3A70BD8DD286}" type="presParOf" srcId="{451B8E28-BA60-4945-858F-0B1A00ACC726}" destId="{FFBE97B9-56DE-474F-8EAF-75B3516CF735}" srcOrd="2" destOrd="0" presId="urn:microsoft.com/office/officeart/2005/8/layout/chevron2"/>
    <dgm:cxn modelId="{36569B14-CFA8-4446-A1F3-42FC3CD5A7A8}" type="presParOf" srcId="{FFBE97B9-56DE-474F-8EAF-75B3516CF735}" destId="{BF9427AA-F3B1-4C9E-91CF-8A1A97E2E4E7}" srcOrd="0" destOrd="0" presId="urn:microsoft.com/office/officeart/2005/8/layout/chevron2"/>
    <dgm:cxn modelId="{03E337A9-F6EA-407D-9CF0-A0E922268E58}" type="presParOf" srcId="{FFBE97B9-56DE-474F-8EAF-75B3516CF735}" destId="{E0220F48-8835-4302-9883-62223CA6D84A}" srcOrd="1" destOrd="0" presId="urn:microsoft.com/office/officeart/2005/8/layout/chevron2"/>
    <dgm:cxn modelId="{9FDBE9F0-0A43-45CE-8974-474FC0794C6F}" type="presParOf" srcId="{451B8E28-BA60-4945-858F-0B1A00ACC726}" destId="{007CB0EE-2B5A-486B-9324-BD2310BB65D9}" srcOrd="3" destOrd="0" presId="urn:microsoft.com/office/officeart/2005/8/layout/chevron2"/>
    <dgm:cxn modelId="{C1EB91B2-5146-420A-B031-7D4557467A30}" type="presParOf" srcId="{451B8E28-BA60-4945-858F-0B1A00ACC726}" destId="{4FAFA99D-7270-4436-8331-AC0B9C9D3AC3}" srcOrd="4" destOrd="0" presId="urn:microsoft.com/office/officeart/2005/8/layout/chevron2"/>
    <dgm:cxn modelId="{F07F75BC-FCAD-4A69-B4B3-C68BAE4A1064}" type="presParOf" srcId="{4FAFA99D-7270-4436-8331-AC0B9C9D3AC3}" destId="{09F01B50-516F-433C-A355-35F121B8CA60}" srcOrd="0" destOrd="0" presId="urn:microsoft.com/office/officeart/2005/8/layout/chevron2"/>
    <dgm:cxn modelId="{F3D6AC2C-DA2D-4F86-A938-BE0B06F13FA3}" type="presParOf" srcId="{4FAFA99D-7270-4436-8331-AC0B9C9D3AC3}" destId="{97DA005C-CFF7-4E1A-BACC-9D865E0DF053}" srcOrd="1" destOrd="0" presId="urn:microsoft.com/office/officeart/2005/8/layout/chevron2"/>
    <dgm:cxn modelId="{5909D3F9-F495-4F80-9F98-73C35F4E7880}" type="presParOf" srcId="{451B8E28-BA60-4945-858F-0B1A00ACC726}" destId="{26D98E64-66E3-4730-9A13-203A975074D7}" srcOrd="5" destOrd="0" presId="urn:microsoft.com/office/officeart/2005/8/layout/chevron2"/>
    <dgm:cxn modelId="{2665028A-BD75-49BA-BA56-76ACBB07E9E9}" type="presParOf" srcId="{451B8E28-BA60-4945-858F-0B1A00ACC726}" destId="{10A76309-014E-4EC0-A758-61F2B9D982AA}" srcOrd="6" destOrd="0" presId="urn:microsoft.com/office/officeart/2005/8/layout/chevron2"/>
    <dgm:cxn modelId="{F21CF87D-3C3F-4E42-A6E6-A3E11A02BFF7}" type="presParOf" srcId="{10A76309-014E-4EC0-A758-61F2B9D982AA}" destId="{1D96BDE8-CE94-435D-9D49-98C4ADAA2A8B}" srcOrd="0" destOrd="0" presId="urn:microsoft.com/office/officeart/2005/8/layout/chevron2"/>
    <dgm:cxn modelId="{FA867904-87A4-4129-A6E3-4EED5522DA3D}" type="presParOf" srcId="{10A76309-014E-4EC0-A758-61F2B9D982AA}" destId="{A3FC8859-56D0-4B71-9D39-488CD6FFEE82}" srcOrd="1" destOrd="0" presId="urn:microsoft.com/office/officeart/2005/8/layout/chevron2"/>
    <dgm:cxn modelId="{5877A304-5982-4054-871B-D37BD5081E54}" type="presParOf" srcId="{451B8E28-BA60-4945-858F-0B1A00ACC726}" destId="{3E50F8EE-0532-4EE7-BE95-B1D2B69C7ED0}" srcOrd="7" destOrd="0" presId="urn:microsoft.com/office/officeart/2005/8/layout/chevron2"/>
    <dgm:cxn modelId="{D9BEF62D-F3C3-4805-9366-F6AA3485D6D4}" type="presParOf" srcId="{451B8E28-BA60-4945-858F-0B1A00ACC726}" destId="{94DF598A-315F-4AB3-847A-8EE65E918AF0}" srcOrd="8" destOrd="0" presId="urn:microsoft.com/office/officeart/2005/8/layout/chevron2"/>
    <dgm:cxn modelId="{61CC9F7E-B59F-4DD5-8340-0DABD768C333}" type="presParOf" srcId="{94DF598A-315F-4AB3-847A-8EE65E918AF0}" destId="{D297CD7D-60C3-4100-BEC8-2FEF213AB387}" srcOrd="0" destOrd="0" presId="urn:microsoft.com/office/officeart/2005/8/layout/chevron2"/>
    <dgm:cxn modelId="{5A9DB3FB-2F04-4CC8-B31D-8BD6C2A889C0}" type="presParOf" srcId="{94DF598A-315F-4AB3-847A-8EE65E918AF0}" destId="{8CA6BCFC-06C2-4218-A7F5-55A7B2BDE52D}" srcOrd="1" destOrd="0" presId="urn:microsoft.com/office/officeart/2005/8/layout/chevron2"/>
    <dgm:cxn modelId="{52935C1A-48D7-40D4-AE76-6081A3AD3F1E}" type="presParOf" srcId="{451B8E28-BA60-4945-858F-0B1A00ACC726}" destId="{6EE59BDA-0254-4D13-9D8F-30C43C88BDC9}" srcOrd="9" destOrd="0" presId="urn:microsoft.com/office/officeart/2005/8/layout/chevron2"/>
    <dgm:cxn modelId="{1E4DE194-9EC8-4C75-8273-A728793585AF}" type="presParOf" srcId="{451B8E28-BA60-4945-858F-0B1A00ACC726}" destId="{A4562FED-19D4-40B4-8931-2830E3C57730}" srcOrd="10" destOrd="0" presId="urn:microsoft.com/office/officeart/2005/8/layout/chevron2"/>
    <dgm:cxn modelId="{DCC58DAA-D21D-4E05-8B76-4E8F15BFBA31}" type="presParOf" srcId="{A4562FED-19D4-40B4-8931-2830E3C57730}" destId="{B6A475D2-4E35-47AA-A9B0-2078C96303F5}" srcOrd="0" destOrd="0" presId="urn:microsoft.com/office/officeart/2005/8/layout/chevron2"/>
    <dgm:cxn modelId="{023AC66E-BD2C-491A-8F7B-7424212ACB88}" type="presParOf" srcId="{A4562FED-19D4-40B4-8931-2830E3C57730}" destId="{0AC7A3C5-8F8F-4961-A096-06BB0BFD937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64229B7-FA7C-4D52-AC78-3C4826AC0ABE}" type="doc">
      <dgm:prSet loTypeId="urn:microsoft.com/office/officeart/2011/layout/TabList" loCatId="list" qsTypeId="urn:microsoft.com/office/officeart/2005/8/quickstyle/3d1" qsCatId="3D" csTypeId="urn:microsoft.com/office/officeart/2005/8/colors/accent3_3" csCatId="accent3" phldr="1"/>
      <dgm:spPr/>
      <dgm:t>
        <a:bodyPr/>
        <a:lstStyle/>
        <a:p>
          <a:endParaRPr lang="en-US"/>
        </a:p>
      </dgm:t>
    </dgm:pt>
    <dgm:pt modelId="{FE2D8FBD-D3F4-442D-904A-9983FE1DD31D}">
      <dgm:prSet phldrT="[Text]"/>
      <dgm:spPr/>
      <dgm:t>
        <a:bodyPr/>
        <a:lstStyle/>
        <a:p>
          <a:r>
            <a:rPr lang="en-US" dirty="0"/>
            <a:t>3</a:t>
          </a:r>
          <a:r>
            <a:rPr lang="en-US" baseline="30000" dirty="0"/>
            <a:t>rd</a:t>
          </a:r>
          <a:r>
            <a:rPr lang="en-US" dirty="0"/>
            <a:t> Party Involvement </a:t>
          </a:r>
        </a:p>
      </dgm:t>
    </dgm:pt>
    <dgm:pt modelId="{CC794063-F79D-450D-9875-1D0B59FFB203}" type="parTrans" cxnId="{7C39E5DC-D829-47C6-AA33-3D267C23F11F}">
      <dgm:prSet/>
      <dgm:spPr/>
      <dgm:t>
        <a:bodyPr/>
        <a:lstStyle/>
        <a:p>
          <a:endParaRPr lang="en-US"/>
        </a:p>
      </dgm:t>
    </dgm:pt>
    <dgm:pt modelId="{E8A26DA2-A3E9-4DBA-B6AC-D3EF9A9F1CA0}" type="sibTrans" cxnId="{7C39E5DC-D829-47C6-AA33-3D267C23F11F}">
      <dgm:prSet/>
      <dgm:spPr/>
      <dgm:t>
        <a:bodyPr/>
        <a:lstStyle/>
        <a:p>
          <a:endParaRPr lang="en-US"/>
        </a:p>
      </dgm:t>
    </dgm:pt>
    <dgm:pt modelId="{E35D4D79-83FA-4FE2-B4F6-A3D70219CBA4}">
      <dgm:prSet phldrT="[Text]"/>
      <dgm:spPr/>
      <dgm:t>
        <a:bodyPr/>
        <a:lstStyle/>
        <a:p>
          <a:r>
            <a:rPr lang="en-US" dirty="0"/>
            <a:t>Y/N</a:t>
          </a:r>
        </a:p>
      </dgm:t>
    </dgm:pt>
    <dgm:pt modelId="{96E6A0B9-25C5-4A83-BC49-B179C974EFAC}" type="parTrans" cxnId="{5DFF80A2-76D9-4188-ADF7-4367A44392BC}">
      <dgm:prSet/>
      <dgm:spPr/>
      <dgm:t>
        <a:bodyPr/>
        <a:lstStyle/>
        <a:p>
          <a:endParaRPr lang="en-US"/>
        </a:p>
      </dgm:t>
    </dgm:pt>
    <dgm:pt modelId="{E85EED8B-0C0D-4698-9D45-BF8DBD8E0C26}" type="sibTrans" cxnId="{5DFF80A2-76D9-4188-ADF7-4367A44392BC}">
      <dgm:prSet/>
      <dgm:spPr/>
      <dgm:t>
        <a:bodyPr/>
        <a:lstStyle/>
        <a:p>
          <a:endParaRPr lang="en-US"/>
        </a:p>
      </dgm:t>
    </dgm:pt>
    <dgm:pt modelId="{BBDCD545-4DC6-440E-AD75-77884C8015D4}">
      <dgm:prSet phldrT="[Text]"/>
      <dgm:spPr/>
      <dgm:t>
        <a:bodyPr/>
        <a:lstStyle/>
        <a:p>
          <a:r>
            <a:rPr lang="en-US" dirty="0"/>
            <a:t>In case of Y – specify relationship and details</a:t>
          </a:r>
        </a:p>
      </dgm:t>
    </dgm:pt>
    <dgm:pt modelId="{DB983EDA-8E7D-43E9-9CA4-F90D50BA905E}" type="parTrans" cxnId="{54EBBDCD-7E20-40DA-A52D-49D2843C890F}">
      <dgm:prSet/>
      <dgm:spPr/>
      <dgm:t>
        <a:bodyPr/>
        <a:lstStyle/>
        <a:p>
          <a:endParaRPr lang="en-US"/>
        </a:p>
      </dgm:t>
    </dgm:pt>
    <dgm:pt modelId="{090C2D35-1493-479D-8BDB-6A7146FB83F8}" type="sibTrans" cxnId="{54EBBDCD-7E20-40DA-A52D-49D2843C890F}">
      <dgm:prSet/>
      <dgm:spPr/>
      <dgm:t>
        <a:bodyPr/>
        <a:lstStyle/>
        <a:p>
          <a:endParaRPr lang="en-US"/>
        </a:p>
      </dgm:t>
    </dgm:pt>
    <dgm:pt modelId="{E97F9540-F519-4CCD-8911-9515BA261B18}">
      <dgm:prSet phldrT="[Text]"/>
      <dgm:spPr/>
      <dgm:t>
        <a:bodyPr/>
        <a:lstStyle/>
        <a:p>
          <a:r>
            <a:rPr lang="en-US" dirty="0"/>
            <a:t>System Maintenance </a:t>
          </a:r>
        </a:p>
      </dgm:t>
    </dgm:pt>
    <dgm:pt modelId="{12F0D07A-768A-4867-9D0B-DC5340AE9A26}" type="parTrans" cxnId="{05B69F01-6DC6-4D32-80AD-32E284EFCD30}">
      <dgm:prSet/>
      <dgm:spPr/>
      <dgm:t>
        <a:bodyPr/>
        <a:lstStyle/>
        <a:p>
          <a:endParaRPr lang="en-US"/>
        </a:p>
      </dgm:t>
    </dgm:pt>
    <dgm:pt modelId="{A0707717-1333-417D-B53A-8A7D590B4CF9}" type="sibTrans" cxnId="{05B69F01-6DC6-4D32-80AD-32E284EFCD30}">
      <dgm:prSet/>
      <dgm:spPr/>
      <dgm:t>
        <a:bodyPr/>
        <a:lstStyle/>
        <a:p>
          <a:endParaRPr lang="en-US"/>
        </a:p>
      </dgm:t>
    </dgm:pt>
    <dgm:pt modelId="{60729DBB-1EF4-4262-8F1E-C7E8E5B4E813}">
      <dgm:prSet phldrT="[Text]"/>
      <dgm:spPr/>
      <dgm:t>
        <a:bodyPr/>
        <a:lstStyle/>
        <a:p>
          <a:r>
            <a:rPr lang="en-US" dirty="0"/>
            <a:t>Dates/ Occurrences</a:t>
          </a:r>
        </a:p>
      </dgm:t>
    </dgm:pt>
    <dgm:pt modelId="{8CB29C13-29EE-4EE5-B40C-9A3A8C02F897}" type="parTrans" cxnId="{8E91B5FE-0333-4058-9DDA-6665EA0DD519}">
      <dgm:prSet/>
      <dgm:spPr/>
      <dgm:t>
        <a:bodyPr/>
        <a:lstStyle/>
        <a:p>
          <a:endParaRPr lang="en-US"/>
        </a:p>
      </dgm:t>
    </dgm:pt>
    <dgm:pt modelId="{4B89D612-65D4-470B-8963-3B049D3A46BD}" type="sibTrans" cxnId="{8E91B5FE-0333-4058-9DDA-6665EA0DD519}">
      <dgm:prSet/>
      <dgm:spPr/>
      <dgm:t>
        <a:bodyPr/>
        <a:lstStyle/>
        <a:p>
          <a:endParaRPr lang="en-US"/>
        </a:p>
      </dgm:t>
    </dgm:pt>
    <dgm:pt modelId="{5392AB21-43CB-4E50-847C-A9BEB3A89B93}">
      <dgm:prSet phldrT="[Text]"/>
      <dgm:spPr/>
      <dgm:t>
        <a:bodyPr/>
        <a:lstStyle/>
        <a:p>
          <a:r>
            <a:rPr lang="en-US" dirty="0"/>
            <a:t>Ex. every Sunday.. </a:t>
          </a:r>
        </a:p>
      </dgm:t>
    </dgm:pt>
    <dgm:pt modelId="{81943E09-4D79-4CCA-8754-FA34884CDC3F}" type="parTrans" cxnId="{6C52D6C8-57EC-4E07-A133-01535CA8FB43}">
      <dgm:prSet/>
      <dgm:spPr/>
      <dgm:t>
        <a:bodyPr/>
        <a:lstStyle/>
        <a:p>
          <a:endParaRPr lang="en-US"/>
        </a:p>
      </dgm:t>
    </dgm:pt>
    <dgm:pt modelId="{384540AD-A59C-4E40-B69A-747697DA5090}" type="sibTrans" cxnId="{6C52D6C8-57EC-4E07-A133-01535CA8FB43}">
      <dgm:prSet/>
      <dgm:spPr/>
      <dgm:t>
        <a:bodyPr/>
        <a:lstStyle/>
        <a:p>
          <a:endParaRPr lang="en-US"/>
        </a:p>
      </dgm:t>
    </dgm:pt>
    <dgm:pt modelId="{6B8A813A-9278-4879-ACEE-15D4166EB06C}">
      <dgm:prSet phldrT="[Text]"/>
      <dgm:spPr/>
      <dgm:t>
        <a:bodyPr/>
        <a:lstStyle/>
        <a:p>
          <a:r>
            <a:rPr lang="en-US" dirty="0"/>
            <a:t>Vacation and Holiday Planning</a:t>
          </a:r>
        </a:p>
      </dgm:t>
    </dgm:pt>
    <dgm:pt modelId="{771CBAD8-6128-4153-8AAD-1B7FC3D9672D}" type="parTrans" cxnId="{2B3510A9-2931-473D-9862-A03BBF32B698}">
      <dgm:prSet/>
      <dgm:spPr/>
      <dgm:t>
        <a:bodyPr/>
        <a:lstStyle/>
        <a:p>
          <a:endParaRPr lang="en-US"/>
        </a:p>
      </dgm:t>
    </dgm:pt>
    <dgm:pt modelId="{ACD31A26-3D4A-4909-9085-25B3935A180B}" type="sibTrans" cxnId="{2B3510A9-2931-473D-9862-A03BBF32B698}">
      <dgm:prSet/>
      <dgm:spPr/>
      <dgm:t>
        <a:bodyPr/>
        <a:lstStyle/>
        <a:p>
          <a:endParaRPr lang="en-US"/>
        </a:p>
      </dgm:t>
    </dgm:pt>
    <dgm:pt modelId="{AA2E8549-7E2A-4F87-8E27-EB0EECF2E73D}">
      <dgm:prSet phldrT="[Text]"/>
      <dgm:spPr/>
      <dgm:t>
        <a:bodyPr/>
        <a:lstStyle/>
        <a:p>
          <a:endParaRPr lang="en-US" dirty="0"/>
        </a:p>
      </dgm:t>
    </dgm:pt>
    <dgm:pt modelId="{261245EA-77C1-43F7-A325-EECF360B7525}" type="parTrans" cxnId="{E2F844E9-C384-4C3C-A52D-787C78A86B00}">
      <dgm:prSet/>
      <dgm:spPr/>
      <dgm:t>
        <a:bodyPr/>
        <a:lstStyle/>
        <a:p>
          <a:endParaRPr lang="en-US"/>
        </a:p>
      </dgm:t>
    </dgm:pt>
    <dgm:pt modelId="{CE990C9B-7E66-4D35-ACF9-7535CD6B668E}" type="sibTrans" cxnId="{E2F844E9-C384-4C3C-A52D-787C78A86B00}">
      <dgm:prSet/>
      <dgm:spPr/>
      <dgm:t>
        <a:bodyPr/>
        <a:lstStyle/>
        <a:p>
          <a:endParaRPr lang="en-US"/>
        </a:p>
      </dgm:t>
    </dgm:pt>
    <dgm:pt modelId="{1B2BE560-5307-4800-98D5-18F60F649EB4}">
      <dgm:prSet phldrT="[Text]"/>
      <dgm:spPr/>
      <dgm:t>
        <a:bodyPr/>
        <a:lstStyle/>
        <a:p>
          <a:r>
            <a:rPr lang="en-US" dirty="0"/>
            <a:t>&lt;Supplier-Name of resource: list of holiday dates&gt;</a:t>
          </a:r>
        </a:p>
        <a:p>
          <a:r>
            <a:rPr lang="en-US" dirty="0"/>
            <a:t>&lt;Buyer-Name of resource: list of holiday dates&gt;</a:t>
          </a:r>
        </a:p>
        <a:p>
          <a:r>
            <a:rPr lang="en-US" dirty="0"/>
            <a:t>&lt;Ariba-Name of resource: list of holiday dates&gt;</a:t>
          </a:r>
        </a:p>
      </dgm:t>
    </dgm:pt>
    <dgm:pt modelId="{D767C172-BB16-4E89-B190-7F14C253D644}" type="parTrans" cxnId="{7E988958-E75D-43B8-AD13-EA84A0847641}">
      <dgm:prSet/>
      <dgm:spPr/>
      <dgm:t>
        <a:bodyPr/>
        <a:lstStyle/>
        <a:p>
          <a:endParaRPr lang="en-US"/>
        </a:p>
      </dgm:t>
    </dgm:pt>
    <dgm:pt modelId="{9E5FEAE6-FAEC-436F-9A28-0977CB8E4AD2}" type="sibTrans" cxnId="{7E988958-E75D-43B8-AD13-EA84A0847641}">
      <dgm:prSet/>
      <dgm:spPr/>
      <dgm:t>
        <a:bodyPr/>
        <a:lstStyle/>
        <a:p>
          <a:endParaRPr lang="en-US"/>
        </a:p>
      </dgm:t>
    </dgm:pt>
    <dgm:pt modelId="{56299DF5-FA5F-44E7-9429-6FCBEA114DCB}">
      <dgm:prSet phldrT="[Text]"/>
      <dgm:spPr/>
      <dgm:t>
        <a:bodyPr/>
        <a:lstStyle/>
        <a:p>
          <a:endParaRPr lang="en-US" dirty="0"/>
        </a:p>
      </dgm:t>
    </dgm:pt>
    <dgm:pt modelId="{01280AF8-77B7-4908-A068-31FC7953F98D}" type="parTrans" cxnId="{477ED485-119F-43E0-831A-B3A6FE21DC88}">
      <dgm:prSet/>
      <dgm:spPr/>
      <dgm:t>
        <a:bodyPr/>
        <a:lstStyle/>
        <a:p>
          <a:endParaRPr lang="en-US"/>
        </a:p>
      </dgm:t>
    </dgm:pt>
    <dgm:pt modelId="{5F864807-1CBF-48C3-89ED-E8304000413F}" type="sibTrans" cxnId="{477ED485-119F-43E0-831A-B3A6FE21DC88}">
      <dgm:prSet/>
      <dgm:spPr/>
      <dgm:t>
        <a:bodyPr/>
        <a:lstStyle/>
        <a:p>
          <a:endParaRPr lang="en-US"/>
        </a:p>
      </dgm:t>
    </dgm:pt>
    <dgm:pt modelId="{42E47B82-9AF2-47CD-A710-B15269C43384}">
      <dgm:prSet phldrT="[Text]"/>
      <dgm:spPr/>
      <dgm:t>
        <a:bodyPr/>
        <a:lstStyle/>
        <a:p>
          <a:endParaRPr lang="en-US" dirty="0"/>
        </a:p>
      </dgm:t>
    </dgm:pt>
    <dgm:pt modelId="{238353E3-497A-443D-90C1-FC0A452753BA}" type="parTrans" cxnId="{5DE8E223-973A-4EF1-8980-5085EC74BBFA}">
      <dgm:prSet/>
      <dgm:spPr/>
      <dgm:t>
        <a:bodyPr/>
        <a:lstStyle/>
        <a:p>
          <a:endParaRPr lang="en-US"/>
        </a:p>
      </dgm:t>
    </dgm:pt>
    <dgm:pt modelId="{0CA056CF-00EE-422F-9D71-E309E85C797D}" type="sibTrans" cxnId="{5DE8E223-973A-4EF1-8980-5085EC74BBFA}">
      <dgm:prSet/>
      <dgm:spPr/>
      <dgm:t>
        <a:bodyPr/>
        <a:lstStyle/>
        <a:p>
          <a:endParaRPr lang="en-US"/>
        </a:p>
      </dgm:t>
    </dgm:pt>
    <dgm:pt modelId="{F665657B-6065-4242-85BF-031EED6D76C3}">
      <dgm:prSet phldrT="[Text]"/>
      <dgm:spPr/>
      <dgm:t>
        <a:bodyPr/>
        <a:lstStyle/>
        <a:p>
          <a:endParaRPr lang="en-US" dirty="0"/>
        </a:p>
      </dgm:t>
    </dgm:pt>
    <dgm:pt modelId="{167640CE-F448-44DC-897C-F53A29E4764B}" type="parTrans" cxnId="{709B88C2-0082-4661-BEAA-0713BB9C2A9D}">
      <dgm:prSet/>
      <dgm:spPr/>
      <dgm:t>
        <a:bodyPr/>
        <a:lstStyle/>
        <a:p>
          <a:endParaRPr lang="en-US"/>
        </a:p>
      </dgm:t>
    </dgm:pt>
    <dgm:pt modelId="{C3C6DE18-5157-4946-81CB-DA0493A2EFFB}" type="sibTrans" cxnId="{709B88C2-0082-4661-BEAA-0713BB9C2A9D}">
      <dgm:prSet/>
      <dgm:spPr/>
      <dgm:t>
        <a:bodyPr/>
        <a:lstStyle/>
        <a:p>
          <a:endParaRPr lang="en-US"/>
        </a:p>
      </dgm:t>
    </dgm:pt>
    <dgm:pt modelId="{F56E51F6-1D13-4E6E-B026-E994A61B3B9A}" type="pres">
      <dgm:prSet presAssocID="{B64229B7-FA7C-4D52-AC78-3C4826AC0ABE}" presName="Name0" presStyleCnt="0">
        <dgm:presLayoutVars>
          <dgm:chMax/>
          <dgm:chPref val="3"/>
          <dgm:dir/>
          <dgm:animOne val="branch"/>
          <dgm:animLvl val="lvl"/>
        </dgm:presLayoutVars>
      </dgm:prSet>
      <dgm:spPr/>
    </dgm:pt>
    <dgm:pt modelId="{86F004D9-2858-44BA-9D23-B8D90C6821D2}" type="pres">
      <dgm:prSet presAssocID="{FE2D8FBD-D3F4-442D-904A-9983FE1DD31D}" presName="composite" presStyleCnt="0"/>
      <dgm:spPr/>
    </dgm:pt>
    <dgm:pt modelId="{9F20D0F4-7A5A-41DC-B672-8CA4880F5AE9}" type="pres">
      <dgm:prSet presAssocID="{FE2D8FBD-D3F4-442D-904A-9983FE1DD31D}" presName="FirstChild" presStyleLbl="revTx" presStyleIdx="0" presStyleCnt="6">
        <dgm:presLayoutVars>
          <dgm:chMax val="0"/>
          <dgm:chPref val="0"/>
          <dgm:bulletEnabled val="1"/>
        </dgm:presLayoutVars>
      </dgm:prSet>
      <dgm:spPr/>
    </dgm:pt>
    <dgm:pt modelId="{F29EE057-D730-4208-9F40-6A7B3CF3DBCF}" type="pres">
      <dgm:prSet presAssocID="{FE2D8FBD-D3F4-442D-904A-9983FE1DD31D}" presName="Parent" presStyleLbl="alignNode1" presStyleIdx="0" presStyleCnt="3">
        <dgm:presLayoutVars>
          <dgm:chMax val="3"/>
          <dgm:chPref val="3"/>
          <dgm:bulletEnabled val="1"/>
        </dgm:presLayoutVars>
      </dgm:prSet>
      <dgm:spPr/>
    </dgm:pt>
    <dgm:pt modelId="{3A3B977E-6141-4E26-8CCC-E01A0713224C}" type="pres">
      <dgm:prSet presAssocID="{FE2D8FBD-D3F4-442D-904A-9983FE1DD31D}" presName="Accent" presStyleLbl="parChTrans1D1" presStyleIdx="0" presStyleCnt="3"/>
      <dgm:spPr/>
    </dgm:pt>
    <dgm:pt modelId="{E7001AFE-6B91-4410-BC03-04B32330CB0D}" type="pres">
      <dgm:prSet presAssocID="{FE2D8FBD-D3F4-442D-904A-9983FE1DD31D}" presName="Child" presStyleLbl="revTx" presStyleIdx="1" presStyleCnt="6">
        <dgm:presLayoutVars>
          <dgm:chMax val="0"/>
          <dgm:chPref val="0"/>
          <dgm:bulletEnabled val="1"/>
        </dgm:presLayoutVars>
      </dgm:prSet>
      <dgm:spPr/>
    </dgm:pt>
    <dgm:pt modelId="{4800FC45-3B49-4439-A3FA-8A0A13DBFB56}" type="pres">
      <dgm:prSet presAssocID="{E8A26DA2-A3E9-4DBA-B6AC-D3EF9A9F1CA0}" presName="sibTrans" presStyleCnt="0"/>
      <dgm:spPr/>
    </dgm:pt>
    <dgm:pt modelId="{9495E1B0-5D90-44C6-8AFA-E9DFBA417898}" type="pres">
      <dgm:prSet presAssocID="{E97F9540-F519-4CCD-8911-9515BA261B18}" presName="composite" presStyleCnt="0"/>
      <dgm:spPr/>
    </dgm:pt>
    <dgm:pt modelId="{7256DE0A-094E-4061-B36E-987252A417F7}" type="pres">
      <dgm:prSet presAssocID="{E97F9540-F519-4CCD-8911-9515BA261B18}" presName="FirstChild" presStyleLbl="revTx" presStyleIdx="2" presStyleCnt="6">
        <dgm:presLayoutVars>
          <dgm:chMax val="0"/>
          <dgm:chPref val="0"/>
          <dgm:bulletEnabled val="1"/>
        </dgm:presLayoutVars>
      </dgm:prSet>
      <dgm:spPr/>
    </dgm:pt>
    <dgm:pt modelId="{4AF32D36-5D16-41CF-BEA9-68C64B9EB27A}" type="pres">
      <dgm:prSet presAssocID="{E97F9540-F519-4CCD-8911-9515BA261B18}" presName="Parent" presStyleLbl="alignNode1" presStyleIdx="1" presStyleCnt="3">
        <dgm:presLayoutVars>
          <dgm:chMax val="3"/>
          <dgm:chPref val="3"/>
          <dgm:bulletEnabled val="1"/>
        </dgm:presLayoutVars>
      </dgm:prSet>
      <dgm:spPr/>
    </dgm:pt>
    <dgm:pt modelId="{5BD95417-1810-4046-82B9-635646D6EFD2}" type="pres">
      <dgm:prSet presAssocID="{E97F9540-F519-4CCD-8911-9515BA261B18}" presName="Accent" presStyleLbl="parChTrans1D1" presStyleIdx="1" presStyleCnt="3"/>
      <dgm:spPr/>
    </dgm:pt>
    <dgm:pt modelId="{C96FEB2E-A848-4049-9DD2-64AA96CD462C}" type="pres">
      <dgm:prSet presAssocID="{E97F9540-F519-4CCD-8911-9515BA261B18}" presName="Child" presStyleLbl="revTx" presStyleIdx="3" presStyleCnt="6">
        <dgm:presLayoutVars>
          <dgm:chMax val="0"/>
          <dgm:chPref val="0"/>
          <dgm:bulletEnabled val="1"/>
        </dgm:presLayoutVars>
      </dgm:prSet>
      <dgm:spPr/>
    </dgm:pt>
    <dgm:pt modelId="{503EFEBC-E06F-4378-A3D6-4A3FCE068229}" type="pres">
      <dgm:prSet presAssocID="{A0707717-1333-417D-B53A-8A7D590B4CF9}" presName="sibTrans" presStyleCnt="0"/>
      <dgm:spPr/>
    </dgm:pt>
    <dgm:pt modelId="{9C6AF9B3-3C2F-4159-BF8D-CE29B1876AD6}" type="pres">
      <dgm:prSet presAssocID="{6B8A813A-9278-4879-ACEE-15D4166EB06C}" presName="composite" presStyleCnt="0"/>
      <dgm:spPr/>
    </dgm:pt>
    <dgm:pt modelId="{D2570258-4F4D-4325-B3EE-67EFC9BF0471}" type="pres">
      <dgm:prSet presAssocID="{6B8A813A-9278-4879-ACEE-15D4166EB06C}" presName="FirstChild" presStyleLbl="revTx" presStyleIdx="4" presStyleCnt="6" custLinFactNeighborX="-443">
        <dgm:presLayoutVars>
          <dgm:chMax val="0"/>
          <dgm:chPref val="0"/>
          <dgm:bulletEnabled val="1"/>
        </dgm:presLayoutVars>
      </dgm:prSet>
      <dgm:spPr/>
    </dgm:pt>
    <dgm:pt modelId="{D3A6B4A4-63F5-4747-BE3A-964A4572F435}" type="pres">
      <dgm:prSet presAssocID="{6B8A813A-9278-4879-ACEE-15D4166EB06C}" presName="Parent" presStyleLbl="alignNode1" presStyleIdx="2" presStyleCnt="3">
        <dgm:presLayoutVars>
          <dgm:chMax val="3"/>
          <dgm:chPref val="3"/>
          <dgm:bulletEnabled val="1"/>
        </dgm:presLayoutVars>
      </dgm:prSet>
      <dgm:spPr/>
    </dgm:pt>
    <dgm:pt modelId="{09B088BC-C671-497D-B0BC-06915F4A5A63}" type="pres">
      <dgm:prSet presAssocID="{6B8A813A-9278-4879-ACEE-15D4166EB06C}" presName="Accent" presStyleLbl="parChTrans1D1" presStyleIdx="2" presStyleCnt="3"/>
      <dgm:spPr/>
    </dgm:pt>
    <dgm:pt modelId="{ABF8B6C8-0D44-4858-B611-078F5B761975}" type="pres">
      <dgm:prSet presAssocID="{6B8A813A-9278-4879-ACEE-15D4166EB06C}" presName="Child" presStyleLbl="revTx" presStyleIdx="5" presStyleCnt="6">
        <dgm:presLayoutVars>
          <dgm:chMax val="0"/>
          <dgm:chPref val="0"/>
          <dgm:bulletEnabled val="1"/>
        </dgm:presLayoutVars>
      </dgm:prSet>
      <dgm:spPr/>
    </dgm:pt>
  </dgm:ptLst>
  <dgm:cxnLst>
    <dgm:cxn modelId="{05B69F01-6DC6-4D32-80AD-32E284EFCD30}" srcId="{B64229B7-FA7C-4D52-AC78-3C4826AC0ABE}" destId="{E97F9540-F519-4CCD-8911-9515BA261B18}" srcOrd="1" destOrd="0" parTransId="{12F0D07A-768A-4867-9D0B-DC5340AE9A26}" sibTransId="{A0707717-1333-417D-B53A-8A7D590B4CF9}"/>
    <dgm:cxn modelId="{F4D2AB12-F9ED-40A2-84EA-B784FDA3C4BE}" type="presOf" srcId="{60729DBB-1EF4-4262-8F1E-C7E8E5B4E813}" destId="{7256DE0A-094E-4061-B36E-987252A417F7}" srcOrd="0" destOrd="0" presId="urn:microsoft.com/office/officeart/2011/layout/TabList"/>
    <dgm:cxn modelId="{5DE8E223-973A-4EF1-8980-5085EC74BBFA}" srcId="{FE2D8FBD-D3F4-442D-904A-9983FE1DD31D}" destId="{42E47B82-9AF2-47CD-A710-B15269C43384}" srcOrd="1" destOrd="0" parTransId="{238353E3-497A-443D-90C1-FC0A452753BA}" sibTransId="{0CA056CF-00EE-422F-9D71-E309E85C797D}"/>
    <dgm:cxn modelId="{AA88AB34-92FB-4CDC-8D7E-88BDD9AAD71C}" type="presOf" srcId="{1B2BE560-5307-4800-98D5-18F60F649EB4}" destId="{ABF8B6C8-0D44-4858-B611-078F5B761975}" srcOrd="0" destOrd="1" presId="urn:microsoft.com/office/officeart/2011/layout/TabList"/>
    <dgm:cxn modelId="{0F0BB23D-34C4-4009-BEB2-8CF605470004}" type="presOf" srcId="{FE2D8FBD-D3F4-442D-904A-9983FE1DD31D}" destId="{F29EE057-D730-4208-9F40-6A7B3CF3DBCF}" srcOrd="0" destOrd="0" presId="urn:microsoft.com/office/officeart/2011/layout/TabList"/>
    <dgm:cxn modelId="{A265584E-2C3E-4691-8D72-88ADADD257E0}" type="presOf" srcId="{F665657B-6065-4242-85BF-031EED6D76C3}" destId="{ABF8B6C8-0D44-4858-B611-078F5B761975}" srcOrd="0" destOrd="0" presId="urn:microsoft.com/office/officeart/2011/layout/TabList"/>
    <dgm:cxn modelId="{9B4D0950-71BF-4F8A-B5A3-FFDAB210A1A4}" type="presOf" srcId="{6B8A813A-9278-4879-ACEE-15D4166EB06C}" destId="{D3A6B4A4-63F5-4747-BE3A-964A4572F435}" srcOrd="0" destOrd="0" presId="urn:microsoft.com/office/officeart/2011/layout/TabList"/>
    <dgm:cxn modelId="{9D49FA54-3134-4A93-898F-F5CDF3F1CFF0}" type="presOf" srcId="{56299DF5-FA5F-44E7-9429-6FCBEA114DCB}" destId="{C96FEB2E-A848-4049-9DD2-64AA96CD462C}" srcOrd="0" destOrd="0" presId="urn:microsoft.com/office/officeart/2011/layout/TabList"/>
    <dgm:cxn modelId="{5C282A78-B169-4B74-AEBC-AF255F648033}" type="presOf" srcId="{E97F9540-F519-4CCD-8911-9515BA261B18}" destId="{4AF32D36-5D16-41CF-BEA9-68C64B9EB27A}" srcOrd="0" destOrd="0" presId="urn:microsoft.com/office/officeart/2011/layout/TabList"/>
    <dgm:cxn modelId="{7E988958-E75D-43B8-AD13-EA84A0847641}" srcId="{6B8A813A-9278-4879-ACEE-15D4166EB06C}" destId="{1B2BE560-5307-4800-98D5-18F60F649EB4}" srcOrd="2" destOrd="0" parTransId="{D767C172-BB16-4E89-B190-7F14C253D644}" sibTransId="{9E5FEAE6-FAEC-436F-9A28-0977CB8E4AD2}"/>
    <dgm:cxn modelId="{477ED485-119F-43E0-831A-B3A6FE21DC88}" srcId="{E97F9540-F519-4CCD-8911-9515BA261B18}" destId="{56299DF5-FA5F-44E7-9429-6FCBEA114DCB}" srcOrd="1" destOrd="0" parTransId="{01280AF8-77B7-4908-A068-31FC7953F98D}" sibTransId="{5F864807-1CBF-48C3-89ED-E8304000413F}"/>
    <dgm:cxn modelId="{E2229891-A7FF-421F-AE33-3571C85E3FE3}" type="presOf" srcId="{B64229B7-FA7C-4D52-AC78-3C4826AC0ABE}" destId="{F56E51F6-1D13-4E6E-B026-E994A61B3B9A}" srcOrd="0" destOrd="0" presId="urn:microsoft.com/office/officeart/2011/layout/TabList"/>
    <dgm:cxn modelId="{7C16C998-C846-43AB-89B4-932A75572479}" type="presOf" srcId="{E35D4D79-83FA-4FE2-B4F6-A3D70219CBA4}" destId="{9F20D0F4-7A5A-41DC-B672-8CA4880F5AE9}" srcOrd="0" destOrd="0" presId="urn:microsoft.com/office/officeart/2011/layout/TabList"/>
    <dgm:cxn modelId="{4389559E-F1EC-4D52-8447-76D8C0998694}" type="presOf" srcId="{BBDCD545-4DC6-440E-AD75-77884C8015D4}" destId="{E7001AFE-6B91-4410-BC03-04B32330CB0D}" srcOrd="0" destOrd="1" presId="urn:microsoft.com/office/officeart/2011/layout/TabList"/>
    <dgm:cxn modelId="{5DFF80A2-76D9-4188-ADF7-4367A44392BC}" srcId="{FE2D8FBD-D3F4-442D-904A-9983FE1DD31D}" destId="{E35D4D79-83FA-4FE2-B4F6-A3D70219CBA4}" srcOrd="0" destOrd="0" parTransId="{96E6A0B9-25C5-4A83-BC49-B179C974EFAC}" sibTransId="{E85EED8B-0C0D-4698-9D45-BF8DBD8E0C26}"/>
    <dgm:cxn modelId="{2B3510A9-2931-473D-9862-A03BBF32B698}" srcId="{B64229B7-FA7C-4D52-AC78-3C4826AC0ABE}" destId="{6B8A813A-9278-4879-ACEE-15D4166EB06C}" srcOrd="2" destOrd="0" parTransId="{771CBAD8-6128-4153-8AAD-1B7FC3D9672D}" sibTransId="{ACD31A26-3D4A-4909-9085-25B3935A180B}"/>
    <dgm:cxn modelId="{709B88C2-0082-4661-BEAA-0713BB9C2A9D}" srcId="{6B8A813A-9278-4879-ACEE-15D4166EB06C}" destId="{F665657B-6065-4242-85BF-031EED6D76C3}" srcOrd="1" destOrd="0" parTransId="{167640CE-F448-44DC-897C-F53A29E4764B}" sibTransId="{C3C6DE18-5157-4946-81CB-DA0493A2EFFB}"/>
    <dgm:cxn modelId="{1031C6C2-DDDB-4E84-8947-D843911504F6}" type="presOf" srcId="{42E47B82-9AF2-47CD-A710-B15269C43384}" destId="{E7001AFE-6B91-4410-BC03-04B32330CB0D}" srcOrd="0" destOrd="0" presId="urn:microsoft.com/office/officeart/2011/layout/TabList"/>
    <dgm:cxn modelId="{6C52D6C8-57EC-4E07-A133-01535CA8FB43}" srcId="{E97F9540-F519-4CCD-8911-9515BA261B18}" destId="{5392AB21-43CB-4E50-847C-A9BEB3A89B93}" srcOrd="2" destOrd="0" parTransId="{81943E09-4D79-4CCA-8754-FA34884CDC3F}" sibTransId="{384540AD-A59C-4E40-B69A-747697DA5090}"/>
    <dgm:cxn modelId="{54EBBDCD-7E20-40DA-A52D-49D2843C890F}" srcId="{FE2D8FBD-D3F4-442D-904A-9983FE1DD31D}" destId="{BBDCD545-4DC6-440E-AD75-77884C8015D4}" srcOrd="2" destOrd="0" parTransId="{DB983EDA-8E7D-43E9-9CA4-F90D50BA905E}" sibTransId="{090C2D35-1493-479D-8BDB-6A7146FB83F8}"/>
    <dgm:cxn modelId="{7C39E5DC-D829-47C6-AA33-3D267C23F11F}" srcId="{B64229B7-FA7C-4D52-AC78-3C4826AC0ABE}" destId="{FE2D8FBD-D3F4-442D-904A-9983FE1DD31D}" srcOrd="0" destOrd="0" parTransId="{CC794063-F79D-450D-9875-1D0B59FFB203}" sibTransId="{E8A26DA2-A3E9-4DBA-B6AC-D3EF9A9F1CA0}"/>
    <dgm:cxn modelId="{E2F844E9-C384-4C3C-A52D-787C78A86B00}" srcId="{6B8A813A-9278-4879-ACEE-15D4166EB06C}" destId="{AA2E8549-7E2A-4F87-8E27-EB0EECF2E73D}" srcOrd="0" destOrd="0" parTransId="{261245EA-77C1-43F7-A325-EECF360B7525}" sibTransId="{CE990C9B-7E66-4D35-ACF9-7535CD6B668E}"/>
    <dgm:cxn modelId="{1334B6FB-BEC3-40D5-841D-D86A142732E0}" type="presOf" srcId="{5392AB21-43CB-4E50-847C-A9BEB3A89B93}" destId="{C96FEB2E-A848-4049-9DD2-64AA96CD462C}" srcOrd="0" destOrd="1" presId="urn:microsoft.com/office/officeart/2011/layout/TabList"/>
    <dgm:cxn modelId="{ACFB6FFD-B788-4A30-8DED-DF568DC7003E}" type="presOf" srcId="{AA2E8549-7E2A-4F87-8E27-EB0EECF2E73D}" destId="{D2570258-4F4D-4325-B3EE-67EFC9BF0471}" srcOrd="0" destOrd="0" presId="urn:microsoft.com/office/officeart/2011/layout/TabList"/>
    <dgm:cxn modelId="{8E91B5FE-0333-4058-9DDA-6665EA0DD519}" srcId="{E97F9540-F519-4CCD-8911-9515BA261B18}" destId="{60729DBB-1EF4-4262-8F1E-C7E8E5B4E813}" srcOrd="0" destOrd="0" parTransId="{8CB29C13-29EE-4EE5-B40C-9A3A8C02F897}" sibTransId="{4B89D612-65D4-470B-8963-3B049D3A46BD}"/>
    <dgm:cxn modelId="{5B5A9E3B-96C8-47F4-BB8A-003DC6F84EB8}" type="presParOf" srcId="{F56E51F6-1D13-4E6E-B026-E994A61B3B9A}" destId="{86F004D9-2858-44BA-9D23-B8D90C6821D2}" srcOrd="0" destOrd="0" presId="urn:microsoft.com/office/officeart/2011/layout/TabList"/>
    <dgm:cxn modelId="{77F21315-E8A5-4527-9B56-4716611F129A}" type="presParOf" srcId="{86F004D9-2858-44BA-9D23-B8D90C6821D2}" destId="{9F20D0F4-7A5A-41DC-B672-8CA4880F5AE9}" srcOrd="0" destOrd="0" presId="urn:microsoft.com/office/officeart/2011/layout/TabList"/>
    <dgm:cxn modelId="{7D5DA043-4722-4D1B-A5C8-16FE3461F7E7}" type="presParOf" srcId="{86F004D9-2858-44BA-9D23-B8D90C6821D2}" destId="{F29EE057-D730-4208-9F40-6A7B3CF3DBCF}" srcOrd="1" destOrd="0" presId="urn:microsoft.com/office/officeart/2011/layout/TabList"/>
    <dgm:cxn modelId="{0D6AC1B5-4E9F-445C-95FC-40FDF5297CEA}" type="presParOf" srcId="{86F004D9-2858-44BA-9D23-B8D90C6821D2}" destId="{3A3B977E-6141-4E26-8CCC-E01A0713224C}" srcOrd="2" destOrd="0" presId="urn:microsoft.com/office/officeart/2011/layout/TabList"/>
    <dgm:cxn modelId="{952ACAEC-EAC8-46EF-9369-129795BB3127}" type="presParOf" srcId="{F56E51F6-1D13-4E6E-B026-E994A61B3B9A}" destId="{E7001AFE-6B91-4410-BC03-04B32330CB0D}" srcOrd="1" destOrd="0" presId="urn:microsoft.com/office/officeart/2011/layout/TabList"/>
    <dgm:cxn modelId="{40917265-5894-46ED-9112-E914BBE2BB73}" type="presParOf" srcId="{F56E51F6-1D13-4E6E-B026-E994A61B3B9A}" destId="{4800FC45-3B49-4439-A3FA-8A0A13DBFB56}" srcOrd="2" destOrd="0" presId="urn:microsoft.com/office/officeart/2011/layout/TabList"/>
    <dgm:cxn modelId="{9DE4E732-3E7F-4F30-AA59-FF01569E2A1F}" type="presParOf" srcId="{F56E51F6-1D13-4E6E-B026-E994A61B3B9A}" destId="{9495E1B0-5D90-44C6-8AFA-E9DFBA417898}" srcOrd="3" destOrd="0" presId="urn:microsoft.com/office/officeart/2011/layout/TabList"/>
    <dgm:cxn modelId="{FBCBEE66-1492-40BA-BB13-9DE4DBB7BEBF}" type="presParOf" srcId="{9495E1B0-5D90-44C6-8AFA-E9DFBA417898}" destId="{7256DE0A-094E-4061-B36E-987252A417F7}" srcOrd="0" destOrd="0" presId="urn:microsoft.com/office/officeart/2011/layout/TabList"/>
    <dgm:cxn modelId="{F5B04DCB-444C-40D3-AF29-EE8AD66750ED}" type="presParOf" srcId="{9495E1B0-5D90-44C6-8AFA-E9DFBA417898}" destId="{4AF32D36-5D16-41CF-BEA9-68C64B9EB27A}" srcOrd="1" destOrd="0" presId="urn:microsoft.com/office/officeart/2011/layout/TabList"/>
    <dgm:cxn modelId="{9E1D54BF-DDEE-47B3-BD59-A333511C7A23}" type="presParOf" srcId="{9495E1B0-5D90-44C6-8AFA-E9DFBA417898}" destId="{5BD95417-1810-4046-82B9-635646D6EFD2}" srcOrd="2" destOrd="0" presId="urn:microsoft.com/office/officeart/2011/layout/TabList"/>
    <dgm:cxn modelId="{A415C41E-C510-4B15-ABBD-181ECAB224CB}" type="presParOf" srcId="{F56E51F6-1D13-4E6E-B026-E994A61B3B9A}" destId="{C96FEB2E-A848-4049-9DD2-64AA96CD462C}" srcOrd="4" destOrd="0" presId="urn:microsoft.com/office/officeart/2011/layout/TabList"/>
    <dgm:cxn modelId="{E8F7C448-6463-4493-ADEF-AD7DDA0A1BC0}" type="presParOf" srcId="{F56E51F6-1D13-4E6E-B026-E994A61B3B9A}" destId="{503EFEBC-E06F-4378-A3D6-4A3FCE068229}" srcOrd="5" destOrd="0" presId="urn:microsoft.com/office/officeart/2011/layout/TabList"/>
    <dgm:cxn modelId="{F3C661B1-AEC5-4846-96FA-7A8579E471D8}" type="presParOf" srcId="{F56E51F6-1D13-4E6E-B026-E994A61B3B9A}" destId="{9C6AF9B3-3C2F-4159-BF8D-CE29B1876AD6}" srcOrd="6" destOrd="0" presId="urn:microsoft.com/office/officeart/2011/layout/TabList"/>
    <dgm:cxn modelId="{1D19CFE9-B821-4F49-8E10-851CD7D6CDC8}" type="presParOf" srcId="{9C6AF9B3-3C2F-4159-BF8D-CE29B1876AD6}" destId="{D2570258-4F4D-4325-B3EE-67EFC9BF0471}" srcOrd="0" destOrd="0" presId="urn:microsoft.com/office/officeart/2011/layout/TabList"/>
    <dgm:cxn modelId="{D6E617F8-AE3E-4A97-AC92-0FD2FAE658BD}" type="presParOf" srcId="{9C6AF9B3-3C2F-4159-BF8D-CE29B1876AD6}" destId="{D3A6B4A4-63F5-4747-BE3A-964A4572F435}" srcOrd="1" destOrd="0" presId="urn:microsoft.com/office/officeart/2011/layout/TabList"/>
    <dgm:cxn modelId="{3AF367F7-C623-4194-AD7B-4B733247D068}" type="presParOf" srcId="{9C6AF9B3-3C2F-4159-BF8D-CE29B1876AD6}" destId="{09B088BC-C671-497D-B0BC-06915F4A5A63}" srcOrd="2" destOrd="0" presId="urn:microsoft.com/office/officeart/2011/layout/TabList"/>
    <dgm:cxn modelId="{90C4B235-12F9-48AC-BFB2-761AA8B917F3}" type="presParOf" srcId="{F56E51F6-1D13-4E6E-B026-E994A61B3B9A}" destId="{ABF8B6C8-0D44-4858-B611-078F5B761975}" srcOrd="7"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64229B7-FA7C-4D52-AC78-3C4826AC0ABE}" type="doc">
      <dgm:prSet loTypeId="urn:microsoft.com/office/officeart/2011/layout/TabList" loCatId="list" qsTypeId="urn:microsoft.com/office/officeart/2005/8/quickstyle/3d1" qsCatId="3D" csTypeId="urn:microsoft.com/office/officeart/2005/8/colors/accent3_3" csCatId="accent3" phldr="1"/>
      <dgm:spPr/>
      <dgm:t>
        <a:bodyPr/>
        <a:lstStyle/>
        <a:p>
          <a:endParaRPr lang="en-US"/>
        </a:p>
      </dgm:t>
    </dgm:pt>
    <dgm:pt modelId="{FE2D8FBD-D3F4-442D-904A-9983FE1DD31D}">
      <dgm:prSet phldrT="[Text]"/>
      <dgm:spPr/>
      <dgm:t>
        <a:bodyPr/>
        <a:lstStyle/>
        <a:p>
          <a:r>
            <a:rPr lang="en-US" dirty="0"/>
            <a:t>Status Call Cadence </a:t>
          </a:r>
        </a:p>
      </dgm:t>
    </dgm:pt>
    <dgm:pt modelId="{CC794063-F79D-450D-9875-1D0B59FFB203}" type="parTrans" cxnId="{7C39E5DC-D829-47C6-AA33-3D267C23F11F}">
      <dgm:prSet/>
      <dgm:spPr/>
      <dgm:t>
        <a:bodyPr/>
        <a:lstStyle/>
        <a:p>
          <a:endParaRPr lang="en-US"/>
        </a:p>
      </dgm:t>
    </dgm:pt>
    <dgm:pt modelId="{E8A26DA2-A3E9-4DBA-B6AC-D3EF9A9F1CA0}" type="sibTrans" cxnId="{7C39E5DC-D829-47C6-AA33-3D267C23F11F}">
      <dgm:prSet/>
      <dgm:spPr/>
      <dgm:t>
        <a:bodyPr/>
        <a:lstStyle/>
        <a:p>
          <a:endParaRPr lang="en-US"/>
        </a:p>
      </dgm:t>
    </dgm:pt>
    <dgm:pt modelId="{E35D4D79-83FA-4FE2-B4F6-A3D70219CBA4}">
      <dgm:prSet phldrT="[Text]"/>
      <dgm:spPr/>
      <dgm:t>
        <a:bodyPr/>
        <a:lstStyle/>
        <a:p>
          <a:endParaRPr lang="en-US" dirty="0"/>
        </a:p>
      </dgm:t>
    </dgm:pt>
    <dgm:pt modelId="{96E6A0B9-25C5-4A83-BC49-B179C974EFAC}" type="parTrans" cxnId="{5DFF80A2-76D9-4188-ADF7-4367A44392BC}">
      <dgm:prSet/>
      <dgm:spPr/>
      <dgm:t>
        <a:bodyPr/>
        <a:lstStyle/>
        <a:p>
          <a:endParaRPr lang="en-US"/>
        </a:p>
      </dgm:t>
    </dgm:pt>
    <dgm:pt modelId="{E85EED8B-0C0D-4698-9D45-BF8DBD8E0C26}" type="sibTrans" cxnId="{5DFF80A2-76D9-4188-ADF7-4367A44392BC}">
      <dgm:prSet/>
      <dgm:spPr/>
      <dgm:t>
        <a:bodyPr/>
        <a:lstStyle/>
        <a:p>
          <a:endParaRPr lang="en-US"/>
        </a:p>
      </dgm:t>
    </dgm:pt>
    <dgm:pt modelId="{E97F9540-F519-4CCD-8911-9515BA261B18}">
      <dgm:prSet phldrT="[Text]" custT="1"/>
      <dgm:spPr>
        <a:solidFill>
          <a:srgbClr val="008FD3">
            <a:shade val="80000"/>
            <a:hueOff val="337901"/>
            <a:satOff val="-21808"/>
            <a:lumOff val="17966"/>
            <a:alphaOff val="0"/>
          </a:srgbClr>
        </a:solidFill>
        <a:ln w="10000" cap="flat" cmpd="sng" algn="ctr">
          <a:solidFill>
            <a:srgbClr val="008FD3">
              <a:shade val="80000"/>
              <a:hueOff val="337901"/>
              <a:satOff val="-21808"/>
              <a:lumOff val="17966"/>
              <a:alphaOff val="0"/>
            </a:srgb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gm:spPr>
      <dgm:t>
        <a:bodyPr spcFirstLastPara="0" vert="horz" wrap="square" lIns="34290" tIns="34290" rIns="34290" bIns="34290" numCol="1" spcCol="1270" anchor="ctr" anchorCtr="0"/>
        <a:lstStyle/>
        <a:p>
          <a:pPr marL="0" lvl="0" indent="0" algn="ctr" defTabSz="800100">
            <a:lnSpc>
              <a:spcPct val="90000"/>
            </a:lnSpc>
            <a:spcBef>
              <a:spcPct val="0"/>
            </a:spcBef>
            <a:spcAft>
              <a:spcPct val="35000"/>
            </a:spcAft>
            <a:buNone/>
          </a:pPr>
          <a:r>
            <a:rPr lang="en-US" sz="1800" kern="1200" dirty="0">
              <a:solidFill>
                <a:srgbClr val="FFFFFF"/>
              </a:solidFill>
              <a:latin typeface="Arial"/>
              <a:ea typeface="+mn-ea"/>
              <a:cs typeface="+mn-cs"/>
            </a:rPr>
            <a:t>Resources</a:t>
          </a:r>
        </a:p>
      </dgm:t>
    </dgm:pt>
    <dgm:pt modelId="{12F0D07A-768A-4867-9D0B-DC5340AE9A26}" type="parTrans" cxnId="{05B69F01-6DC6-4D32-80AD-32E284EFCD30}">
      <dgm:prSet/>
      <dgm:spPr/>
      <dgm:t>
        <a:bodyPr/>
        <a:lstStyle/>
        <a:p>
          <a:endParaRPr lang="en-US"/>
        </a:p>
      </dgm:t>
    </dgm:pt>
    <dgm:pt modelId="{A0707717-1333-417D-B53A-8A7D590B4CF9}" type="sibTrans" cxnId="{05B69F01-6DC6-4D32-80AD-32E284EFCD30}">
      <dgm:prSet/>
      <dgm:spPr/>
      <dgm:t>
        <a:bodyPr/>
        <a:lstStyle/>
        <a:p>
          <a:endParaRPr lang="en-US"/>
        </a:p>
      </dgm:t>
    </dgm:pt>
    <dgm:pt modelId="{60729DBB-1EF4-4262-8F1E-C7E8E5B4E813}">
      <dgm:prSet phldrT="[Text]"/>
      <dgm:spPr/>
      <dgm:t>
        <a:bodyPr/>
        <a:lstStyle/>
        <a:p>
          <a:endParaRPr lang="en-US" dirty="0"/>
        </a:p>
      </dgm:t>
    </dgm:pt>
    <dgm:pt modelId="{8CB29C13-29EE-4EE5-B40C-9A3A8C02F897}" type="parTrans" cxnId="{8E91B5FE-0333-4058-9DDA-6665EA0DD519}">
      <dgm:prSet/>
      <dgm:spPr/>
      <dgm:t>
        <a:bodyPr/>
        <a:lstStyle/>
        <a:p>
          <a:endParaRPr lang="en-US"/>
        </a:p>
      </dgm:t>
    </dgm:pt>
    <dgm:pt modelId="{4B89D612-65D4-470B-8963-3B049D3A46BD}" type="sibTrans" cxnId="{8E91B5FE-0333-4058-9DDA-6665EA0DD519}">
      <dgm:prSet/>
      <dgm:spPr/>
      <dgm:t>
        <a:bodyPr/>
        <a:lstStyle/>
        <a:p>
          <a:endParaRPr lang="en-US"/>
        </a:p>
      </dgm:t>
    </dgm:pt>
    <dgm:pt modelId="{56299DF5-FA5F-44E7-9429-6FCBEA114DCB}">
      <dgm:prSet phldrT="[Text]"/>
      <dgm:spPr/>
      <dgm:t>
        <a:bodyPr/>
        <a:lstStyle/>
        <a:p>
          <a:r>
            <a:rPr lang="en-US" dirty="0"/>
            <a:t>Ariba Implementation Guides - Go to:  </a:t>
          </a:r>
          <a:r>
            <a:rPr lang="en-US" u="sng" dirty="0">
              <a:hlinkClick xmlns:r="http://schemas.openxmlformats.org/officeDocument/2006/relationships" r:id="rId1"/>
            </a:rPr>
            <a:t>http://supplier.ariba.com/help</a:t>
          </a:r>
          <a:r>
            <a:rPr lang="en-US" u="sng" dirty="0"/>
            <a:t> </a:t>
          </a:r>
          <a:endParaRPr lang="en-US" dirty="0"/>
        </a:p>
      </dgm:t>
    </dgm:pt>
    <dgm:pt modelId="{01280AF8-77B7-4908-A068-31FC7953F98D}" type="parTrans" cxnId="{477ED485-119F-43E0-831A-B3A6FE21DC88}">
      <dgm:prSet/>
      <dgm:spPr/>
      <dgm:t>
        <a:bodyPr/>
        <a:lstStyle/>
        <a:p>
          <a:endParaRPr lang="en-US"/>
        </a:p>
      </dgm:t>
    </dgm:pt>
    <dgm:pt modelId="{5F864807-1CBF-48C3-89ED-E8304000413F}" type="sibTrans" cxnId="{477ED485-119F-43E0-831A-B3A6FE21DC88}">
      <dgm:prSet/>
      <dgm:spPr/>
      <dgm:t>
        <a:bodyPr/>
        <a:lstStyle/>
        <a:p>
          <a:endParaRPr lang="en-US"/>
        </a:p>
      </dgm:t>
    </dgm:pt>
    <dgm:pt modelId="{42E47B82-9AF2-47CD-A710-B15269C43384}">
      <dgm:prSet phldrT="[Text]"/>
      <dgm:spPr/>
      <dgm:t>
        <a:bodyPr/>
        <a:lstStyle/>
        <a:p>
          <a:r>
            <a:rPr lang="en-US" dirty="0"/>
            <a:t>Cadence: Weekly</a:t>
          </a:r>
        </a:p>
      </dgm:t>
    </dgm:pt>
    <dgm:pt modelId="{238353E3-497A-443D-90C1-FC0A452753BA}" type="parTrans" cxnId="{5DE8E223-973A-4EF1-8980-5085EC74BBFA}">
      <dgm:prSet/>
      <dgm:spPr/>
      <dgm:t>
        <a:bodyPr/>
        <a:lstStyle/>
        <a:p>
          <a:endParaRPr lang="en-US"/>
        </a:p>
      </dgm:t>
    </dgm:pt>
    <dgm:pt modelId="{0CA056CF-00EE-422F-9D71-E309E85C797D}" type="sibTrans" cxnId="{5DE8E223-973A-4EF1-8980-5085EC74BBFA}">
      <dgm:prSet/>
      <dgm:spPr/>
      <dgm:t>
        <a:bodyPr/>
        <a:lstStyle/>
        <a:p>
          <a:endParaRPr lang="en-US"/>
        </a:p>
      </dgm:t>
    </dgm:pt>
    <dgm:pt modelId="{1EF28953-9B84-4340-A79E-11F8306FE85C}">
      <dgm:prSet phldrT="[Text]"/>
      <dgm:spPr/>
      <dgm:t>
        <a:bodyPr/>
        <a:lstStyle/>
        <a:p>
          <a:r>
            <a:rPr lang="en-US" dirty="0"/>
            <a:t>Supplier Information Portal (spec guides, project doc) – Log into your production account and go to Customer Relationships. </a:t>
          </a:r>
        </a:p>
      </dgm:t>
    </dgm:pt>
    <dgm:pt modelId="{A412B8E9-6E40-485E-B1C9-9D5A9C24C871}" type="parTrans" cxnId="{8413A1E2-172B-4482-A034-E1E0C78D63B5}">
      <dgm:prSet/>
      <dgm:spPr/>
      <dgm:t>
        <a:bodyPr/>
        <a:lstStyle/>
        <a:p>
          <a:endParaRPr lang="en-US"/>
        </a:p>
      </dgm:t>
    </dgm:pt>
    <dgm:pt modelId="{79642BB7-657E-4F94-9E67-97B700AC958A}" type="sibTrans" cxnId="{8413A1E2-172B-4482-A034-E1E0C78D63B5}">
      <dgm:prSet/>
      <dgm:spPr/>
      <dgm:t>
        <a:bodyPr/>
        <a:lstStyle/>
        <a:p>
          <a:endParaRPr lang="en-US"/>
        </a:p>
      </dgm:t>
    </dgm:pt>
    <dgm:pt modelId="{9546054F-372F-47FA-A468-8EA9F766BAA1}">
      <dgm:prSet phldrT="[Text]"/>
      <dgm:spPr/>
      <dgm:t>
        <a:bodyPr/>
        <a:lstStyle/>
        <a:p>
          <a:r>
            <a:rPr lang="en-US" dirty="0"/>
            <a:t>Search Knowledgebase/Tech Notes – connect.ariba.com </a:t>
          </a:r>
        </a:p>
      </dgm:t>
    </dgm:pt>
    <dgm:pt modelId="{62EBF911-F7A1-475B-9228-BD01B5DDBC6C}" type="parTrans" cxnId="{5F870DF9-583F-4069-BB96-641E2D972EC5}">
      <dgm:prSet/>
      <dgm:spPr/>
      <dgm:t>
        <a:bodyPr/>
        <a:lstStyle/>
        <a:p>
          <a:endParaRPr lang="en-US"/>
        </a:p>
      </dgm:t>
    </dgm:pt>
    <dgm:pt modelId="{C88689C2-F014-4946-8E1D-621BAC0E0B04}" type="sibTrans" cxnId="{5F870DF9-583F-4069-BB96-641E2D972EC5}">
      <dgm:prSet/>
      <dgm:spPr/>
      <dgm:t>
        <a:bodyPr/>
        <a:lstStyle/>
        <a:p>
          <a:endParaRPr lang="en-US"/>
        </a:p>
      </dgm:t>
    </dgm:pt>
    <dgm:pt modelId="{1AB28279-AF48-4B0A-AC73-8FEAE41E07D9}">
      <dgm:prSet phldrT="[Text]"/>
      <dgm:spPr/>
      <dgm:t>
        <a:bodyPr/>
        <a:lstStyle/>
        <a:p>
          <a:endParaRPr lang="en-US" dirty="0"/>
        </a:p>
      </dgm:t>
    </dgm:pt>
    <dgm:pt modelId="{364576B1-857F-443F-81C5-A6EB3FE8484A}" type="parTrans" cxnId="{3FE78347-617D-4DC7-BE7D-506651BFC54F}">
      <dgm:prSet/>
      <dgm:spPr/>
      <dgm:t>
        <a:bodyPr/>
        <a:lstStyle/>
        <a:p>
          <a:endParaRPr lang="en-US"/>
        </a:p>
      </dgm:t>
    </dgm:pt>
    <dgm:pt modelId="{389790E0-6E8B-484F-BFF9-E8549E096913}" type="sibTrans" cxnId="{3FE78347-617D-4DC7-BE7D-506651BFC54F}">
      <dgm:prSet/>
      <dgm:spPr/>
      <dgm:t>
        <a:bodyPr/>
        <a:lstStyle/>
        <a:p>
          <a:endParaRPr lang="en-US"/>
        </a:p>
      </dgm:t>
    </dgm:pt>
    <dgm:pt modelId="{B606B0E6-DA6A-44D9-A356-7FF3A687D129}">
      <dgm:prSet phldrT="[Text]"/>
      <dgm:spPr/>
      <dgm:t>
        <a:bodyPr/>
        <a:lstStyle/>
        <a:p>
          <a:endParaRPr lang="en-US" dirty="0"/>
        </a:p>
      </dgm:t>
    </dgm:pt>
    <dgm:pt modelId="{0C6D9016-663E-42EA-82AD-D163088DB453}" type="parTrans" cxnId="{30C9E604-C009-4F91-8E2A-C1479EF54BD4}">
      <dgm:prSet/>
      <dgm:spPr/>
      <dgm:t>
        <a:bodyPr/>
        <a:lstStyle/>
        <a:p>
          <a:endParaRPr lang="en-US"/>
        </a:p>
      </dgm:t>
    </dgm:pt>
    <dgm:pt modelId="{3090637F-C835-47A9-AEF0-C8ADCA13596C}" type="sibTrans" cxnId="{30C9E604-C009-4F91-8E2A-C1479EF54BD4}">
      <dgm:prSet/>
      <dgm:spPr/>
      <dgm:t>
        <a:bodyPr/>
        <a:lstStyle/>
        <a:p>
          <a:endParaRPr lang="en-US"/>
        </a:p>
      </dgm:t>
    </dgm:pt>
    <dgm:pt modelId="{F996A387-BC5B-48A5-96FF-E5FD36609552}">
      <dgm:prSet phldrT="[Text]"/>
      <dgm:spPr/>
      <dgm:t>
        <a:bodyPr/>
        <a:lstStyle/>
        <a:p>
          <a:endParaRPr lang="en-US" dirty="0"/>
        </a:p>
      </dgm:t>
    </dgm:pt>
    <dgm:pt modelId="{08E323C1-AD8F-4C6F-B93C-DCA76BFCA811}" type="parTrans" cxnId="{B75FE4E4-40E3-4567-96C3-A1763BA686DC}">
      <dgm:prSet/>
      <dgm:spPr/>
      <dgm:t>
        <a:bodyPr/>
        <a:lstStyle/>
        <a:p>
          <a:endParaRPr lang="en-US"/>
        </a:p>
      </dgm:t>
    </dgm:pt>
    <dgm:pt modelId="{B6BA62B0-AFEB-4EAF-8C6A-44887C30E764}" type="sibTrans" cxnId="{B75FE4E4-40E3-4567-96C3-A1763BA686DC}">
      <dgm:prSet/>
      <dgm:spPr/>
      <dgm:t>
        <a:bodyPr/>
        <a:lstStyle/>
        <a:p>
          <a:endParaRPr lang="en-US"/>
        </a:p>
      </dgm:t>
    </dgm:pt>
    <dgm:pt modelId="{0D373FCA-86FA-4328-9A70-9853897F52ED}">
      <dgm:prSet phldrT="[Text]"/>
      <dgm:spPr/>
      <dgm:t>
        <a:bodyPr/>
        <a:lstStyle/>
        <a:p>
          <a:endParaRPr lang="en-US" dirty="0"/>
        </a:p>
      </dgm:t>
    </dgm:pt>
    <dgm:pt modelId="{B512335B-85BB-4108-BB72-2ECA56811F93}" type="parTrans" cxnId="{98AEDAB3-CF07-4B48-AD23-862285C7D40F}">
      <dgm:prSet/>
      <dgm:spPr/>
      <dgm:t>
        <a:bodyPr/>
        <a:lstStyle/>
        <a:p>
          <a:endParaRPr lang="en-US"/>
        </a:p>
      </dgm:t>
    </dgm:pt>
    <dgm:pt modelId="{8888EBBD-A248-476A-B706-D52E15A76CE8}" type="sibTrans" cxnId="{98AEDAB3-CF07-4B48-AD23-862285C7D40F}">
      <dgm:prSet/>
      <dgm:spPr/>
      <dgm:t>
        <a:bodyPr/>
        <a:lstStyle/>
        <a:p>
          <a:endParaRPr lang="en-US"/>
        </a:p>
      </dgm:t>
    </dgm:pt>
    <dgm:pt modelId="{3C8777C9-CDC6-4EBE-A951-8E1DEB08E1CE}">
      <dgm:prSet phldrT="[Text]"/>
      <dgm:spPr/>
      <dgm:t>
        <a:bodyPr/>
        <a:lstStyle/>
        <a:p>
          <a:r>
            <a:rPr lang="en-US" dirty="0"/>
            <a:t>Ariba Cloud Statistics – </a:t>
          </a:r>
          <a:r>
            <a:rPr lang="en-US" dirty="0">
              <a:hlinkClick xmlns:r="http://schemas.openxmlformats.org/officeDocument/2006/relationships" r:id="rId2"/>
            </a:rPr>
            <a:t>http://trust.ariba.com</a:t>
          </a:r>
          <a:r>
            <a:rPr lang="en-US" dirty="0"/>
            <a:t>  - Detailed information and latest notifications about product issues and planned downtime, if any, during a given day</a:t>
          </a:r>
        </a:p>
      </dgm:t>
    </dgm:pt>
    <dgm:pt modelId="{BB2888DF-7DEC-4F2D-BFD7-F5D1F64E9D55}" type="parTrans" cxnId="{44F5D278-F7E6-45C8-8A70-DDD1205A77B3}">
      <dgm:prSet/>
      <dgm:spPr/>
      <dgm:t>
        <a:bodyPr/>
        <a:lstStyle/>
        <a:p>
          <a:endParaRPr lang="en-US"/>
        </a:p>
      </dgm:t>
    </dgm:pt>
    <dgm:pt modelId="{2218BB7D-197D-4739-8E86-8CD1BE6DB253}" type="sibTrans" cxnId="{44F5D278-F7E6-45C8-8A70-DDD1205A77B3}">
      <dgm:prSet/>
      <dgm:spPr/>
      <dgm:t>
        <a:bodyPr/>
        <a:lstStyle/>
        <a:p>
          <a:endParaRPr lang="en-US"/>
        </a:p>
      </dgm:t>
    </dgm:pt>
    <dgm:pt modelId="{9DD7C06E-2396-4D54-8F0C-BFDB7D394F6A}">
      <dgm:prSet phldrT="[Text]"/>
      <dgm:spPr/>
      <dgm:t>
        <a:bodyPr/>
        <a:lstStyle/>
        <a:p>
          <a:r>
            <a:rPr lang="en-US" dirty="0"/>
            <a:t>Ariba Network Notifications – </a:t>
          </a:r>
          <a:r>
            <a:rPr lang="en-US" dirty="0">
              <a:hlinkClick xmlns:r="http://schemas.openxmlformats.org/officeDocument/2006/relationships" r:id="rId3"/>
            </a:rPr>
            <a:t>http://netstat.ariba.com</a:t>
          </a:r>
          <a:r>
            <a:rPr lang="en-US" dirty="0"/>
            <a:t> - Information about downtime, new releases, and new features</a:t>
          </a:r>
        </a:p>
      </dgm:t>
    </dgm:pt>
    <dgm:pt modelId="{84FCC761-5528-4D4B-AA23-6D0121F16B28}" type="parTrans" cxnId="{1C37D1C7-130D-478D-A12D-65C31902AF8C}">
      <dgm:prSet/>
      <dgm:spPr/>
      <dgm:t>
        <a:bodyPr/>
        <a:lstStyle/>
        <a:p>
          <a:endParaRPr lang="en-US"/>
        </a:p>
      </dgm:t>
    </dgm:pt>
    <dgm:pt modelId="{71005F08-48E1-49A7-A694-E5F51CA0064B}" type="sibTrans" cxnId="{1C37D1C7-130D-478D-A12D-65C31902AF8C}">
      <dgm:prSet/>
      <dgm:spPr/>
      <dgm:t>
        <a:bodyPr/>
        <a:lstStyle/>
        <a:p>
          <a:endParaRPr lang="en-US"/>
        </a:p>
      </dgm:t>
    </dgm:pt>
    <dgm:pt modelId="{DE4BD55F-2173-4077-AE44-3581385671AC}">
      <dgm:prSet phldrT="[Text]"/>
      <dgm:spPr/>
      <dgm:t>
        <a:bodyPr/>
        <a:lstStyle/>
        <a:p>
          <a:r>
            <a:rPr lang="en-US" dirty="0"/>
            <a:t>Day/Time:&lt;Day and time&gt;</a:t>
          </a:r>
        </a:p>
      </dgm:t>
    </dgm:pt>
    <dgm:pt modelId="{102D5AC0-3FCC-4EF5-9837-80F36A455856}" type="parTrans" cxnId="{D0827D24-08E7-4254-BE39-B798B3D9D093}">
      <dgm:prSet/>
      <dgm:spPr/>
      <dgm:t>
        <a:bodyPr/>
        <a:lstStyle/>
        <a:p>
          <a:endParaRPr lang="en-US"/>
        </a:p>
      </dgm:t>
    </dgm:pt>
    <dgm:pt modelId="{A15A6130-023B-4AD1-8637-FE602E2DAEC8}" type="sibTrans" cxnId="{D0827D24-08E7-4254-BE39-B798B3D9D093}">
      <dgm:prSet/>
      <dgm:spPr/>
      <dgm:t>
        <a:bodyPr/>
        <a:lstStyle/>
        <a:p>
          <a:endParaRPr lang="en-US"/>
        </a:p>
      </dgm:t>
    </dgm:pt>
    <dgm:pt modelId="{6EC15D51-CE23-43ED-8794-27F6EC0E09AF}">
      <dgm:prSet phldrT="[Text]"/>
      <dgm:spPr/>
      <dgm:t>
        <a:bodyPr/>
        <a:lstStyle/>
        <a:p>
          <a:r>
            <a:rPr lang="en-US" dirty="0"/>
            <a:t>Required attendees: &lt;Person who have to be present from supplier on the call&gt;</a:t>
          </a:r>
        </a:p>
      </dgm:t>
    </dgm:pt>
    <dgm:pt modelId="{2853C6E2-A547-4DA7-BE4A-CD17FE3A3A18}" type="parTrans" cxnId="{6D9CA84F-5454-43DD-861D-BB6E03CAB16B}">
      <dgm:prSet/>
      <dgm:spPr/>
      <dgm:t>
        <a:bodyPr/>
        <a:lstStyle/>
        <a:p>
          <a:endParaRPr lang="en-US"/>
        </a:p>
      </dgm:t>
    </dgm:pt>
    <dgm:pt modelId="{3B15CA23-F60A-4B4B-9A80-3A8271F73B1F}" type="sibTrans" cxnId="{6D9CA84F-5454-43DD-861D-BB6E03CAB16B}">
      <dgm:prSet/>
      <dgm:spPr/>
      <dgm:t>
        <a:bodyPr/>
        <a:lstStyle/>
        <a:p>
          <a:endParaRPr lang="en-US"/>
        </a:p>
      </dgm:t>
    </dgm:pt>
    <dgm:pt modelId="{F56E51F6-1D13-4E6E-B026-E994A61B3B9A}" type="pres">
      <dgm:prSet presAssocID="{B64229B7-FA7C-4D52-AC78-3C4826AC0ABE}" presName="Name0" presStyleCnt="0">
        <dgm:presLayoutVars>
          <dgm:chMax/>
          <dgm:chPref val="3"/>
          <dgm:dir/>
          <dgm:animOne val="branch"/>
          <dgm:animLvl val="lvl"/>
        </dgm:presLayoutVars>
      </dgm:prSet>
      <dgm:spPr/>
    </dgm:pt>
    <dgm:pt modelId="{86F004D9-2858-44BA-9D23-B8D90C6821D2}" type="pres">
      <dgm:prSet presAssocID="{FE2D8FBD-D3F4-442D-904A-9983FE1DD31D}" presName="composite" presStyleCnt="0"/>
      <dgm:spPr/>
    </dgm:pt>
    <dgm:pt modelId="{9F20D0F4-7A5A-41DC-B672-8CA4880F5AE9}" type="pres">
      <dgm:prSet presAssocID="{FE2D8FBD-D3F4-442D-904A-9983FE1DD31D}" presName="FirstChild" presStyleLbl="revTx" presStyleIdx="0" presStyleCnt="4">
        <dgm:presLayoutVars>
          <dgm:chMax val="0"/>
          <dgm:chPref val="0"/>
          <dgm:bulletEnabled val="1"/>
        </dgm:presLayoutVars>
      </dgm:prSet>
      <dgm:spPr/>
    </dgm:pt>
    <dgm:pt modelId="{F29EE057-D730-4208-9F40-6A7B3CF3DBCF}" type="pres">
      <dgm:prSet presAssocID="{FE2D8FBD-D3F4-442D-904A-9983FE1DD31D}" presName="Parent" presStyleLbl="alignNode1" presStyleIdx="0" presStyleCnt="2">
        <dgm:presLayoutVars>
          <dgm:chMax val="3"/>
          <dgm:chPref val="3"/>
          <dgm:bulletEnabled val="1"/>
        </dgm:presLayoutVars>
      </dgm:prSet>
      <dgm:spPr/>
    </dgm:pt>
    <dgm:pt modelId="{3A3B977E-6141-4E26-8CCC-E01A0713224C}" type="pres">
      <dgm:prSet presAssocID="{FE2D8FBD-D3F4-442D-904A-9983FE1DD31D}" presName="Accent" presStyleLbl="parChTrans1D1" presStyleIdx="0" presStyleCnt="2"/>
      <dgm:spPr/>
    </dgm:pt>
    <dgm:pt modelId="{E7001AFE-6B91-4410-BC03-04B32330CB0D}" type="pres">
      <dgm:prSet presAssocID="{FE2D8FBD-D3F4-442D-904A-9983FE1DD31D}" presName="Child" presStyleLbl="revTx" presStyleIdx="1" presStyleCnt="4">
        <dgm:presLayoutVars>
          <dgm:chMax val="0"/>
          <dgm:chPref val="0"/>
          <dgm:bulletEnabled val="1"/>
        </dgm:presLayoutVars>
      </dgm:prSet>
      <dgm:spPr/>
    </dgm:pt>
    <dgm:pt modelId="{4800FC45-3B49-4439-A3FA-8A0A13DBFB56}" type="pres">
      <dgm:prSet presAssocID="{E8A26DA2-A3E9-4DBA-B6AC-D3EF9A9F1CA0}" presName="sibTrans" presStyleCnt="0"/>
      <dgm:spPr/>
    </dgm:pt>
    <dgm:pt modelId="{9495E1B0-5D90-44C6-8AFA-E9DFBA417898}" type="pres">
      <dgm:prSet presAssocID="{E97F9540-F519-4CCD-8911-9515BA261B18}" presName="composite" presStyleCnt="0"/>
      <dgm:spPr/>
    </dgm:pt>
    <dgm:pt modelId="{7256DE0A-094E-4061-B36E-987252A417F7}" type="pres">
      <dgm:prSet presAssocID="{E97F9540-F519-4CCD-8911-9515BA261B18}" presName="FirstChild" presStyleLbl="revTx" presStyleIdx="2" presStyleCnt="4">
        <dgm:presLayoutVars>
          <dgm:chMax val="0"/>
          <dgm:chPref val="0"/>
          <dgm:bulletEnabled val="1"/>
        </dgm:presLayoutVars>
      </dgm:prSet>
      <dgm:spPr/>
    </dgm:pt>
    <dgm:pt modelId="{4AF32D36-5D16-41CF-BEA9-68C64B9EB27A}" type="pres">
      <dgm:prSet presAssocID="{E97F9540-F519-4CCD-8911-9515BA261B18}" presName="Parent" presStyleLbl="alignNode1" presStyleIdx="1" presStyleCnt="2">
        <dgm:presLayoutVars>
          <dgm:chMax val="3"/>
          <dgm:chPref val="3"/>
          <dgm:bulletEnabled val="1"/>
        </dgm:presLayoutVars>
      </dgm:prSet>
      <dgm:spPr>
        <a:xfrm>
          <a:off x="0" y="2731710"/>
          <a:ext cx="2663912" cy="895084"/>
        </a:xfrm>
        <a:prstGeom prst="round2SameRect">
          <a:avLst>
            <a:gd name="adj1" fmla="val 16670"/>
            <a:gd name="adj2" fmla="val 0"/>
          </a:avLst>
        </a:prstGeom>
      </dgm:spPr>
    </dgm:pt>
    <dgm:pt modelId="{5BD95417-1810-4046-82B9-635646D6EFD2}" type="pres">
      <dgm:prSet presAssocID="{E97F9540-F519-4CCD-8911-9515BA261B18}" presName="Accent" presStyleLbl="parChTrans1D1" presStyleIdx="1" presStyleCnt="2"/>
      <dgm:spPr/>
    </dgm:pt>
    <dgm:pt modelId="{C96FEB2E-A848-4049-9DD2-64AA96CD462C}" type="pres">
      <dgm:prSet presAssocID="{E97F9540-F519-4CCD-8911-9515BA261B18}" presName="Child" presStyleLbl="revTx" presStyleIdx="3" presStyleCnt="4">
        <dgm:presLayoutVars>
          <dgm:chMax val="0"/>
          <dgm:chPref val="0"/>
          <dgm:bulletEnabled val="1"/>
        </dgm:presLayoutVars>
      </dgm:prSet>
      <dgm:spPr/>
    </dgm:pt>
  </dgm:ptLst>
  <dgm:cxnLst>
    <dgm:cxn modelId="{05B69F01-6DC6-4D32-80AD-32E284EFCD30}" srcId="{B64229B7-FA7C-4D52-AC78-3C4826AC0ABE}" destId="{E97F9540-F519-4CCD-8911-9515BA261B18}" srcOrd="1" destOrd="0" parTransId="{12F0D07A-768A-4867-9D0B-DC5340AE9A26}" sibTransId="{A0707717-1333-417D-B53A-8A7D590B4CF9}"/>
    <dgm:cxn modelId="{30C9E604-C009-4F91-8E2A-C1479EF54BD4}" srcId="{FE2D8FBD-D3F4-442D-904A-9983FE1DD31D}" destId="{B606B0E6-DA6A-44D9-A356-7FF3A687D129}" srcOrd="5" destOrd="0" parTransId="{0C6D9016-663E-42EA-82AD-D163088DB453}" sibTransId="{3090637F-C835-47A9-AEF0-C8ADCA13596C}"/>
    <dgm:cxn modelId="{49F1C409-B6E4-479C-B010-769995AD9ED1}" type="presOf" srcId="{B606B0E6-DA6A-44D9-A356-7FF3A687D129}" destId="{E7001AFE-6B91-4410-BC03-04B32330CB0D}" srcOrd="0" destOrd="4" presId="urn:microsoft.com/office/officeart/2011/layout/TabList"/>
    <dgm:cxn modelId="{F4D2AB12-F9ED-40A2-84EA-B784FDA3C4BE}" type="presOf" srcId="{60729DBB-1EF4-4262-8F1E-C7E8E5B4E813}" destId="{7256DE0A-094E-4061-B36E-987252A417F7}" srcOrd="0" destOrd="0" presId="urn:microsoft.com/office/officeart/2011/layout/TabList"/>
    <dgm:cxn modelId="{DBF1E222-E634-47F9-9F31-A24ABE5C0E31}" type="presOf" srcId="{1AB28279-AF48-4B0A-AC73-8FEAE41E07D9}" destId="{E7001AFE-6B91-4410-BC03-04B32330CB0D}" srcOrd="0" destOrd="5" presId="urn:microsoft.com/office/officeart/2011/layout/TabList"/>
    <dgm:cxn modelId="{5DE8E223-973A-4EF1-8980-5085EC74BBFA}" srcId="{FE2D8FBD-D3F4-442D-904A-9983FE1DD31D}" destId="{42E47B82-9AF2-47CD-A710-B15269C43384}" srcOrd="2" destOrd="0" parTransId="{238353E3-497A-443D-90C1-FC0A452753BA}" sibTransId="{0CA056CF-00EE-422F-9D71-E309E85C797D}"/>
    <dgm:cxn modelId="{D0827D24-08E7-4254-BE39-B798B3D9D093}" srcId="{FE2D8FBD-D3F4-442D-904A-9983FE1DD31D}" destId="{DE4BD55F-2173-4077-AE44-3581385671AC}" srcOrd="3" destOrd="0" parTransId="{102D5AC0-3FCC-4EF5-9837-80F36A455856}" sibTransId="{A15A6130-023B-4AD1-8637-FE602E2DAEC8}"/>
    <dgm:cxn modelId="{4E28E627-7AA0-4317-9A7A-DFEE22C34299}" type="presOf" srcId="{9546054F-372F-47FA-A468-8EA9F766BAA1}" destId="{C96FEB2E-A848-4049-9DD2-64AA96CD462C}" srcOrd="0" destOrd="3" presId="urn:microsoft.com/office/officeart/2011/layout/TabList"/>
    <dgm:cxn modelId="{0F0BB23D-34C4-4009-BEB2-8CF605470004}" type="presOf" srcId="{FE2D8FBD-D3F4-442D-904A-9983FE1DD31D}" destId="{F29EE057-D730-4208-9F40-6A7B3CF3DBCF}" srcOrd="0" destOrd="0" presId="urn:microsoft.com/office/officeart/2011/layout/TabList"/>
    <dgm:cxn modelId="{AD320440-4E74-470D-878C-41366232ACDF}" type="presOf" srcId="{9DD7C06E-2396-4D54-8F0C-BFDB7D394F6A}" destId="{C96FEB2E-A848-4049-9DD2-64AA96CD462C}" srcOrd="0" destOrd="5" presId="urn:microsoft.com/office/officeart/2011/layout/TabList"/>
    <dgm:cxn modelId="{7F02675F-DBA9-4F56-8D1B-B779CDDE90EA}" type="presOf" srcId="{1EF28953-9B84-4340-A79E-11F8306FE85C}" destId="{C96FEB2E-A848-4049-9DD2-64AA96CD462C}" srcOrd="0" destOrd="2" presId="urn:microsoft.com/office/officeart/2011/layout/TabList"/>
    <dgm:cxn modelId="{A5C54F62-1D9F-4A80-9326-E8857C12AB67}" type="presOf" srcId="{DE4BD55F-2173-4077-AE44-3581385671AC}" destId="{E7001AFE-6B91-4410-BC03-04B32330CB0D}" srcOrd="0" destOrd="2" presId="urn:microsoft.com/office/officeart/2011/layout/TabList"/>
    <dgm:cxn modelId="{3FE78347-617D-4DC7-BE7D-506651BFC54F}" srcId="{FE2D8FBD-D3F4-442D-904A-9983FE1DD31D}" destId="{1AB28279-AF48-4B0A-AC73-8FEAE41E07D9}" srcOrd="6" destOrd="0" parTransId="{364576B1-857F-443F-81C5-A6EB3FE8484A}" sibTransId="{389790E0-6E8B-484F-BFF9-E8549E096913}"/>
    <dgm:cxn modelId="{6D9CA84F-5454-43DD-861D-BB6E03CAB16B}" srcId="{FE2D8FBD-D3F4-442D-904A-9983FE1DD31D}" destId="{6EC15D51-CE23-43ED-8794-27F6EC0E09AF}" srcOrd="4" destOrd="0" parTransId="{2853C6E2-A547-4DA7-BE4A-CD17FE3A3A18}" sibTransId="{3B15CA23-F60A-4B4B-9A80-3A8271F73B1F}"/>
    <dgm:cxn modelId="{9D49FA54-3134-4A93-898F-F5CDF3F1CFF0}" type="presOf" srcId="{56299DF5-FA5F-44E7-9429-6FCBEA114DCB}" destId="{C96FEB2E-A848-4049-9DD2-64AA96CD462C}" srcOrd="0" destOrd="1" presId="urn:microsoft.com/office/officeart/2011/layout/TabList"/>
    <dgm:cxn modelId="{4B5EC975-B5C2-41FA-9994-F14ACFE52BB4}" type="presOf" srcId="{0D373FCA-86FA-4328-9A70-9853897F52ED}" destId="{E7001AFE-6B91-4410-BC03-04B32330CB0D}" srcOrd="0" destOrd="0" presId="urn:microsoft.com/office/officeart/2011/layout/TabList"/>
    <dgm:cxn modelId="{5C282A78-B169-4B74-AEBC-AF255F648033}" type="presOf" srcId="{E97F9540-F519-4CCD-8911-9515BA261B18}" destId="{4AF32D36-5D16-41CF-BEA9-68C64B9EB27A}" srcOrd="0" destOrd="0" presId="urn:microsoft.com/office/officeart/2011/layout/TabList"/>
    <dgm:cxn modelId="{44F5D278-F7E6-45C8-8A70-DDD1205A77B3}" srcId="{E97F9540-F519-4CCD-8911-9515BA261B18}" destId="{3C8777C9-CDC6-4EBE-A951-8E1DEB08E1CE}" srcOrd="5" destOrd="0" parTransId="{BB2888DF-7DEC-4F2D-BFD7-F5D1F64E9D55}" sibTransId="{2218BB7D-197D-4739-8E86-8CD1BE6DB253}"/>
    <dgm:cxn modelId="{477ED485-119F-43E0-831A-B3A6FE21DC88}" srcId="{E97F9540-F519-4CCD-8911-9515BA261B18}" destId="{56299DF5-FA5F-44E7-9429-6FCBEA114DCB}" srcOrd="2" destOrd="0" parTransId="{01280AF8-77B7-4908-A068-31FC7953F98D}" sibTransId="{5F864807-1CBF-48C3-89ED-E8304000413F}"/>
    <dgm:cxn modelId="{B5B1658E-47B2-4B81-BAEC-CC82ADA79B02}" type="presOf" srcId="{6EC15D51-CE23-43ED-8794-27F6EC0E09AF}" destId="{E7001AFE-6B91-4410-BC03-04B32330CB0D}" srcOrd="0" destOrd="3" presId="urn:microsoft.com/office/officeart/2011/layout/TabList"/>
    <dgm:cxn modelId="{E2229891-A7FF-421F-AE33-3571C85E3FE3}" type="presOf" srcId="{B64229B7-FA7C-4D52-AC78-3C4826AC0ABE}" destId="{F56E51F6-1D13-4E6E-B026-E994A61B3B9A}" srcOrd="0" destOrd="0" presId="urn:microsoft.com/office/officeart/2011/layout/TabList"/>
    <dgm:cxn modelId="{7C16C998-C846-43AB-89B4-932A75572479}" type="presOf" srcId="{E35D4D79-83FA-4FE2-B4F6-A3D70219CBA4}" destId="{9F20D0F4-7A5A-41DC-B672-8CA4880F5AE9}" srcOrd="0" destOrd="0" presId="urn:microsoft.com/office/officeart/2011/layout/TabList"/>
    <dgm:cxn modelId="{5DFF80A2-76D9-4188-ADF7-4367A44392BC}" srcId="{FE2D8FBD-D3F4-442D-904A-9983FE1DD31D}" destId="{E35D4D79-83FA-4FE2-B4F6-A3D70219CBA4}" srcOrd="0" destOrd="0" parTransId="{96E6A0B9-25C5-4A83-BC49-B179C974EFAC}" sibTransId="{E85EED8B-0C0D-4698-9D45-BF8DBD8E0C26}"/>
    <dgm:cxn modelId="{EA2E19AC-3BB5-4971-94D1-1C39F610AB91}" type="presOf" srcId="{F996A387-BC5B-48A5-96FF-E5FD36609552}" destId="{C96FEB2E-A848-4049-9DD2-64AA96CD462C}" srcOrd="0" destOrd="0" presId="urn:microsoft.com/office/officeart/2011/layout/TabList"/>
    <dgm:cxn modelId="{98AEDAB3-CF07-4B48-AD23-862285C7D40F}" srcId="{FE2D8FBD-D3F4-442D-904A-9983FE1DD31D}" destId="{0D373FCA-86FA-4328-9A70-9853897F52ED}" srcOrd="1" destOrd="0" parTransId="{B512335B-85BB-4108-BB72-2ECA56811F93}" sibTransId="{8888EBBD-A248-476A-B706-D52E15A76CE8}"/>
    <dgm:cxn modelId="{AECD9EB6-E92C-4AA6-ABE1-994FC666613E}" type="presOf" srcId="{3C8777C9-CDC6-4EBE-A951-8E1DEB08E1CE}" destId="{C96FEB2E-A848-4049-9DD2-64AA96CD462C}" srcOrd="0" destOrd="4" presId="urn:microsoft.com/office/officeart/2011/layout/TabList"/>
    <dgm:cxn modelId="{1031C6C2-DDDB-4E84-8947-D843911504F6}" type="presOf" srcId="{42E47B82-9AF2-47CD-A710-B15269C43384}" destId="{E7001AFE-6B91-4410-BC03-04B32330CB0D}" srcOrd="0" destOrd="1" presId="urn:microsoft.com/office/officeart/2011/layout/TabList"/>
    <dgm:cxn modelId="{1C37D1C7-130D-478D-A12D-65C31902AF8C}" srcId="{E97F9540-F519-4CCD-8911-9515BA261B18}" destId="{9DD7C06E-2396-4D54-8F0C-BFDB7D394F6A}" srcOrd="6" destOrd="0" parTransId="{84FCC761-5528-4D4B-AA23-6D0121F16B28}" sibTransId="{71005F08-48E1-49A7-A694-E5F51CA0064B}"/>
    <dgm:cxn modelId="{7C39E5DC-D829-47C6-AA33-3D267C23F11F}" srcId="{B64229B7-FA7C-4D52-AC78-3C4826AC0ABE}" destId="{FE2D8FBD-D3F4-442D-904A-9983FE1DD31D}" srcOrd="0" destOrd="0" parTransId="{CC794063-F79D-450D-9875-1D0B59FFB203}" sibTransId="{E8A26DA2-A3E9-4DBA-B6AC-D3EF9A9F1CA0}"/>
    <dgm:cxn modelId="{8413A1E2-172B-4482-A034-E1E0C78D63B5}" srcId="{E97F9540-F519-4CCD-8911-9515BA261B18}" destId="{1EF28953-9B84-4340-A79E-11F8306FE85C}" srcOrd="3" destOrd="0" parTransId="{A412B8E9-6E40-485E-B1C9-9D5A9C24C871}" sibTransId="{79642BB7-657E-4F94-9E67-97B700AC958A}"/>
    <dgm:cxn modelId="{B75FE4E4-40E3-4567-96C3-A1763BA686DC}" srcId="{E97F9540-F519-4CCD-8911-9515BA261B18}" destId="{F996A387-BC5B-48A5-96FF-E5FD36609552}" srcOrd="1" destOrd="0" parTransId="{08E323C1-AD8F-4C6F-B93C-DCA76BFCA811}" sibTransId="{B6BA62B0-AFEB-4EAF-8C6A-44887C30E764}"/>
    <dgm:cxn modelId="{5F870DF9-583F-4069-BB96-641E2D972EC5}" srcId="{E97F9540-F519-4CCD-8911-9515BA261B18}" destId="{9546054F-372F-47FA-A468-8EA9F766BAA1}" srcOrd="4" destOrd="0" parTransId="{62EBF911-F7A1-475B-9228-BD01B5DDBC6C}" sibTransId="{C88689C2-F014-4946-8E1D-621BAC0E0B04}"/>
    <dgm:cxn modelId="{8E91B5FE-0333-4058-9DDA-6665EA0DD519}" srcId="{E97F9540-F519-4CCD-8911-9515BA261B18}" destId="{60729DBB-1EF4-4262-8F1E-C7E8E5B4E813}" srcOrd="0" destOrd="0" parTransId="{8CB29C13-29EE-4EE5-B40C-9A3A8C02F897}" sibTransId="{4B89D612-65D4-470B-8963-3B049D3A46BD}"/>
    <dgm:cxn modelId="{5B5A9E3B-96C8-47F4-BB8A-003DC6F84EB8}" type="presParOf" srcId="{F56E51F6-1D13-4E6E-B026-E994A61B3B9A}" destId="{86F004D9-2858-44BA-9D23-B8D90C6821D2}" srcOrd="0" destOrd="0" presId="urn:microsoft.com/office/officeart/2011/layout/TabList"/>
    <dgm:cxn modelId="{77F21315-E8A5-4527-9B56-4716611F129A}" type="presParOf" srcId="{86F004D9-2858-44BA-9D23-B8D90C6821D2}" destId="{9F20D0F4-7A5A-41DC-B672-8CA4880F5AE9}" srcOrd="0" destOrd="0" presId="urn:microsoft.com/office/officeart/2011/layout/TabList"/>
    <dgm:cxn modelId="{7D5DA043-4722-4D1B-A5C8-16FE3461F7E7}" type="presParOf" srcId="{86F004D9-2858-44BA-9D23-B8D90C6821D2}" destId="{F29EE057-D730-4208-9F40-6A7B3CF3DBCF}" srcOrd="1" destOrd="0" presId="urn:microsoft.com/office/officeart/2011/layout/TabList"/>
    <dgm:cxn modelId="{0D6AC1B5-4E9F-445C-95FC-40FDF5297CEA}" type="presParOf" srcId="{86F004D9-2858-44BA-9D23-B8D90C6821D2}" destId="{3A3B977E-6141-4E26-8CCC-E01A0713224C}" srcOrd="2" destOrd="0" presId="urn:microsoft.com/office/officeart/2011/layout/TabList"/>
    <dgm:cxn modelId="{952ACAEC-EAC8-46EF-9369-129795BB3127}" type="presParOf" srcId="{F56E51F6-1D13-4E6E-B026-E994A61B3B9A}" destId="{E7001AFE-6B91-4410-BC03-04B32330CB0D}" srcOrd="1" destOrd="0" presId="urn:microsoft.com/office/officeart/2011/layout/TabList"/>
    <dgm:cxn modelId="{40917265-5894-46ED-9112-E914BBE2BB73}" type="presParOf" srcId="{F56E51F6-1D13-4E6E-B026-E994A61B3B9A}" destId="{4800FC45-3B49-4439-A3FA-8A0A13DBFB56}" srcOrd="2" destOrd="0" presId="urn:microsoft.com/office/officeart/2011/layout/TabList"/>
    <dgm:cxn modelId="{9DE4E732-3E7F-4F30-AA59-FF01569E2A1F}" type="presParOf" srcId="{F56E51F6-1D13-4E6E-B026-E994A61B3B9A}" destId="{9495E1B0-5D90-44C6-8AFA-E9DFBA417898}" srcOrd="3" destOrd="0" presId="urn:microsoft.com/office/officeart/2011/layout/TabList"/>
    <dgm:cxn modelId="{FBCBEE66-1492-40BA-BB13-9DE4DBB7BEBF}" type="presParOf" srcId="{9495E1B0-5D90-44C6-8AFA-E9DFBA417898}" destId="{7256DE0A-094E-4061-B36E-987252A417F7}" srcOrd="0" destOrd="0" presId="urn:microsoft.com/office/officeart/2011/layout/TabList"/>
    <dgm:cxn modelId="{F5B04DCB-444C-40D3-AF29-EE8AD66750ED}" type="presParOf" srcId="{9495E1B0-5D90-44C6-8AFA-E9DFBA417898}" destId="{4AF32D36-5D16-41CF-BEA9-68C64B9EB27A}" srcOrd="1" destOrd="0" presId="urn:microsoft.com/office/officeart/2011/layout/TabList"/>
    <dgm:cxn modelId="{9E1D54BF-DDEE-47B3-BD59-A333511C7A23}" type="presParOf" srcId="{9495E1B0-5D90-44C6-8AFA-E9DFBA417898}" destId="{5BD95417-1810-4046-82B9-635646D6EFD2}" srcOrd="2" destOrd="0" presId="urn:microsoft.com/office/officeart/2011/layout/TabList"/>
    <dgm:cxn modelId="{A415C41E-C510-4B15-ABBD-181ECAB224CB}" type="presParOf" srcId="{F56E51F6-1D13-4E6E-B026-E994A61B3B9A}" destId="{C96FEB2E-A848-4049-9DD2-64AA96CD462C}" srcOrd="4"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06E134-D19D-4D1D-BAE4-CBA502C3A0CC}">
      <dsp:nvSpPr>
        <dsp:cNvPr id="0" name=""/>
        <dsp:cNvSpPr/>
      </dsp:nvSpPr>
      <dsp:spPr>
        <a:xfrm rot="5400000">
          <a:off x="3688721" y="-1465983"/>
          <a:ext cx="688740" cy="3795850"/>
        </a:xfrm>
        <a:prstGeom prst="round2Same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a:ea typeface="+mn-ea"/>
              <a:cs typeface="+mn-cs"/>
            </a:rPr>
            <a:t>Requirement delivered and reviewed by Supplier</a:t>
          </a:r>
        </a:p>
      </dsp:txBody>
      <dsp:txXfrm rot="-5400000">
        <a:off x="2135166" y="121194"/>
        <a:ext cx="3762228" cy="621496"/>
      </dsp:txXfrm>
    </dsp:sp>
    <dsp:sp modelId="{BF059DC7-64A6-4153-86DB-49073065B821}">
      <dsp:nvSpPr>
        <dsp:cNvPr id="0" name=""/>
        <dsp:cNvSpPr/>
      </dsp:nvSpPr>
      <dsp:spPr>
        <a:xfrm>
          <a:off x="0" y="1478"/>
          <a:ext cx="2135166" cy="860925"/>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Calibri" panose="020F0502020204030204"/>
              <a:ea typeface="+mn-ea"/>
              <a:cs typeface="+mn-cs"/>
            </a:rPr>
            <a:t>Tasks completed to date</a:t>
          </a:r>
        </a:p>
      </dsp:txBody>
      <dsp:txXfrm>
        <a:off x="42027" y="43505"/>
        <a:ext cx="2051112" cy="776871"/>
      </dsp:txXfrm>
    </dsp:sp>
    <dsp:sp modelId="{EC3ACD6B-F406-477E-9A42-4E633E2023CD}">
      <dsp:nvSpPr>
        <dsp:cNvPr id="0" name=""/>
        <dsp:cNvSpPr/>
      </dsp:nvSpPr>
      <dsp:spPr>
        <a:xfrm rot="5400000">
          <a:off x="3688721" y="-591696"/>
          <a:ext cx="688740" cy="3795850"/>
        </a:xfrm>
        <a:prstGeom prst="round2Same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ysClr val="windowText" lastClr="000000">
                  <a:hueOff val="0"/>
                  <a:satOff val="0"/>
                  <a:lumOff val="0"/>
                  <a:alphaOff val="0"/>
                </a:sysClr>
              </a:solidFill>
              <a:latin typeface="Calibri" panose="020F0502020204030204"/>
              <a:ea typeface="+mn-ea"/>
              <a:cs typeface="+mn-cs"/>
            </a:rPr>
            <a:t>CIF/Punchout</a:t>
          </a:r>
        </a:p>
      </dsp:txBody>
      <dsp:txXfrm rot="-5400000">
        <a:off x="2135166" y="995481"/>
        <a:ext cx="3762228" cy="621496"/>
      </dsp:txXfrm>
    </dsp:sp>
    <dsp:sp modelId="{55D9DBCA-8396-477E-811E-5AF85E72A950}">
      <dsp:nvSpPr>
        <dsp:cNvPr id="0" name=""/>
        <dsp:cNvSpPr/>
      </dsp:nvSpPr>
      <dsp:spPr>
        <a:xfrm>
          <a:off x="0" y="905450"/>
          <a:ext cx="2135166" cy="860925"/>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Calibri" panose="020F0502020204030204"/>
              <a:ea typeface="+mn-ea"/>
              <a:cs typeface="+mn-cs"/>
            </a:rPr>
            <a:t>Catalog</a:t>
          </a:r>
        </a:p>
      </dsp:txBody>
      <dsp:txXfrm>
        <a:off x="42027" y="947477"/>
        <a:ext cx="2051112" cy="776871"/>
      </dsp:txXfrm>
    </dsp:sp>
    <dsp:sp modelId="{5234E280-F66F-474F-84BE-E123754B95A1}">
      <dsp:nvSpPr>
        <dsp:cNvPr id="0" name=""/>
        <dsp:cNvSpPr/>
      </dsp:nvSpPr>
      <dsp:spPr>
        <a:xfrm rot="5400000">
          <a:off x="3688721" y="341959"/>
          <a:ext cx="688740" cy="3795850"/>
        </a:xfrm>
        <a:prstGeom prst="round2Same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a:ea typeface="+mn-ea"/>
              <a:cs typeface="+mn-cs"/>
            </a:rPr>
            <a:t>Y/N</a:t>
          </a:r>
        </a:p>
      </dsp:txBody>
      <dsp:txXfrm rot="-5400000">
        <a:off x="2135166" y="1929136"/>
        <a:ext cx="3762228" cy="621496"/>
      </dsp:txXfrm>
    </dsp:sp>
    <dsp:sp modelId="{A3AA37A4-1802-4FBA-9E25-3B37EF07797B}">
      <dsp:nvSpPr>
        <dsp:cNvPr id="0" name=""/>
        <dsp:cNvSpPr/>
      </dsp:nvSpPr>
      <dsp:spPr>
        <a:xfrm>
          <a:off x="0" y="1809422"/>
          <a:ext cx="2135166" cy="860925"/>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Calibri" panose="020F0502020204030204"/>
              <a:ea typeface="+mn-ea"/>
              <a:cs typeface="+mn-cs"/>
            </a:rPr>
            <a:t>Relationship accepted</a:t>
          </a:r>
        </a:p>
      </dsp:txBody>
      <dsp:txXfrm>
        <a:off x="42027" y="1851449"/>
        <a:ext cx="2051112" cy="776871"/>
      </dsp:txXfrm>
    </dsp:sp>
    <dsp:sp modelId="{4AD3E886-6807-4EB2-977A-097AE6D2B61D}">
      <dsp:nvSpPr>
        <dsp:cNvPr id="0" name=""/>
        <dsp:cNvSpPr/>
      </dsp:nvSpPr>
      <dsp:spPr>
        <a:xfrm rot="5400000">
          <a:off x="3673497" y="1245931"/>
          <a:ext cx="688740" cy="3795850"/>
        </a:xfrm>
        <a:prstGeom prst="round2Same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ysClr val="windowText" lastClr="000000">
                  <a:hueOff val="0"/>
                  <a:satOff val="0"/>
                  <a:lumOff val="0"/>
                  <a:alphaOff val="0"/>
                </a:sysClr>
              </a:solidFill>
              <a:latin typeface="Calibri" panose="020F0502020204030204"/>
              <a:ea typeface="+mn-ea"/>
              <a:cs typeface="+mn-cs"/>
            </a:rPr>
            <a:t>Country</a:t>
          </a:r>
        </a:p>
      </dsp:txBody>
      <dsp:txXfrm rot="-5400000">
        <a:off x="2119942" y="2833108"/>
        <a:ext cx="3762228" cy="621496"/>
      </dsp:txXfrm>
    </dsp:sp>
    <dsp:sp modelId="{93D6EEBB-FFB7-4A6F-90A3-AD1F36CBEE05}">
      <dsp:nvSpPr>
        <dsp:cNvPr id="0" name=""/>
        <dsp:cNvSpPr/>
      </dsp:nvSpPr>
      <dsp:spPr>
        <a:xfrm>
          <a:off x="0" y="2730173"/>
          <a:ext cx="2119942" cy="860925"/>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a:latin typeface="Calibri" panose="020F0502020204030204"/>
              <a:ea typeface="+mn-ea"/>
              <a:cs typeface="+mn-cs"/>
            </a:rPr>
            <a:t>Location</a:t>
          </a:r>
          <a:r>
            <a:rPr lang="en-US" sz="1700" kern="1200" baseline="0">
              <a:latin typeface="Calibri" panose="020F0502020204030204"/>
              <a:ea typeface="+mn-ea"/>
              <a:cs typeface="+mn-cs"/>
            </a:rPr>
            <a:t> </a:t>
          </a:r>
          <a:endParaRPr lang="en-US" sz="1700" kern="1200" dirty="0">
            <a:latin typeface="Calibri" panose="020F0502020204030204"/>
            <a:ea typeface="+mn-ea"/>
            <a:cs typeface="+mn-cs"/>
          </a:endParaRPr>
        </a:p>
      </dsp:txBody>
      <dsp:txXfrm>
        <a:off x="42027" y="2772200"/>
        <a:ext cx="2035888" cy="776871"/>
      </dsp:txXfrm>
    </dsp:sp>
    <dsp:sp modelId="{23C98AC1-970F-466A-A05C-182B520A0E27}">
      <dsp:nvSpPr>
        <dsp:cNvPr id="0" name=""/>
        <dsp:cNvSpPr/>
      </dsp:nvSpPr>
      <dsp:spPr>
        <a:xfrm rot="5400000">
          <a:off x="3679988" y="2128876"/>
          <a:ext cx="688740" cy="3795850"/>
        </a:xfrm>
        <a:prstGeom prst="round2Same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a:ea typeface="+mn-ea"/>
              <a:cs typeface="+mn-cs"/>
            </a:rPr>
            <a:t>Gerdau- &lt;AN01512756408&gt;</a:t>
          </a:r>
        </a:p>
        <a:p>
          <a:pPr marL="171450" lvl="1" indent="-171450" algn="l" defTabSz="800100">
            <a:lnSpc>
              <a:spcPct val="90000"/>
            </a:lnSpc>
            <a:spcBef>
              <a:spcPct val="0"/>
            </a:spcBef>
            <a:spcAft>
              <a:spcPct val="15000"/>
            </a:spcAft>
            <a:buChar char="•"/>
          </a:pPr>
          <a:r>
            <a:rPr lang="en-US" sz="1800" kern="1200" dirty="0">
              <a:latin typeface="Calibri" panose="020F0502020204030204"/>
              <a:ea typeface="+mn-ea"/>
              <a:cs typeface="+mn-cs"/>
            </a:rPr>
            <a:t>Supplier - &lt;AN00..&gt;</a:t>
          </a:r>
        </a:p>
      </dsp:txBody>
      <dsp:txXfrm rot="-5400000">
        <a:off x="2126433" y="3716053"/>
        <a:ext cx="3762228" cy="621496"/>
      </dsp:txXfrm>
    </dsp:sp>
    <dsp:sp modelId="{1D88839C-521B-4D4D-9866-A8BD1F820190}">
      <dsp:nvSpPr>
        <dsp:cNvPr id="0" name=""/>
        <dsp:cNvSpPr/>
      </dsp:nvSpPr>
      <dsp:spPr>
        <a:xfrm>
          <a:off x="0" y="3635281"/>
          <a:ext cx="2126433" cy="860925"/>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a:latin typeface="Calibri" panose="020F0502020204030204"/>
              <a:ea typeface="+mn-ea"/>
              <a:cs typeface="+mn-cs"/>
            </a:rPr>
            <a:t>ANIDs</a:t>
          </a:r>
          <a:endParaRPr lang="en-US" sz="1700" kern="1200" dirty="0">
            <a:latin typeface="Calibri" panose="020F0502020204030204"/>
            <a:ea typeface="+mn-ea"/>
            <a:cs typeface="+mn-cs"/>
          </a:endParaRPr>
        </a:p>
      </dsp:txBody>
      <dsp:txXfrm>
        <a:off x="42027" y="3677308"/>
        <a:ext cx="2042379" cy="776871"/>
      </dsp:txXfrm>
    </dsp:sp>
    <dsp:sp modelId="{F9CE2098-FA40-4785-A213-0E543A544DA9}">
      <dsp:nvSpPr>
        <dsp:cNvPr id="0" name=""/>
        <dsp:cNvSpPr/>
      </dsp:nvSpPr>
      <dsp:spPr>
        <a:xfrm rot="5400000">
          <a:off x="3688721" y="3092830"/>
          <a:ext cx="688740" cy="3795850"/>
        </a:xfrm>
        <a:prstGeom prst="round2Same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latin typeface="Calibri" panose="020F0502020204030204"/>
              <a:ea typeface="+mn-ea"/>
              <a:cs typeface="+mn-cs"/>
            </a:rPr>
            <a:t>Y/N</a:t>
          </a:r>
          <a:endParaRPr lang="en-US" sz="1800" kern="1200" dirty="0">
            <a:latin typeface="Calibri" panose="020F0502020204030204"/>
            <a:ea typeface="+mn-ea"/>
            <a:cs typeface="+mn-cs"/>
          </a:endParaRPr>
        </a:p>
      </dsp:txBody>
      <dsp:txXfrm rot="-5400000">
        <a:off x="2135166" y="4680007"/>
        <a:ext cx="3762228" cy="621496"/>
      </dsp:txXfrm>
    </dsp:sp>
    <dsp:sp modelId="{3839F6BE-EB70-4337-B6E7-BE456EA25993}">
      <dsp:nvSpPr>
        <dsp:cNvPr id="0" name=""/>
        <dsp:cNvSpPr/>
      </dsp:nvSpPr>
      <dsp:spPr>
        <a:xfrm>
          <a:off x="0" y="4522816"/>
          <a:ext cx="2135166" cy="860925"/>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Calibri" panose="020F0502020204030204"/>
              <a:ea typeface="+mn-ea"/>
              <a:cs typeface="+mn-cs"/>
            </a:rPr>
            <a:t>Ariba Network Accounts Configured</a:t>
          </a:r>
        </a:p>
      </dsp:txBody>
      <dsp:txXfrm>
        <a:off x="42027" y="4564843"/>
        <a:ext cx="2051112" cy="7768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161E0-A5FC-41D3-87A7-AB8E2E606271}">
      <dsp:nvSpPr>
        <dsp:cNvPr id="0" name=""/>
        <dsp:cNvSpPr/>
      </dsp:nvSpPr>
      <dsp:spPr>
        <a:xfrm>
          <a:off x="0" y="197343"/>
          <a:ext cx="7750206" cy="467775"/>
        </a:xfrm>
        <a:prstGeom prst="rect">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1502" tIns="229108" rIns="601502" bIns="78232" numCol="1" spcCol="1270" anchor="t" anchorCtr="0">
          <a:noAutofit/>
        </a:bodyPr>
        <a:lstStyle/>
        <a:p>
          <a:pPr marL="57150" lvl="1" indent="-57150" algn="l" defTabSz="488950">
            <a:lnSpc>
              <a:spcPct val="90000"/>
            </a:lnSpc>
            <a:spcBef>
              <a:spcPct val="0"/>
            </a:spcBef>
            <a:spcAft>
              <a:spcPct val="15000"/>
            </a:spcAft>
            <a:buChar char="•"/>
          </a:pPr>
          <a:r>
            <a:rPr lang="en-US" sz="1100" kern="1200">
              <a:latin typeface="Calibri" panose="020F0502020204030204"/>
              <a:ea typeface="+mn-ea"/>
              <a:cs typeface="+mn-cs"/>
            </a:rPr>
            <a:t>Email/Legacy integration</a:t>
          </a:r>
          <a:endParaRPr lang="en-US" sz="1100" kern="1200" dirty="0">
            <a:latin typeface="Calibri" panose="020F0502020204030204"/>
            <a:ea typeface="+mn-ea"/>
            <a:cs typeface="+mn-cs"/>
          </a:endParaRPr>
        </a:p>
      </dsp:txBody>
      <dsp:txXfrm>
        <a:off x="0" y="197343"/>
        <a:ext cx="7750206" cy="467775"/>
      </dsp:txXfrm>
    </dsp:sp>
    <dsp:sp modelId="{354B041D-1BFE-4581-99D8-AC3AD5310476}">
      <dsp:nvSpPr>
        <dsp:cNvPr id="0" name=""/>
        <dsp:cNvSpPr/>
      </dsp:nvSpPr>
      <dsp:spPr>
        <a:xfrm>
          <a:off x="387510" y="34983"/>
          <a:ext cx="5425144" cy="324720"/>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5058" tIns="0" rIns="205058" bIns="0" numCol="1" spcCol="1270" anchor="ctr" anchorCtr="0">
          <a:noAutofit/>
        </a:bodyPr>
        <a:lstStyle/>
        <a:p>
          <a:pPr marL="0" lvl="0" indent="0" algn="l" defTabSz="488950">
            <a:lnSpc>
              <a:spcPct val="90000"/>
            </a:lnSpc>
            <a:spcBef>
              <a:spcPct val="0"/>
            </a:spcBef>
            <a:spcAft>
              <a:spcPct val="35000"/>
            </a:spcAft>
            <a:buNone/>
          </a:pPr>
          <a:r>
            <a:rPr lang="en-US" sz="1100" kern="1200">
              <a:latin typeface="Calibri" panose="020F0502020204030204"/>
              <a:ea typeface="+mn-ea"/>
              <a:cs typeface="+mn-cs"/>
            </a:rPr>
            <a:t>How are items currently purchased?</a:t>
          </a:r>
          <a:endParaRPr lang="en-US" sz="1100" kern="1200" dirty="0">
            <a:latin typeface="Calibri" panose="020F0502020204030204"/>
            <a:ea typeface="+mn-ea"/>
            <a:cs typeface="+mn-cs"/>
          </a:endParaRPr>
        </a:p>
      </dsp:txBody>
      <dsp:txXfrm>
        <a:off x="403362" y="50835"/>
        <a:ext cx="5393440" cy="293016"/>
      </dsp:txXfrm>
    </dsp:sp>
    <dsp:sp modelId="{F7AF7C40-87B4-4596-A782-C3552BA5B844}">
      <dsp:nvSpPr>
        <dsp:cNvPr id="0" name=""/>
        <dsp:cNvSpPr/>
      </dsp:nvSpPr>
      <dsp:spPr>
        <a:xfrm>
          <a:off x="0" y="886878"/>
          <a:ext cx="7750206" cy="467775"/>
        </a:xfrm>
        <a:prstGeom prst="rect">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1502" tIns="229108" rIns="601502"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a:latin typeface="Calibri" panose="020F0502020204030204"/>
              <a:ea typeface="+mn-ea"/>
              <a:cs typeface="+mn-cs"/>
            </a:rPr>
            <a:t>P2X/POIA </a:t>
          </a:r>
        </a:p>
      </dsp:txBody>
      <dsp:txXfrm>
        <a:off x="0" y="886878"/>
        <a:ext cx="7750206" cy="467775"/>
      </dsp:txXfrm>
    </dsp:sp>
    <dsp:sp modelId="{B68F86A7-A714-488C-84F3-C9616314EBE6}">
      <dsp:nvSpPr>
        <dsp:cNvPr id="0" name=""/>
        <dsp:cNvSpPr/>
      </dsp:nvSpPr>
      <dsp:spPr>
        <a:xfrm>
          <a:off x="387510" y="724518"/>
          <a:ext cx="5425144" cy="324720"/>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5058" tIns="0" rIns="205058" bIns="0" numCol="1" spcCol="1270" anchor="ctr" anchorCtr="0">
          <a:noAutofit/>
        </a:bodyPr>
        <a:lstStyle/>
        <a:p>
          <a:pPr marL="0" lvl="0" indent="0" algn="l" defTabSz="488950">
            <a:lnSpc>
              <a:spcPct val="90000"/>
            </a:lnSpc>
            <a:spcBef>
              <a:spcPct val="0"/>
            </a:spcBef>
            <a:spcAft>
              <a:spcPct val="35000"/>
            </a:spcAft>
            <a:buNone/>
          </a:pPr>
          <a:r>
            <a:rPr lang="en-US" sz="1100" kern="1200">
              <a:latin typeface="Calibri" panose="020F0502020204030204"/>
              <a:ea typeface="+mn-ea"/>
              <a:cs typeface="+mn-cs"/>
            </a:rPr>
            <a:t>Procurement Solution </a:t>
          </a:r>
          <a:endParaRPr lang="en-US" sz="1100" kern="1200" dirty="0">
            <a:latin typeface="Calibri" panose="020F0502020204030204"/>
            <a:ea typeface="+mn-ea"/>
            <a:cs typeface="+mn-cs"/>
          </a:endParaRPr>
        </a:p>
      </dsp:txBody>
      <dsp:txXfrm>
        <a:off x="403362" y="740370"/>
        <a:ext cx="5393440" cy="293016"/>
      </dsp:txXfrm>
    </dsp:sp>
    <dsp:sp modelId="{890899D6-CBA3-4EBF-B592-84B8FB420D7C}">
      <dsp:nvSpPr>
        <dsp:cNvPr id="0" name=""/>
        <dsp:cNvSpPr/>
      </dsp:nvSpPr>
      <dsp:spPr>
        <a:xfrm>
          <a:off x="0" y="1576413"/>
          <a:ext cx="7750206" cy="641024"/>
        </a:xfrm>
        <a:prstGeom prst="rect">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1502" tIns="229108" rIns="601502" bIns="78232" numCol="1" spcCol="1270" anchor="t" anchorCtr="0">
          <a:noAutofit/>
        </a:bodyPr>
        <a:lstStyle/>
        <a:p>
          <a:pPr marL="57150" lvl="1" indent="-57150" algn="l" defTabSz="488950">
            <a:lnSpc>
              <a:spcPct val="90000"/>
            </a:lnSpc>
            <a:spcBef>
              <a:spcPct val="0"/>
            </a:spcBef>
            <a:spcAft>
              <a:spcPct val="15000"/>
            </a:spcAft>
            <a:buChar char="•"/>
          </a:pPr>
          <a:r>
            <a:rPr lang="en-US" sz="1100" kern="1200">
              <a:latin typeface="Calibri" panose="020F0502020204030204"/>
              <a:ea typeface="+mn-ea"/>
              <a:cs typeface="+mn-cs"/>
            </a:rPr>
            <a:t>Catalog</a:t>
          </a:r>
          <a:endParaRPr lang="en-US" sz="1100" kern="1200" dirty="0">
            <a:latin typeface="Calibri" panose="020F0502020204030204"/>
            <a:ea typeface="+mn-ea"/>
            <a:cs typeface="+mn-cs"/>
          </a:endParaRPr>
        </a:p>
        <a:p>
          <a:pPr marL="57150" lvl="1" indent="-57150" algn="l" defTabSz="488950">
            <a:lnSpc>
              <a:spcPct val="90000"/>
            </a:lnSpc>
            <a:spcBef>
              <a:spcPct val="0"/>
            </a:spcBef>
            <a:spcAft>
              <a:spcPct val="15000"/>
            </a:spcAft>
            <a:buChar char="•"/>
          </a:pPr>
          <a:r>
            <a:rPr lang="en-US" sz="1100" kern="1200">
              <a:latin typeface="Calibri" panose="020F0502020204030204"/>
              <a:ea typeface="+mn-ea"/>
              <a:cs typeface="+mn-cs"/>
            </a:rPr>
            <a:t>Non-catalog</a:t>
          </a:r>
          <a:endParaRPr lang="en-US" sz="1100" kern="1200" dirty="0">
            <a:latin typeface="Calibri" panose="020F0502020204030204"/>
            <a:ea typeface="+mn-ea"/>
            <a:cs typeface="+mn-cs"/>
          </a:endParaRPr>
        </a:p>
      </dsp:txBody>
      <dsp:txXfrm>
        <a:off x="0" y="1576413"/>
        <a:ext cx="7750206" cy="641024"/>
      </dsp:txXfrm>
    </dsp:sp>
    <dsp:sp modelId="{73B2C6CE-F8BE-478D-B7A4-2F6A250F8FA7}">
      <dsp:nvSpPr>
        <dsp:cNvPr id="0" name=""/>
        <dsp:cNvSpPr/>
      </dsp:nvSpPr>
      <dsp:spPr>
        <a:xfrm>
          <a:off x="387510" y="1414053"/>
          <a:ext cx="5425144" cy="324720"/>
        </a:xfrm>
        <a:prstGeom prst="roundRect">
          <a:avLst/>
        </a:prstGeom>
        <a:solidFill>
          <a:schemeClr val="accent3">
            <a:hueOff val="0"/>
            <a:satOff val="0"/>
            <a:lumOff val="0"/>
            <a:alphaOff val="0"/>
          </a:schemeClr>
        </a:solidFill>
        <a:ln w="47625" cap="flat" cmpd="dbl" algn="ctr">
          <a:solidFill>
            <a:schemeClr val="lt1">
              <a:hueOff val="0"/>
              <a:satOff val="0"/>
              <a:lumOff val="0"/>
              <a:alphaOff val="0"/>
            </a:schemeClr>
          </a:solidFill>
          <a:prstDash val="solid"/>
        </a:ln>
        <a:effectLst>
          <a:outerShdw blurRad="38100" dist="30000" dir="5400000" rotWithShape="0">
            <a:srgbClr val="000000">
              <a:alpha val="4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5058" tIns="0" rIns="205058" bIns="0" numCol="1" spcCol="1270" anchor="ctr" anchorCtr="0">
          <a:noAutofit/>
        </a:bodyPr>
        <a:lstStyle/>
        <a:p>
          <a:pPr marL="0" lvl="0" indent="0" algn="l" defTabSz="488950">
            <a:lnSpc>
              <a:spcPct val="90000"/>
            </a:lnSpc>
            <a:spcBef>
              <a:spcPct val="0"/>
            </a:spcBef>
            <a:spcAft>
              <a:spcPct val="35000"/>
            </a:spcAft>
            <a:buNone/>
          </a:pPr>
          <a:r>
            <a:rPr lang="en-US" sz="1100" kern="1200">
              <a:latin typeface="Calibri" panose="020F0502020204030204"/>
              <a:ea typeface="+mn-ea"/>
              <a:cs typeface="+mn-cs"/>
            </a:rPr>
            <a:t>Type of Items in Scope</a:t>
          </a:r>
          <a:endParaRPr lang="en-US" sz="1100" kern="1200" dirty="0">
            <a:latin typeface="Calibri" panose="020F0502020204030204"/>
            <a:ea typeface="+mn-ea"/>
            <a:cs typeface="+mn-cs"/>
          </a:endParaRPr>
        </a:p>
      </dsp:txBody>
      <dsp:txXfrm>
        <a:off x="403362" y="1429905"/>
        <a:ext cx="5393440" cy="2930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C8B4B3-0747-411A-A1A2-5E09C326E8FF}">
      <dsp:nvSpPr>
        <dsp:cNvPr id="0" name=""/>
        <dsp:cNvSpPr/>
      </dsp:nvSpPr>
      <dsp:spPr>
        <a:xfrm>
          <a:off x="5581" y="209974"/>
          <a:ext cx="2139637" cy="933436"/>
        </a:xfrm>
        <a:prstGeom prst="rect">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Purchase Orders</a:t>
          </a:r>
        </a:p>
      </dsp:txBody>
      <dsp:txXfrm>
        <a:off x="5581" y="209974"/>
        <a:ext cx="2139637" cy="933436"/>
      </dsp:txXfrm>
    </dsp:sp>
    <dsp:sp modelId="{DC6491E7-29E0-4924-AFD5-B5B2724F4DC3}">
      <dsp:nvSpPr>
        <dsp:cNvPr id="0" name=""/>
        <dsp:cNvSpPr/>
      </dsp:nvSpPr>
      <dsp:spPr>
        <a:xfrm>
          <a:off x="5581" y="1092529"/>
          <a:ext cx="2139637" cy="1678497"/>
        </a:xfrm>
        <a:prstGeom prst="rect">
          <a:avLst/>
        </a:prstGeom>
        <a:solidFill>
          <a:schemeClr val="accent3">
            <a:alpha val="90000"/>
            <a:tint val="40000"/>
            <a:hueOff val="0"/>
            <a:satOff val="0"/>
            <a:lumOff val="0"/>
            <a:alphaOff val="0"/>
          </a:schemeClr>
        </a:solidFill>
        <a:ln w="10000" cap="flat" cmpd="sng" algn="ctr">
          <a:solidFill>
            <a:schemeClr val="accent3">
              <a:alpha val="90000"/>
              <a:tint val="40000"/>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34290" rIns="68580" bIns="34290" numCol="1" spcCol="1270" anchor="ctr" anchorCtr="0">
          <a:noAutofit/>
        </a:bodyPr>
        <a:lstStyle/>
        <a:p>
          <a:pPr marL="228600" lvl="1" indent="-228600" algn="l" defTabSz="1022350">
            <a:lnSpc>
              <a:spcPct val="90000"/>
            </a:lnSpc>
            <a:spcBef>
              <a:spcPct val="0"/>
            </a:spcBef>
            <a:spcAft>
              <a:spcPct val="15000"/>
            </a:spcAft>
            <a:buFont typeface="Arial" panose="020B0604020202020204" pitchFamily="34" charset="0"/>
            <a:buChar char="•"/>
          </a:pPr>
          <a:r>
            <a:rPr lang="en-US" sz="2300" kern="1200" dirty="0">
              <a:latin typeface="Calibri" panose="020F0502020204030204"/>
              <a:ea typeface="+mn-ea"/>
              <a:cs typeface="+mn-cs"/>
            </a:rPr>
            <a:t>Catalog / non-catalog PO</a:t>
          </a:r>
        </a:p>
        <a:p>
          <a:pPr marL="228600" lvl="1" indent="-228600" algn="l" defTabSz="1022350">
            <a:lnSpc>
              <a:spcPct val="90000"/>
            </a:lnSpc>
            <a:spcBef>
              <a:spcPct val="0"/>
            </a:spcBef>
            <a:spcAft>
              <a:spcPct val="15000"/>
            </a:spcAft>
            <a:buFont typeface="Arial" panose="020B0604020202020204" pitchFamily="34" charset="0"/>
            <a:buChar char="•"/>
          </a:pPr>
          <a:r>
            <a:rPr lang="en-US" sz="2300" kern="1200" dirty="0">
              <a:latin typeface="Calibri" panose="020F0502020204030204"/>
              <a:ea typeface="+mn-ea"/>
              <a:cs typeface="+mn-cs"/>
            </a:rPr>
            <a:t>Change Order</a:t>
          </a:r>
        </a:p>
        <a:p>
          <a:pPr marL="228600" lvl="1" indent="-228600" algn="l" defTabSz="1022350">
            <a:lnSpc>
              <a:spcPct val="90000"/>
            </a:lnSpc>
            <a:spcBef>
              <a:spcPct val="0"/>
            </a:spcBef>
            <a:spcAft>
              <a:spcPct val="15000"/>
            </a:spcAft>
            <a:buFont typeface="Arial" panose="020B0604020202020204" pitchFamily="34" charset="0"/>
            <a:buChar char="•"/>
          </a:pPr>
          <a:r>
            <a:rPr lang="en-US" sz="2300" kern="1200" dirty="0">
              <a:latin typeface="Calibri" panose="020F0502020204030204"/>
              <a:ea typeface="+mn-ea"/>
              <a:cs typeface="+mn-cs"/>
            </a:rPr>
            <a:t>Cancel Order</a:t>
          </a:r>
        </a:p>
      </dsp:txBody>
      <dsp:txXfrm>
        <a:off x="5581" y="1092529"/>
        <a:ext cx="2139637" cy="1678497"/>
      </dsp:txXfrm>
    </dsp:sp>
    <dsp:sp modelId="{2101975D-803F-41F9-80A7-8B2E8CD2BADD}">
      <dsp:nvSpPr>
        <dsp:cNvPr id="0" name=""/>
        <dsp:cNvSpPr/>
      </dsp:nvSpPr>
      <dsp:spPr>
        <a:xfrm>
          <a:off x="2444768" y="209974"/>
          <a:ext cx="2139637" cy="933436"/>
        </a:xfrm>
        <a:prstGeom prst="rect">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OC - Order Confirmation</a:t>
          </a:r>
        </a:p>
      </dsp:txBody>
      <dsp:txXfrm>
        <a:off x="2444768" y="209974"/>
        <a:ext cx="2139637" cy="933436"/>
      </dsp:txXfrm>
    </dsp:sp>
    <dsp:sp modelId="{E8A0D198-589F-462F-AE21-A45F780D982A}">
      <dsp:nvSpPr>
        <dsp:cNvPr id="0" name=""/>
        <dsp:cNvSpPr/>
      </dsp:nvSpPr>
      <dsp:spPr>
        <a:xfrm>
          <a:off x="2444768" y="1092529"/>
          <a:ext cx="2139637" cy="1678497"/>
        </a:xfrm>
        <a:prstGeom prst="rect">
          <a:avLst/>
        </a:prstGeom>
        <a:solidFill>
          <a:schemeClr val="accent3">
            <a:alpha val="90000"/>
            <a:tint val="40000"/>
            <a:hueOff val="0"/>
            <a:satOff val="0"/>
            <a:lumOff val="0"/>
            <a:alphaOff val="0"/>
          </a:schemeClr>
        </a:solidFill>
        <a:ln w="10000" cap="flat" cmpd="sng" algn="ctr">
          <a:solidFill>
            <a:schemeClr val="accent3">
              <a:alpha val="90000"/>
              <a:tint val="40000"/>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None/>
          </a:pPr>
          <a:endParaRPr lang="en-US" sz="2300" kern="1200" dirty="0">
            <a:latin typeface="Calibri" panose="020F0502020204030204"/>
            <a:ea typeface="+mn-ea"/>
            <a:cs typeface="+mn-cs"/>
          </a:endParaRPr>
        </a:p>
        <a:p>
          <a:pPr marL="228600" lvl="1" indent="-228600" algn="l" defTabSz="1022350">
            <a:lnSpc>
              <a:spcPct val="90000"/>
            </a:lnSpc>
            <a:spcBef>
              <a:spcPct val="0"/>
            </a:spcBef>
            <a:spcAft>
              <a:spcPct val="15000"/>
            </a:spcAft>
            <a:buChar char="•"/>
          </a:pPr>
          <a:r>
            <a:rPr lang="en-US" sz="2300" kern="1200" dirty="0">
              <a:latin typeface="Calibri" panose="020F0502020204030204"/>
              <a:ea typeface="+mn-ea"/>
              <a:cs typeface="+mn-cs"/>
            </a:rPr>
            <a:t>Optional, strongly preferred</a:t>
          </a:r>
        </a:p>
      </dsp:txBody>
      <dsp:txXfrm>
        <a:off x="2444768" y="1092529"/>
        <a:ext cx="2139637" cy="1678497"/>
      </dsp:txXfrm>
    </dsp:sp>
    <dsp:sp modelId="{F1C8A7C8-AF79-40E8-9620-E2448F593FC7}">
      <dsp:nvSpPr>
        <dsp:cNvPr id="0" name=""/>
        <dsp:cNvSpPr/>
      </dsp:nvSpPr>
      <dsp:spPr>
        <a:xfrm>
          <a:off x="4883955" y="209974"/>
          <a:ext cx="2139637" cy="933436"/>
        </a:xfrm>
        <a:prstGeom prst="rect">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ASN - Advance Ship Notice</a:t>
          </a:r>
        </a:p>
      </dsp:txBody>
      <dsp:txXfrm>
        <a:off x="4883955" y="209974"/>
        <a:ext cx="2139637" cy="933436"/>
      </dsp:txXfrm>
    </dsp:sp>
    <dsp:sp modelId="{6BB9CAD8-9819-4CD9-958E-83A6447DFECC}">
      <dsp:nvSpPr>
        <dsp:cNvPr id="0" name=""/>
        <dsp:cNvSpPr/>
      </dsp:nvSpPr>
      <dsp:spPr>
        <a:xfrm>
          <a:off x="4887507" y="1084791"/>
          <a:ext cx="2139637" cy="1678497"/>
        </a:xfrm>
        <a:prstGeom prst="rect">
          <a:avLst/>
        </a:prstGeom>
        <a:solidFill>
          <a:schemeClr val="accent3">
            <a:alpha val="90000"/>
            <a:tint val="40000"/>
            <a:hueOff val="0"/>
            <a:satOff val="0"/>
            <a:lumOff val="0"/>
            <a:alphaOff val="0"/>
          </a:schemeClr>
        </a:solidFill>
        <a:ln w="10000" cap="flat" cmpd="sng" algn="ctr">
          <a:solidFill>
            <a:schemeClr val="accent3">
              <a:alpha val="90000"/>
              <a:tint val="40000"/>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None/>
          </a:pPr>
          <a:endParaRPr lang="en-US" sz="2300" kern="1200" dirty="0">
            <a:latin typeface="Calibri" panose="020F0502020204030204"/>
            <a:ea typeface="+mn-ea"/>
            <a:cs typeface="+mn-cs"/>
          </a:endParaRPr>
        </a:p>
        <a:p>
          <a:pPr marL="228600" lvl="1" indent="-228600" algn="l" defTabSz="1022350">
            <a:lnSpc>
              <a:spcPct val="90000"/>
            </a:lnSpc>
            <a:spcBef>
              <a:spcPct val="0"/>
            </a:spcBef>
            <a:spcAft>
              <a:spcPct val="15000"/>
            </a:spcAft>
            <a:buChar char="•"/>
          </a:pPr>
          <a:r>
            <a:rPr lang="en-US" sz="2300" kern="1200" dirty="0">
              <a:latin typeface="Calibri" panose="020F0502020204030204"/>
              <a:ea typeface="+mn-ea"/>
              <a:cs typeface="+mn-cs"/>
            </a:rPr>
            <a:t>Optional, strongly preferred</a:t>
          </a:r>
        </a:p>
      </dsp:txBody>
      <dsp:txXfrm>
        <a:off x="4887507" y="1084791"/>
        <a:ext cx="2139637" cy="1678497"/>
      </dsp:txXfrm>
    </dsp:sp>
    <dsp:sp modelId="{FE51943B-B997-47E8-B6DE-2FBD4075000F}">
      <dsp:nvSpPr>
        <dsp:cNvPr id="0" name=""/>
        <dsp:cNvSpPr/>
      </dsp:nvSpPr>
      <dsp:spPr>
        <a:xfrm>
          <a:off x="7323142" y="209974"/>
          <a:ext cx="2139637" cy="933436"/>
        </a:xfrm>
        <a:prstGeom prst="rect">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Invoices</a:t>
          </a:r>
        </a:p>
      </dsp:txBody>
      <dsp:txXfrm>
        <a:off x="7323142" y="209974"/>
        <a:ext cx="2139637" cy="933436"/>
      </dsp:txXfrm>
    </dsp:sp>
    <dsp:sp modelId="{E8C040D2-BAB4-47F9-A753-1BD14B8FE095}">
      <dsp:nvSpPr>
        <dsp:cNvPr id="0" name=""/>
        <dsp:cNvSpPr/>
      </dsp:nvSpPr>
      <dsp:spPr>
        <a:xfrm>
          <a:off x="7323142" y="1092529"/>
          <a:ext cx="2139637" cy="1678497"/>
        </a:xfrm>
        <a:prstGeom prst="rect">
          <a:avLst/>
        </a:prstGeom>
        <a:solidFill>
          <a:schemeClr val="accent3">
            <a:alpha val="90000"/>
            <a:tint val="40000"/>
            <a:hueOff val="0"/>
            <a:satOff val="0"/>
            <a:lumOff val="0"/>
            <a:alphaOff val="0"/>
          </a:schemeClr>
        </a:solidFill>
        <a:ln w="10000" cap="flat" cmpd="sng" algn="ctr">
          <a:solidFill>
            <a:schemeClr val="accent3">
              <a:alpha val="90000"/>
              <a:tint val="40000"/>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endParaRPr lang="en-US" sz="2300" kern="1200" dirty="0">
            <a:latin typeface="Calibri" panose="020F0502020204030204"/>
            <a:ea typeface="+mn-ea"/>
            <a:cs typeface="+mn-cs"/>
          </a:endParaRPr>
        </a:p>
        <a:p>
          <a:pPr marL="228600" lvl="1" indent="-228600" algn="l" defTabSz="1022350">
            <a:lnSpc>
              <a:spcPct val="90000"/>
            </a:lnSpc>
            <a:spcBef>
              <a:spcPct val="0"/>
            </a:spcBef>
            <a:spcAft>
              <a:spcPct val="15000"/>
            </a:spcAft>
            <a:buChar char="•"/>
          </a:pPr>
          <a:r>
            <a:rPr lang="en-US" sz="2300" kern="1200" dirty="0">
              <a:latin typeface="Calibri" panose="020F0502020204030204"/>
              <a:ea typeface="+mn-ea"/>
              <a:cs typeface="+mn-cs"/>
            </a:rPr>
            <a:t>Mandatory</a:t>
          </a:r>
        </a:p>
      </dsp:txBody>
      <dsp:txXfrm>
        <a:off x="7323142" y="1092529"/>
        <a:ext cx="2139637" cy="1678497"/>
      </dsp:txXfrm>
    </dsp:sp>
    <dsp:sp modelId="{6391DF82-083E-4011-A1AF-CD2460B86E46}">
      <dsp:nvSpPr>
        <dsp:cNvPr id="0" name=""/>
        <dsp:cNvSpPr/>
      </dsp:nvSpPr>
      <dsp:spPr>
        <a:xfrm>
          <a:off x="9762328" y="235415"/>
          <a:ext cx="2139637" cy="831673"/>
        </a:xfrm>
        <a:prstGeom prst="rect">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Credit Memo</a:t>
          </a:r>
          <a:endParaRPr lang="en-US" sz="2300" kern="1200"/>
        </a:p>
      </dsp:txBody>
      <dsp:txXfrm>
        <a:off x="9762328" y="235415"/>
        <a:ext cx="2139637" cy="831673"/>
      </dsp:txXfrm>
    </dsp:sp>
    <dsp:sp modelId="{28257428-4779-4599-B012-B332B862C31F}">
      <dsp:nvSpPr>
        <dsp:cNvPr id="0" name=""/>
        <dsp:cNvSpPr/>
      </dsp:nvSpPr>
      <dsp:spPr>
        <a:xfrm>
          <a:off x="9762328" y="1067088"/>
          <a:ext cx="2139637" cy="1678497"/>
        </a:xfrm>
        <a:prstGeom prst="rect">
          <a:avLst/>
        </a:prstGeom>
        <a:solidFill>
          <a:schemeClr val="accent3">
            <a:alpha val="90000"/>
            <a:tint val="40000"/>
            <a:hueOff val="0"/>
            <a:satOff val="0"/>
            <a:lumOff val="0"/>
            <a:alphaOff val="0"/>
          </a:schemeClr>
        </a:solidFill>
        <a:ln w="10000" cap="flat" cmpd="sng" algn="ctr">
          <a:solidFill>
            <a:schemeClr val="accent3">
              <a:alpha val="90000"/>
              <a:tint val="40000"/>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None/>
          </a:pPr>
          <a:endParaRPr lang="en-GB" sz="2300" kern="1200" dirty="0"/>
        </a:p>
        <a:p>
          <a:pPr marL="228600" lvl="1" indent="-228600" algn="l" defTabSz="1022350">
            <a:lnSpc>
              <a:spcPct val="90000"/>
            </a:lnSpc>
            <a:spcBef>
              <a:spcPct val="0"/>
            </a:spcBef>
            <a:spcAft>
              <a:spcPct val="15000"/>
            </a:spcAft>
            <a:buChar char="•"/>
          </a:pPr>
          <a:r>
            <a:rPr lang="en-US" sz="2300" kern="1200" dirty="0">
              <a:latin typeface="Calibri" panose="020F0502020204030204"/>
              <a:ea typeface="+mn-ea"/>
              <a:cs typeface="+mn-cs"/>
            </a:rPr>
            <a:t>Mandatory</a:t>
          </a:r>
        </a:p>
      </dsp:txBody>
      <dsp:txXfrm>
        <a:off x="9762328" y="1067088"/>
        <a:ext cx="2139637" cy="16784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62274A-8B95-484A-BE0A-B44A6EF92ACC}">
      <dsp:nvSpPr>
        <dsp:cNvPr id="0" name=""/>
        <dsp:cNvSpPr/>
      </dsp:nvSpPr>
      <dsp:spPr>
        <a:xfrm>
          <a:off x="0" y="13580"/>
          <a:ext cx="4178940" cy="655200"/>
        </a:xfrm>
        <a:prstGeom prst="roundRect">
          <a:avLst/>
        </a:prstGeom>
        <a:solidFill>
          <a:schemeClr val="accent3">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effectLst>
                <a:outerShdw blurRad="38100" dist="38100" dir="2700000" algn="tl">
                  <a:srgbClr val="000000">
                    <a:alpha val="43137"/>
                  </a:srgbClr>
                </a:outerShdw>
              </a:effectLst>
            </a:rPr>
            <a:t>Format</a:t>
          </a:r>
        </a:p>
      </dsp:txBody>
      <dsp:txXfrm>
        <a:off x="31984" y="45564"/>
        <a:ext cx="4114972" cy="591232"/>
      </dsp:txXfrm>
    </dsp:sp>
    <dsp:sp modelId="{DA52C652-2C35-43DF-96F2-E4656EBCA828}">
      <dsp:nvSpPr>
        <dsp:cNvPr id="0" name=""/>
        <dsp:cNvSpPr/>
      </dsp:nvSpPr>
      <dsp:spPr>
        <a:xfrm>
          <a:off x="0" y="668780"/>
          <a:ext cx="4178940" cy="1796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681" tIns="35560" rIns="199136" bIns="35560" numCol="1" spcCol="1270" anchor="t" anchorCtr="0">
          <a:noAutofit/>
        </a:bodyPr>
        <a:lstStyle/>
        <a:p>
          <a:pPr marL="228600" lvl="1" indent="-228600" algn="l" defTabSz="977900">
            <a:lnSpc>
              <a:spcPct val="90000"/>
            </a:lnSpc>
            <a:spcBef>
              <a:spcPct val="0"/>
            </a:spcBef>
            <a:spcAft>
              <a:spcPct val="20000"/>
            </a:spcAft>
            <a:buChar char="•"/>
          </a:pPr>
          <a:endParaRPr lang="en-US" sz="2200" kern="1200" dirty="0"/>
        </a:p>
        <a:p>
          <a:pPr marL="228600" lvl="1" indent="-228600" algn="l" defTabSz="977900">
            <a:lnSpc>
              <a:spcPct val="90000"/>
            </a:lnSpc>
            <a:spcBef>
              <a:spcPct val="0"/>
            </a:spcBef>
            <a:spcAft>
              <a:spcPct val="20000"/>
            </a:spcAft>
            <a:buChar char="•"/>
          </a:pPr>
          <a:r>
            <a:rPr lang="en-US" sz="2200" kern="1200" dirty="0"/>
            <a:t>cXML</a:t>
          </a:r>
        </a:p>
        <a:p>
          <a:pPr marL="228600" lvl="1" indent="-228600" algn="l" defTabSz="977900">
            <a:lnSpc>
              <a:spcPct val="90000"/>
            </a:lnSpc>
            <a:spcBef>
              <a:spcPct val="0"/>
            </a:spcBef>
            <a:spcAft>
              <a:spcPct val="20000"/>
            </a:spcAft>
            <a:buChar char="•"/>
          </a:pPr>
          <a:r>
            <a:rPr lang="hu-HU" sz="2200" kern="1200" dirty="0">
              <a:solidFill>
                <a:schemeClr val="tx1"/>
              </a:solidFill>
              <a:ea typeface="Arial Unicode MS" pitchFamily="34" charset="-128"/>
              <a:cs typeface="Arial Unicode MS" pitchFamily="34" charset="-128"/>
              <a:sym typeface="Arial"/>
            </a:rPr>
            <a:t>D96A</a:t>
          </a:r>
          <a:endParaRPr lang="en-US" sz="2200" kern="1200" dirty="0"/>
        </a:p>
        <a:p>
          <a:pPr marL="228600" lvl="1" indent="-228600" algn="l" defTabSz="977900">
            <a:lnSpc>
              <a:spcPct val="90000"/>
            </a:lnSpc>
            <a:spcBef>
              <a:spcPct val="0"/>
            </a:spcBef>
            <a:spcAft>
              <a:spcPct val="20000"/>
            </a:spcAft>
            <a:buChar char="•"/>
          </a:pPr>
          <a:r>
            <a:rPr lang="en-US" sz="2200" kern="1200" dirty="0"/>
            <a:t>X12 - (NAMER)</a:t>
          </a:r>
        </a:p>
        <a:p>
          <a:pPr marL="228600" lvl="1" indent="-228600" algn="l" defTabSz="977900">
            <a:lnSpc>
              <a:spcPct val="90000"/>
            </a:lnSpc>
            <a:spcBef>
              <a:spcPct val="0"/>
            </a:spcBef>
            <a:spcAft>
              <a:spcPct val="20000"/>
            </a:spcAft>
            <a:buChar char="•"/>
          </a:pPr>
          <a:endParaRPr lang="en-US" sz="2200" kern="1200" dirty="0"/>
        </a:p>
      </dsp:txBody>
      <dsp:txXfrm>
        <a:off x="0" y="668780"/>
        <a:ext cx="4178940" cy="1796760"/>
      </dsp:txXfrm>
    </dsp:sp>
    <dsp:sp modelId="{D9AB986F-3F95-431A-8945-D273AD2E4334}">
      <dsp:nvSpPr>
        <dsp:cNvPr id="0" name=""/>
        <dsp:cNvSpPr/>
      </dsp:nvSpPr>
      <dsp:spPr>
        <a:xfrm>
          <a:off x="0" y="2465540"/>
          <a:ext cx="4178940" cy="655200"/>
        </a:xfrm>
        <a:prstGeom prst="roundRect">
          <a:avLst/>
        </a:prstGeom>
        <a:solidFill>
          <a:schemeClr val="accent3">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effectLst>
                <a:outerShdw blurRad="38100" dist="38100" dir="2700000" algn="tl">
                  <a:srgbClr val="000000">
                    <a:alpha val="43137"/>
                  </a:srgbClr>
                </a:outerShdw>
              </a:effectLst>
            </a:rPr>
            <a:t>Transmission</a:t>
          </a:r>
          <a:r>
            <a:rPr lang="en-US" sz="2800" kern="1200" dirty="0">
              <a:effectLst>
                <a:outerShdw blurRad="38100" dist="38100" dir="2700000" algn="tl">
                  <a:srgbClr val="000000">
                    <a:alpha val="43137"/>
                  </a:srgbClr>
                </a:outerShdw>
              </a:effectLst>
            </a:rPr>
            <a:t> </a:t>
          </a:r>
        </a:p>
      </dsp:txBody>
      <dsp:txXfrm>
        <a:off x="31984" y="2497524"/>
        <a:ext cx="4114972" cy="591232"/>
      </dsp:txXfrm>
    </dsp:sp>
    <dsp:sp modelId="{8A8617BD-4F64-488D-B80C-38B003D6728E}">
      <dsp:nvSpPr>
        <dsp:cNvPr id="0" name=""/>
        <dsp:cNvSpPr/>
      </dsp:nvSpPr>
      <dsp:spPr>
        <a:xfrm>
          <a:off x="0" y="3120741"/>
          <a:ext cx="4178940" cy="1449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681" tIns="35560" rIns="199136" bIns="35560" numCol="1" spcCol="1270" anchor="t" anchorCtr="0">
          <a:noAutofit/>
        </a:bodyPr>
        <a:lstStyle/>
        <a:p>
          <a:pPr marL="228600" lvl="1" indent="-228600" algn="l" defTabSz="977900">
            <a:lnSpc>
              <a:spcPct val="90000"/>
            </a:lnSpc>
            <a:spcBef>
              <a:spcPct val="0"/>
            </a:spcBef>
            <a:spcAft>
              <a:spcPct val="20000"/>
            </a:spcAft>
            <a:buChar char="•"/>
          </a:pPr>
          <a:endParaRPr lang="en-US" sz="2200" kern="1200" dirty="0"/>
        </a:p>
        <a:p>
          <a:pPr marL="228600" lvl="1" indent="-228600" algn="l" defTabSz="977900">
            <a:lnSpc>
              <a:spcPct val="90000"/>
            </a:lnSpc>
            <a:spcBef>
              <a:spcPct val="0"/>
            </a:spcBef>
            <a:spcAft>
              <a:spcPct val="20000"/>
            </a:spcAft>
            <a:buChar char="•"/>
          </a:pPr>
          <a:r>
            <a:rPr lang="en-US" sz="2200" kern="1200" dirty="0"/>
            <a:t>cXML - HTTPS</a:t>
          </a:r>
        </a:p>
        <a:p>
          <a:pPr marL="228600" lvl="1" indent="-228600" algn="l" defTabSz="977900">
            <a:lnSpc>
              <a:spcPct val="90000"/>
            </a:lnSpc>
            <a:spcBef>
              <a:spcPct val="0"/>
            </a:spcBef>
            <a:spcAft>
              <a:spcPct val="20000"/>
            </a:spcAft>
            <a:buChar char="•"/>
          </a:pPr>
          <a:r>
            <a:rPr lang="hu-HU" sz="2200" kern="1200" dirty="0">
              <a:solidFill>
                <a:schemeClr val="tx1"/>
              </a:solidFill>
              <a:ea typeface="Arial Unicode MS" pitchFamily="34" charset="-128"/>
              <a:cs typeface="Arial Unicode MS" pitchFamily="34" charset="-128"/>
              <a:sym typeface="Arial"/>
            </a:rPr>
            <a:t>D96A</a:t>
          </a:r>
          <a:r>
            <a:rPr lang="en-US" sz="2200" kern="1200" dirty="0">
              <a:solidFill>
                <a:schemeClr val="tx1"/>
              </a:solidFill>
              <a:ea typeface="Arial Unicode MS" pitchFamily="34" charset="-128"/>
              <a:cs typeface="Arial Unicode MS" pitchFamily="34" charset="-128"/>
              <a:sym typeface="Arial"/>
            </a:rPr>
            <a:t> - AS2</a:t>
          </a:r>
          <a:r>
            <a:rPr lang="hu-HU" sz="2200" kern="1200" dirty="0">
              <a:solidFill>
                <a:schemeClr val="tx1"/>
              </a:solidFill>
              <a:ea typeface="Arial Unicode MS" pitchFamily="34" charset="-128"/>
              <a:cs typeface="Arial Unicode MS" pitchFamily="34" charset="-128"/>
              <a:sym typeface="Arial"/>
            </a:rPr>
            <a:t> </a:t>
          </a:r>
          <a:endParaRPr lang="en-US" sz="2200" kern="1200" dirty="0"/>
        </a:p>
        <a:p>
          <a:pPr marL="228600" lvl="1" indent="-228600" algn="l" defTabSz="977900">
            <a:lnSpc>
              <a:spcPct val="90000"/>
            </a:lnSpc>
            <a:spcBef>
              <a:spcPct val="0"/>
            </a:spcBef>
            <a:spcAft>
              <a:spcPct val="20000"/>
            </a:spcAft>
            <a:buChar char="•"/>
          </a:pPr>
          <a:r>
            <a:rPr lang="en-US" sz="2200" kern="1200" dirty="0">
              <a:solidFill>
                <a:schemeClr val="tx1"/>
              </a:solidFill>
              <a:ea typeface="Arial Unicode MS" pitchFamily="34" charset="-128"/>
              <a:cs typeface="Arial Unicode MS" pitchFamily="34" charset="-128"/>
              <a:sym typeface="Arial"/>
            </a:rPr>
            <a:t>X12 - </a:t>
          </a:r>
          <a:r>
            <a:rPr lang="hu-HU" sz="2200" kern="1200" dirty="0">
              <a:solidFill>
                <a:schemeClr val="tx1"/>
              </a:solidFill>
              <a:ea typeface="Arial Unicode MS" pitchFamily="34" charset="-128"/>
              <a:cs typeface="Arial Unicode MS" pitchFamily="34" charset="-128"/>
              <a:sym typeface="Arial"/>
            </a:rPr>
            <a:t>AS2</a:t>
          </a:r>
          <a:r>
            <a:rPr lang="en-US" sz="2200" kern="1200" dirty="0">
              <a:solidFill>
                <a:schemeClr val="tx1"/>
              </a:solidFill>
              <a:ea typeface="Arial Unicode MS" pitchFamily="34" charset="-128"/>
              <a:cs typeface="Arial Unicode MS" pitchFamily="34" charset="-128"/>
              <a:sym typeface="Arial"/>
            </a:rPr>
            <a:t> </a:t>
          </a:r>
          <a:endParaRPr lang="en-US" sz="2200" kern="1200" dirty="0"/>
        </a:p>
      </dsp:txBody>
      <dsp:txXfrm>
        <a:off x="0" y="3120741"/>
        <a:ext cx="4178940" cy="1449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FCBE6-17FC-448A-9DC3-52F2DB928195}">
      <dsp:nvSpPr>
        <dsp:cNvPr id="0" name=""/>
        <dsp:cNvSpPr/>
      </dsp:nvSpPr>
      <dsp:spPr>
        <a:xfrm>
          <a:off x="4966" y="180545"/>
          <a:ext cx="1847505" cy="739002"/>
        </a:xfrm>
        <a:prstGeom prst="chevron">
          <a:avLst/>
        </a:prstGeom>
        <a:solidFill>
          <a:schemeClr val="accent1">
            <a:lumMod val="5000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Plan</a:t>
          </a:r>
        </a:p>
      </dsp:txBody>
      <dsp:txXfrm>
        <a:off x="374467" y="180545"/>
        <a:ext cx="1108503" cy="739002"/>
      </dsp:txXfrm>
    </dsp:sp>
    <dsp:sp modelId="{8B9C1C38-0032-4F2D-9E2B-0A1AB66D3BE4}">
      <dsp:nvSpPr>
        <dsp:cNvPr id="0" name=""/>
        <dsp:cNvSpPr/>
      </dsp:nvSpPr>
      <dsp:spPr>
        <a:xfrm>
          <a:off x="1667721" y="180545"/>
          <a:ext cx="1847505" cy="739002"/>
        </a:xfrm>
        <a:prstGeom prst="chevron">
          <a:avLst/>
        </a:prstGeom>
        <a:solidFill>
          <a:srgbClr val="3521C9"/>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Design</a:t>
          </a:r>
        </a:p>
      </dsp:txBody>
      <dsp:txXfrm>
        <a:off x="2037222" y="180545"/>
        <a:ext cx="1108503" cy="739002"/>
      </dsp:txXfrm>
    </dsp:sp>
    <dsp:sp modelId="{E9B89D40-8F99-417B-89C4-1AE559A21A99}">
      <dsp:nvSpPr>
        <dsp:cNvPr id="0" name=""/>
        <dsp:cNvSpPr/>
      </dsp:nvSpPr>
      <dsp:spPr>
        <a:xfrm>
          <a:off x="3330476" y="180545"/>
          <a:ext cx="1847505" cy="739002"/>
        </a:xfrm>
        <a:prstGeom prst="chevron">
          <a:avLst/>
        </a:prstGeom>
        <a:solidFill>
          <a:schemeClr val="accent3">
            <a:lumMod val="7500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Build</a:t>
          </a:r>
        </a:p>
      </dsp:txBody>
      <dsp:txXfrm>
        <a:off x="3699977" y="180545"/>
        <a:ext cx="1108503" cy="739002"/>
      </dsp:txXfrm>
    </dsp:sp>
    <dsp:sp modelId="{D19A6290-BDC7-4D7E-A4ED-09DDD78AE3C3}">
      <dsp:nvSpPr>
        <dsp:cNvPr id="0" name=""/>
        <dsp:cNvSpPr/>
      </dsp:nvSpPr>
      <dsp:spPr>
        <a:xfrm>
          <a:off x="4993231" y="180545"/>
          <a:ext cx="1847505" cy="739002"/>
        </a:xfrm>
        <a:prstGeom prst="chevron">
          <a:avLst/>
        </a:prstGeom>
        <a:solidFill>
          <a:schemeClr val="accent5">
            <a:lumMod val="5000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Test</a:t>
          </a:r>
        </a:p>
      </dsp:txBody>
      <dsp:txXfrm>
        <a:off x="5362732" y="180545"/>
        <a:ext cx="1108503" cy="739002"/>
      </dsp:txXfrm>
    </dsp:sp>
    <dsp:sp modelId="{DC6AE679-5A59-409A-9422-600E7E38AF77}">
      <dsp:nvSpPr>
        <dsp:cNvPr id="0" name=""/>
        <dsp:cNvSpPr/>
      </dsp:nvSpPr>
      <dsp:spPr>
        <a:xfrm>
          <a:off x="6655986" y="180545"/>
          <a:ext cx="1847505" cy="739002"/>
        </a:xfrm>
        <a:prstGeom prst="chevron">
          <a:avLst/>
        </a:prstGeom>
        <a:solidFill>
          <a:schemeClr val="accent6">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Deploy</a:t>
          </a:r>
        </a:p>
      </dsp:txBody>
      <dsp:txXfrm>
        <a:off x="7025487" y="180545"/>
        <a:ext cx="1108503" cy="739002"/>
      </dsp:txXfrm>
    </dsp:sp>
    <dsp:sp modelId="{AFD653B0-6E72-418A-B285-228833DBB86C}">
      <dsp:nvSpPr>
        <dsp:cNvPr id="0" name=""/>
        <dsp:cNvSpPr/>
      </dsp:nvSpPr>
      <dsp:spPr>
        <a:xfrm>
          <a:off x="8318741" y="180545"/>
          <a:ext cx="1847505" cy="739002"/>
        </a:xfrm>
        <a:prstGeom prst="chevron">
          <a:avLst/>
        </a:prstGeom>
        <a:solidFill>
          <a:srgbClr val="00B050"/>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Go Live</a:t>
          </a:r>
        </a:p>
      </dsp:txBody>
      <dsp:txXfrm>
        <a:off x="8688242" y="180545"/>
        <a:ext cx="1108503" cy="7390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FCBE6-17FC-448A-9DC3-52F2DB928195}">
      <dsp:nvSpPr>
        <dsp:cNvPr id="0" name=""/>
        <dsp:cNvSpPr/>
      </dsp:nvSpPr>
      <dsp:spPr>
        <a:xfrm>
          <a:off x="4966" y="180545"/>
          <a:ext cx="1847505" cy="739002"/>
        </a:xfrm>
        <a:prstGeom prst="chevron">
          <a:avLst/>
        </a:prstGeom>
        <a:solidFill>
          <a:schemeClr val="accent1">
            <a:lumMod val="5000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Plan</a:t>
          </a:r>
        </a:p>
      </dsp:txBody>
      <dsp:txXfrm>
        <a:off x="374467" y="180545"/>
        <a:ext cx="1108503" cy="739002"/>
      </dsp:txXfrm>
    </dsp:sp>
    <dsp:sp modelId="{8B9C1C38-0032-4F2D-9E2B-0A1AB66D3BE4}">
      <dsp:nvSpPr>
        <dsp:cNvPr id="0" name=""/>
        <dsp:cNvSpPr/>
      </dsp:nvSpPr>
      <dsp:spPr>
        <a:xfrm>
          <a:off x="1667721" y="180545"/>
          <a:ext cx="1847505" cy="739002"/>
        </a:xfrm>
        <a:prstGeom prst="chevron">
          <a:avLst/>
        </a:prstGeom>
        <a:solidFill>
          <a:srgbClr val="3521C9"/>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Design</a:t>
          </a:r>
        </a:p>
      </dsp:txBody>
      <dsp:txXfrm>
        <a:off x="2037222" y="180545"/>
        <a:ext cx="1108503" cy="739002"/>
      </dsp:txXfrm>
    </dsp:sp>
    <dsp:sp modelId="{E9B89D40-8F99-417B-89C4-1AE559A21A99}">
      <dsp:nvSpPr>
        <dsp:cNvPr id="0" name=""/>
        <dsp:cNvSpPr/>
      </dsp:nvSpPr>
      <dsp:spPr>
        <a:xfrm>
          <a:off x="3330476" y="180545"/>
          <a:ext cx="1847505" cy="739002"/>
        </a:xfrm>
        <a:prstGeom prst="chevron">
          <a:avLst/>
        </a:prstGeom>
        <a:solidFill>
          <a:schemeClr val="accent3">
            <a:lumMod val="7500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Build</a:t>
          </a:r>
        </a:p>
      </dsp:txBody>
      <dsp:txXfrm>
        <a:off x="3699977" y="180545"/>
        <a:ext cx="1108503" cy="739002"/>
      </dsp:txXfrm>
    </dsp:sp>
    <dsp:sp modelId="{D19A6290-BDC7-4D7E-A4ED-09DDD78AE3C3}">
      <dsp:nvSpPr>
        <dsp:cNvPr id="0" name=""/>
        <dsp:cNvSpPr/>
      </dsp:nvSpPr>
      <dsp:spPr>
        <a:xfrm>
          <a:off x="4993231" y="180545"/>
          <a:ext cx="1847505" cy="739002"/>
        </a:xfrm>
        <a:prstGeom prst="chevron">
          <a:avLst/>
        </a:prstGeom>
        <a:solidFill>
          <a:schemeClr val="accent5">
            <a:lumMod val="5000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Test</a:t>
          </a:r>
        </a:p>
      </dsp:txBody>
      <dsp:txXfrm>
        <a:off x="5362732" y="180545"/>
        <a:ext cx="1108503" cy="739002"/>
      </dsp:txXfrm>
    </dsp:sp>
    <dsp:sp modelId="{DC6AE679-5A59-409A-9422-600E7E38AF77}">
      <dsp:nvSpPr>
        <dsp:cNvPr id="0" name=""/>
        <dsp:cNvSpPr/>
      </dsp:nvSpPr>
      <dsp:spPr>
        <a:xfrm>
          <a:off x="6655986" y="180545"/>
          <a:ext cx="1847505" cy="739002"/>
        </a:xfrm>
        <a:prstGeom prst="chevron">
          <a:avLst/>
        </a:prstGeom>
        <a:solidFill>
          <a:schemeClr val="accent6">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Deploy</a:t>
          </a:r>
        </a:p>
      </dsp:txBody>
      <dsp:txXfrm>
        <a:off x="7025487" y="180545"/>
        <a:ext cx="1108503" cy="739002"/>
      </dsp:txXfrm>
    </dsp:sp>
    <dsp:sp modelId="{AFD653B0-6E72-418A-B285-228833DBB86C}">
      <dsp:nvSpPr>
        <dsp:cNvPr id="0" name=""/>
        <dsp:cNvSpPr/>
      </dsp:nvSpPr>
      <dsp:spPr>
        <a:xfrm>
          <a:off x="8318741" y="180545"/>
          <a:ext cx="1847505" cy="739002"/>
        </a:xfrm>
        <a:prstGeom prst="chevron">
          <a:avLst/>
        </a:prstGeom>
        <a:solidFill>
          <a:srgbClr val="00B050"/>
        </a:solidFill>
        <a:ln>
          <a:noFill/>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t>Go Live</a:t>
          </a:r>
        </a:p>
      </dsp:txBody>
      <dsp:txXfrm>
        <a:off x="8688242" y="180545"/>
        <a:ext cx="1108503" cy="73900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FCBE6-17FC-448A-9DC3-52F2DB928195}">
      <dsp:nvSpPr>
        <dsp:cNvPr id="0" name=""/>
        <dsp:cNvSpPr/>
      </dsp:nvSpPr>
      <dsp:spPr>
        <a:xfrm>
          <a:off x="4765" y="197079"/>
          <a:ext cx="1772640" cy="709056"/>
        </a:xfrm>
        <a:prstGeom prst="chevron">
          <a:avLst/>
        </a:prstGeom>
        <a:solidFill>
          <a:schemeClr val="accent1">
            <a:lumMod val="50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Plan</a:t>
          </a:r>
        </a:p>
      </dsp:txBody>
      <dsp:txXfrm>
        <a:off x="359293" y="197079"/>
        <a:ext cx="1063584" cy="709056"/>
      </dsp:txXfrm>
    </dsp:sp>
    <dsp:sp modelId="{8B9C1C38-0032-4F2D-9E2B-0A1AB66D3BE4}">
      <dsp:nvSpPr>
        <dsp:cNvPr id="0" name=""/>
        <dsp:cNvSpPr/>
      </dsp:nvSpPr>
      <dsp:spPr>
        <a:xfrm>
          <a:off x="1600141" y="197079"/>
          <a:ext cx="1772640" cy="709056"/>
        </a:xfrm>
        <a:prstGeom prst="chevron">
          <a:avLst/>
        </a:prstGeom>
        <a:solidFill>
          <a:srgbClr val="3521C9"/>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Design</a:t>
          </a:r>
        </a:p>
      </dsp:txBody>
      <dsp:txXfrm>
        <a:off x="1954669" y="197079"/>
        <a:ext cx="1063584" cy="709056"/>
      </dsp:txXfrm>
    </dsp:sp>
    <dsp:sp modelId="{E9B89D40-8F99-417B-89C4-1AE559A21A99}">
      <dsp:nvSpPr>
        <dsp:cNvPr id="0" name=""/>
        <dsp:cNvSpPr/>
      </dsp:nvSpPr>
      <dsp:spPr>
        <a:xfrm>
          <a:off x="3195518" y="197079"/>
          <a:ext cx="1772640" cy="709056"/>
        </a:xfrm>
        <a:prstGeom prst="chevron">
          <a:avLst/>
        </a:prstGeom>
        <a:solidFill>
          <a:schemeClr val="accent3">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Build</a:t>
          </a:r>
        </a:p>
      </dsp:txBody>
      <dsp:txXfrm>
        <a:off x="3550046" y="197079"/>
        <a:ext cx="1063584" cy="709056"/>
      </dsp:txXfrm>
    </dsp:sp>
    <dsp:sp modelId="{D19A6290-BDC7-4D7E-A4ED-09DDD78AE3C3}">
      <dsp:nvSpPr>
        <dsp:cNvPr id="0" name=""/>
        <dsp:cNvSpPr/>
      </dsp:nvSpPr>
      <dsp:spPr>
        <a:xfrm>
          <a:off x="4790894" y="197079"/>
          <a:ext cx="1772640" cy="709056"/>
        </a:xfrm>
        <a:prstGeom prst="chevron">
          <a:avLst/>
        </a:prstGeom>
        <a:solidFill>
          <a:schemeClr val="accent5">
            <a:lumMod val="50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Test</a:t>
          </a:r>
        </a:p>
      </dsp:txBody>
      <dsp:txXfrm>
        <a:off x="5145422" y="197079"/>
        <a:ext cx="1063584" cy="709056"/>
      </dsp:txXfrm>
    </dsp:sp>
    <dsp:sp modelId="{DC6AE679-5A59-409A-9422-600E7E38AF77}">
      <dsp:nvSpPr>
        <dsp:cNvPr id="0" name=""/>
        <dsp:cNvSpPr/>
      </dsp:nvSpPr>
      <dsp:spPr>
        <a:xfrm>
          <a:off x="6386270" y="197079"/>
          <a:ext cx="1772640" cy="709056"/>
        </a:xfrm>
        <a:prstGeom prst="chevron">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Deploy</a:t>
          </a:r>
        </a:p>
      </dsp:txBody>
      <dsp:txXfrm>
        <a:off x="6740798" y="197079"/>
        <a:ext cx="1063584" cy="709056"/>
      </dsp:txXfrm>
    </dsp:sp>
    <dsp:sp modelId="{AFD653B0-6E72-418A-B285-228833DBB86C}">
      <dsp:nvSpPr>
        <dsp:cNvPr id="0" name=""/>
        <dsp:cNvSpPr/>
      </dsp:nvSpPr>
      <dsp:spPr>
        <a:xfrm>
          <a:off x="7981647" y="197079"/>
          <a:ext cx="1772640" cy="709056"/>
        </a:xfrm>
        <a:prstGeom prst="chevron">
          <a:avLst/>
        </a:prstGeom>
        <a:solidFill>
          <a:srgbClr val="00B05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012" tIns="30671" rIns="30671" bIns="30671" numCol="1" spcCol="1270" anchor="ctr" anchorCtr="0">
          <a:noAutofit/>
        </a:bodyPr>
        <a:lstStyle/>
        <a:p>
          <a:pPr marL="0" lvl="0" indent="0" algn="ctr" defTabSz="1022350">
            <a:lnSpc>
              <a:spcPct val="90000"/>
            </a:lnSpc>
            <a:spcBef>
              <a:spcPct val="0"/>
            </a:spcBef>
            <a:spcAft>
              <a:spcPct val="35000"/>
            </a:spcAft>
            <a:buNone/>
          </a:pPr>
          <a:r>
            <a:rPr lang="en-US" sz="2300" kern="1200" dirty="0"/>
            <a:t>Go Live</a:t>
          </a:r>
        </a:p>
      </dsp:txBody>
      <dsp:txXfrm>
        <a:off x="8336175" y="197079"/>
        <a:ext cx="1063584" cy="7090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837199-3F63-4894-AE6A-27AA87DA081F}">
      <dsp:nvSpPr>
        <dsp:cNvPr id="0" name=""/>
        <dsp:cNvSpPr/>
      </dsp:nvSpPr>
      <dsp:spPr>
        <a:xfrm rot="5400000">
          <a:off x="-128089" y="131528"/>
          <a:ext cx="853929" cy="597750"/>
        </a:xfrm>
        <a:prstGeom prst="chevron">
          <a:avLst/>
        </a:prstGeom>
        <a:solidFill>
          <a:schemeClr val="accent1">
            <a:lumMod val="75000"/>
          </a:schemeClr>
        </a:solidFill>
        <a:ln w="1905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Plan</a:t>
          </a:r>
        </a:p>
      </dsp:txBody>
      <dsp:txXfrm rot="-5400000">
        <a:off x="1" y="302313"/>
        <a:ext cx="597750" cy="256179"/>
      </dsp:txXfrm>
    </dsp:sp>
    <dsp:sp modelId="{2FDBAE1A-93BF-4A20-87BE-965A39E67C87}">
      <dsp:nvSpPr>
        <dsp:cNvPr id="0" name=""/>
        <dsp:cNvSpPr/>
      </dsp:nvSpPr>
      <dsp:spPr>
        <a:xfrm rot="5400000">
          <a:off x="5402229" y="-4801039"/>
          <a:ext cx="555054" cy="10164011"/>
        </a:xfrm>
        <a:prstGeom prst="round2SameRect">
          <a:avLst/>
        </a:prstGeom>
        <a:solidFill>
          <a:schemeClr val="lt1">
            <a:alpha val="90000"/>
            <a:hueOff val="0"/>
            <a:satOff val="0"/>
            <a:lumOff val="0"/>
            <a:alphaOff val="0"/>
          </a:schemeClr>
        </a:solidFill>
        <a:ln w="19050" cap="flat" cmpd="sng" algn="ctr">
          <a:solidFill>
            <a:schemeClr val="accent3">
              <a:lumMod val="20000"/>
              <a:lumOff val="8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US" sz="1100" kern="1200" dirty="0"/>
            <a:t>Get familiar with the cXML guideline, define roles and responsibilities of project resources and agree on milestone dates;</a:t>
          </a:r>
        </a:p>
      </dsp:txBody>
      <dsp:txXfrm rot="-5400000">
        <a:off x="597751" y="30535"/>
        <a:ext cx="10136915" cy="500862"/>
      </dsp:txXfrm>
    </dsp:sp>
    <dsp:sp modelId="{BF9427AA-F3B1-4C9E-91CF-8A1A97E2E4E7}">
      <dsp:nvSpPr>
        <dsp:cNvPr id="0" name=""/>
        <dsp:cNvSpPr/>
      </dsp:nvSpPr>
      <dsp:spPr>
        <a:xfrm rot="5400000">
          <a:off x="-128089" y="886814"/>
          <a:ext cx="853929" cy="597750"/>
        </a:xfrm>
        <a:prstGeom prst="chevron">
          <a:avLst/>
        </a:prstGeom>
        <a:solidFill>
          <a:srgbClr val="3521C9"/>
        </a:solidFill>
        <a:ln w="1905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533400">
            <a:lnSpc>
              <a:spcPct val="90000"/>
            </a:lnSpc>
            <a:spcBef>
              <a:spcPct val="0"/>
            </a:spcBef>
            <a:spcAft>
              <a:spcPct val="35000"/>
            </a:spcAft>
            <a:buNone/>
          </a:pPr>
          <a:r>
            <a:rPr lang="en-US" sz="1200" kern="1200" dirty="0"/>
            <a:t>Design</a:t>
          </a:r>
        </a:p>
      </dsp:txBody>
      <dsp:txXfrm rot="-5400000">
        <a:off x="1" y="1057599"/>
        <a:ext cx="597750" cy="256179"/>
      </dsp:txXfrm>
    </dsp:sp>
    <dsp:sp modelId="{E0220F48-8835-4302-9883-62223CA6D84A}">
      <dsp:nvSpPr>
        <dsp:cNvPr id="0" name=""/>
        <dsp:cNvSpPr/>
      </dsp:nvSpPr>
      <dsp:spPr>
        <a:xfrm rot="5400000">
          <a:off x="5402229" y="-4045753"/>
          <a:ext cx="555054" cy="10164011"/>
        </a:xfrm>
        <a:prstGeom prst="round2SameRect">
          <a:avLst/>
        </a:prstGeom>
        <a:solidFill>
          <a:schemeClr val="lt1">
            <a:alpha val="90000"/>
            <a:hueOff val="0"/>
            <a:satOff val="0"/>
            <a:lumOff val="0"/>
            <a:alphaOff val="0"/>
          </a:schemeClr>
        </a:solidFill>
        <a:ln w="19050" cap="flat" cmpd="sng" algn="ctr">
          <a:solidFill>
            <a:schemeClr val="accent3">
              <a:lumMod val="20000"/>
              <a:lumOff val="8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US" sz="1100" kern="1200" dirty="0"/>
            <a:t>Defines the test scenarios; configure the Ariba account in production and in test mode;</a:t>
          </a:r>
        </a:p>
      </dsp:txBody>
      <dsp:txXfrm rot="-5400000">
        <a:off x="597751" y="785821"/>
        <a:ext cx="10136915" cy="500862"/>
      </dsp:txXfrm>
    </dsp:sp>
    <dsp:sp modelId="{09F01B50-516F-433C-A355-35F121B8CA60}">
      <dsp:nvSpPr>
        <dsp:cNvPr id="0" name=""/>
        <dsp:cNvSpPr/>
      </dsp:nvSpPr>
      <dsp:spPr>
        <a:xfrm rot="5400000">
          <a:off x="-128089" y="1642100"/>
          <a:ext cx="853929" cy="597750"/>
        </a:xfrm>
        <a:prstGeom prst="chevron">
          <a:avLst/>
        </a:prstGeom>
        <a:solidFill>
          <a:schemeClr val="accent3">
            <a:lumMod val="75000"/>
          </a:schemeClr>
        </a:solidFill>
        <a:ln w="1905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Build</a:t>
          </a:r>
        </a:p>
      </dsp:txBody>
      <dsp:txXfrm rot="-5400000">
        <a:off x="1" y="1812885"/>
        <a:ext cx="597750" cy="256179"/>
      </dsp:txXfrm>
    </dsp:sp>
    <dsp:sp modelId="{97DA005C-CFF7-4E1A-BACC-9D865E0DF053}">
      <dsp:nvSpPr>
        <dsp:cNvPr id="0" name=""/>
        <dsp:cNvSpPr/>
      </dsp:nvSpPr>
      <dsp:spPr>
        <a:xfrm rot="5400000">
          <a:off x="5402229" y="-3290467"/>
          <a:ext cx="555054" cy="10164011"/>
        </a:xfrm>
        <a:prstGeom prst="round2SameRect">
          <a:avLst/>
        </a:prstGeom>
        <a:solidFill>
          <a:schemeClr val="lt1">
            <a:alpha val="90000"/>
            <a:hueOff val="0"/>
            <a:satOff val="0"/>
            <a:lumOff val="0"/>
            <a:alphaOff val="0"/>
          </a:schemeClr>
        </a:solidFill>
        <a:ln w="19050" cap="flat" cmpd="sng" algn="ctr">
          <a:solidFill>
            <a:schemeClr val="accent3">
              <a:lumMod val="20000"/>
              <a:lumOff val="8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a:t>Establish connectivity to Ariba network (suppliers already on the network with other buyers will already have connectivity setup), create a cXML sample for the required transaction documents; </a:t>
          </a:r>
        </a:p>
      </dsp:txBody>
      <dsp:txXfrm rot="-5400000">
        <a:off x="597751" y="1541107"/>
        <a:ext cx="10136915" cy="500862"/>
      </dsp:txXfrm>
    </dsp:sp>
    <dsp:sp modelId="{1D96BDE8-CE94-435D-9D49-98C4ADAA2A8B}">
      <dsp:nvSpPr>
        <dsp:cNvPr id="0" name=""/>
        <dsp:cNvSpPr/>
      </dsp:nvSpPr>
      <dsp:spPr>
        <a:xfrm rot="5400000">
          <a:off x="-128089" y="2397386"/>
          <a:ext cx="853929" cy="597750"/>
        </a:xfrm>
        <a:prstGeom prst="chevron">
          <a:avLst/>
        </a:prstGeom>
        <a:solidFill>
          <a:schemeClr val="accent5">
            <a:lumMod val="50000"/>
          </a:schemeClr>
        </a:solidFill>
        <a:ln w="1905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Test</a:t>
          </a:r>
        </a:p>
      </dsp:txBody>
      <dsp:txXfrm rot="-5400000">
        <a:off x="1" y="2568171"/>
        <a:ext cx="597750" cy="256179"/>
      </dsp:txXfrm>
    </dsp:sp>
    <dsp:sp modelId="{A3FC8859-56D0-4B71-9D39-488CD6FFEE82}">
      <dsp:nvSpPr>
        <dsp:cNvPr id="0" name=""/>
        <dsp:cNvSpPr/>
      </dsp:nvSpPr>
      <dsp:spPr>
        <a:xfrm rot="5400000">
          <a:off x="5402229" y="-2535181"/>
          <a:ext cx="555054" cy="10164011"/>
        </a:xfrm>
        <a:prstGeom prst="round2SameRect">
          <a:avLst/>
        </a:prstGeom>
        <a:solidFill>
          <a:schemeClr val="lt1">
            <a:alpha val="90000"/>
            <a:hueOff val="0"/>
            <a:satOff val="0"/>
            <a:lumOff val="0"/>
            <a:alphaOff val="0"/>
          </a:schemeClr>
        </a:solidFill>
        <a:ln w="19050" cap="flat" cmpd="sng" algn="ctr">
          <a:solidFill>
            <a:schemeClr val="accent3">
              <a:lumMod val="20000"/>
              <a:lumOff val="8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US" sz="1100" kern="1200"/>
            <a:t>Technical contact is engaged in day to day testing activities: post documents on Ariba test environment according to the test scenario, log on Ariba and check their status, receive technical advices from Supplier Integrator;</a:t>
          </a:r>
        </a:p>
        <a:p>
          <a:pPr marL="114300" lvl="2" indent="-57150" algn="l" defTabSz="488950">
            <a:lnSpc>
              <a:spcPct val="90000"/>
            </a:lnSpc>
            <a:spcBef>
              <a:spcPct val="0"/>
            </a:spcBef>
            <a:spcAft>
              <a:spcPct val="15000"/>
            </a:spcAft>
            <a:buChar char="•"/>
          </a:pPr>
          <a:r>
            <a:rPr lang="en-US" sz="1100" b="1" kern="1200">
              <a:solidFill>
                <a:srgbClr val="FF0000"/>
              </a:solidFill>
            </a:rPr>
            <a:t>NB</a:t>
          </a:r>
          <a:r>
            <a:rPr lang="en-US" sz="1100" kern="1200"/>
            <a:t>: when catalog is scope, the catalog needs to be available before testing phase start </a:t>
          </a:r>
          <a:endParaRPr lang="en-US" sz="1100" kern="1200" dirty="0"/>
        </a:p>
      </dsp:txBody>
      <dsp:txXfrm rot="-5400000">
        <a:off x="597751" y="2296393"/>
        <a:ext cx="10136915" cy="500862"/>
      </dsp:txXfrm>
    </dsp:sp>
    <dsp:sp modelId="{D297CD7D-60C3-4100-BEC8-2FEF213AB387}">
      <dsp:nvSpPr>
        <dsp:cNvPr id="0" name=""/>
        <dsp:cNvSpPr/>
      </dsp:nvSpPr>
      <dsp:spPr>
        <a:xfrm rot="5400000">
          <a:off x="-128089" y="3152672"/>
          <a:ext cx="853929" cy="597750"/>
        </a:xfrm>
        <a:prstGeom prst="chevron">
          <a:avLst/>
        </a:prstGeom>
        <a:solidFill>
          <a:srgbClr val="970A82">
            <a:hueOff val="0"/>
            <a:satOff val="0"/>
            <a:lumOff val="0"/>
            <a:alphaOff val="0"/>
          </a:srgbClr>
        </a:solidFill>
        <a:ln w="1905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Deploy</a:t>
          </a:r>
        </a:p>
      </dsp:txBody>
      <dsp:txXfrm rot="-5400000">
        <a:off x="1" y="3323457"/>
        <a:ext cx="597750" cy="256179"/>
      </dsp:txXfrm>
    </dsp:sp>
    <dsp:sp modelId="{8CA6BCFC-06C2-4218-A7F5-55A7B2BDE52D}">
      <dsp:nvSpPr>
        <dsp:cNvPr id="0" name=""/>
        <dsp:cNvSpPr/>
      </dsp:nvSpPr>
      <dsp:spPr>
        <a:xfrm rot="5400000">
          <a:off x="5392471" y="-1780500"/>
          <a:ext cx="555054" cy="10164011"/>
        </a:xfrm>
        <a:prstGeom prst="round2SameRect">
          <a:avLst/>
        </a:prstGeom>
        <a:solidFill>
          <a:schemeClr val="lt1">
            <a:alpha val="90000"/>
            <a:hueOff val="0"/>
            <a:satOff val="0"/>
            <a:lumOff val="0"/>
            <a:alphaOff val="0"/>
          </a:schemeClr>
        </a:solidFill>
        <a:ln w="19050" cap="flat" cmpd="sng" algn="ctr">
          <a:solidFill>
            <a:schemeClr val="accent3">
              <a:lumMod val="20000"/>
              <a:lumOff val="8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a:t>Supplier should migrate his account to production mode; internal communication for the switch to production mode is needed;</a:t>
          </a:r>
        </a:p>
      </dsp:txBody>
      <dsp:txXfrm rot="-5400000">
        <a:off x="587993" y="3051074"/>
        <a:ext cx="10136915" cy="500862"/>
      </dsp:txXfrm>
    </dsp:sp>
    <dsp:sp modelId="{B6A475D2-4E35-47AA-A9B0-2078C96303F5}">
      <dsp:nvSpPr>
        <dsp:cNvPr id="0" name=""/>
        <dsp:cNvSpPr/>
      </dsp:nvSpPr>
      <dsp:spPr>
        <a:xfrm rot="5400000">
          <a:off x="-128089" y="3907959"/>
          <a:ext cx="853929" cy="597750"/>
        </a:xfrm>
        <a:prstGeom prst="chevron">
          <a:avLst/>
        </a:prstGeom>
        <a:solidFill>
          <a:srgbClr val="00B050"/>
        </a:solidFill>
        <a:ln w="1905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US" sz="1000" kern="1200" dirty="0">
              <a:solidFill>
                <a:srgbClr val="FFFFFF"/>
              </a:solidFill>
              <a:latin typeface="Arial"/>
              <a:ea typeface="+mn-ea"/>
              <a:cs typeface="+mn-cs"/>
            </a:rPr>
            <a:t>Go</a:t>
          </a:r>
          <a:r>
            <a:rPr lang="en-US" sz="2200" kern="1200" dirty="0">
              <a:solidFill>
                <a:srgbClr val="FFFFFF"/>
              </a:solidFill>
              <a:latin typeface="Arial"/>
              <a:ea typeface="+mn-ea"/>
              <a:cs typeface="+mn-cs"/>
            </a:rPr>
            <a:t> </a:t>
          </a:r>
          <a:r>
            <a:rPr lang="en-US" sz="1000" kern="1200" dirty="0">
              <a:solidFill>
                <a:srgbClr val="FFFFFF"/>
              </a:solidFill>
              <a:latin typeface="Arial"/>
              <a:ea typeface="+mn-ea"/>
              <a:cs typeface="+mn-cs"/>
            </a:rPr>
            <a:t>Live</a:t>
          </a:r>
        </a:p>
      </dsp:txBody>
      <dsp:txXfrm rot="-5400000">
        <a:off x="1" y="4078744"/>
        <a:ext cx="597750" cy="256179"/>
      </dsp:txXfrm>
    </dsp:sp>
    <dsp:sp modelId="{0AC7A3C5-8F8F-4961-A096-06BB0BFD937A}">
      <dsp:nvSpPr>
        <dsp:cNvPr id="0" name=""/>
        <dsp:cNvSpPr/>
      </dsp:nvSpPr>
      <dsp:spPr>
        <a:xfrm rot="5400000">
          <a:off x="5402083" y="-1024462"/>
          <a:ext cx="555346" cy="10164011"/>
        </a:xfrm>
        <a:prstGeom prst="round2SameRect">
          <a:avLst/>
        </a:prstGeom>
        <a:solidFill>
          <a:schemeClr val="lt1">
            <a:alpha val="90000"/>
            <a:hueOff val="0"/>
            <a:satOff val="0"/>
            <a:lumOff val="0"/>
            <a:alphaOff val="0"/>
          </a:schemeClr>
        </a:solidFill>
        <a:ln w="19050" cap="flat" cmpd="sng" algn="ctr">
          <a:solidFill>
            <a:schemeClr val="accent3">
              <a:lumMod val="20000"/>
              <a:lumOff val="8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a:t>Document exchange runs in production mode; Supplier integrator provides technical support during the first two weeks; </a:t>
          </a:r>
        </a:p>
      </dsp:txBody>
      <dsp:txXfrm rot="-5400000">
        <a:off x="597751" y="3806980"/>
        <a:ext cx="10136901" cy="5011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B088BC-C671-497D-B0BC-06915F4A5A63}">
      <dsp:nvSpPr>
        <dsp:cNvPr id="0" name=""/>
        <dsp:cNvSpPr/>
      </dsp:nvSpPr>
      <dsp:spPr>
        <a:xfrm>
          <a:off x="0" y="4227317"/>
          <a:ext cx="10245817" cy="0"/>
        </a:xfrm>
        <a:prstGeom prst="line">
          <a:avLst/>
        </a:prstGeom>
        <a:noFill/>
        <a:ln w="19050" cap="flat" cmpd="sng" algn="ctr">
          <a:solidFill>
            <a:schemeClr val="accent3">
              <a:shade val="8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BD95417-1810-4046-82B9-635646D6EFD2}">
      <dsp:nvSpPr>
        <dsp:cNvPr id="0" name=""/>
        <dsp:cNvSpPr/>
      </dsp:nvSpPr>
      <dsp:spPr>
        <a:xfrm>
          <a:off x="0" y="2411617"/>
          <a:ext cx="10245817" cy="0"/>
        </a:xfrm>
        <a:prstGeom prst="line">
          <a:avLst/>
        </a:prstGeom>
        <a:noFill/>
        <a:ln w="19050" cap="flat" cmpd="sng" algn="ctr">
          <a:solidFill>
            <a:schemeClr val="accent3">
              <a:shade val="8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A3B977E-6141-4E26-8CCC-E01A0713224C}">
      <dsp:nvSpPr>
        <dsp:cNvPr id="0" name=""/>
        <dsp:cNvSpPr/>
      </dsp:nvSpPr>
      <dsp:spPr>
        <a:xfrm>
          <a:off x="0" y="595917"/>
          <a:ext cx="10245817" cy="0"/>
        </a:xfrm>
        <a:prstGeom prst="line">
          <a:avLst/>
        </a:prstGeom>
        <a:noFill/>
        <a:ln w="19050" cap="flat" cmpd="sng" algn="ctr">
          <a:solidFill>
            <a:schemeClr val="accent3">
              <a:shade val="8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F20D0F4-7A5A-41DC-B672-8CA4880F5AE9}">
      <dsp:nvSpPr>
        <dsp:cNvPr id="0" name=""/>
        <dsp:cNvSpPr/>
      </dsp:nvSpPr>
      <dsp:spPr>
        <a:xfrm>
          <a:off x="2663912" y="664"/>
          <a:ext cx="7581904" cy="5952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r>
            <a:rPr lang="en-US" sz="1800" kern="1200" dirty="0"/>
            <a:t>Y/N</a:t>
          </a:r>
        </a:p>
      </dsp:txBody>
      <dsp:txXfrm>
        <a:off x="2663912" y="664"/>
        <a:ext cx="7581904" cy="595253"/>
      </dsp:txXfrm>
    </dsp:sp>
    <dsp:sp modelId="{F29EE057-D730-4208-9F40-6A7B3CF3DBCF}">
      <dsp:nvSpPr>
        <dsp:cNvPr id="0" name=""/>
        <dsp:cNvSpPr/>
      </dsp:nvSpPr>
      <dsp:spPr>
        <a:xfrm>
          <a:off x="0" y="664"/>
          <a:ext cx="2663912" cy="595253"/>
        </a:xfrm>
        <a:prstGeom prst="round2SameRect">
          <a:avLst>
            <a:gd name="adj1" fmla="val 16670"/>
            <a:gd name="adj2" fmla="val 0"/>
          </a:avLst>
        </a:prstGeom>
        <a:solidFill>
          <a:schemeClr val="accent3">
            <a:shade val="80000"/>
            <a:hueOff val="0"/>
            <a:satOff val="0"/>
            <a:lumOff val="0"/>
            <a:alphaOff val="0"/>
          </a:schemeClr>
        </a:solidFill>
        <a:ln w="10000" cap="flat" cmpd="sng" algn="ctr">
          <a:solidFill>
            <a:schemeClr val="accent3">
              <a:shade val="80000"/>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3</a:t>
          </a:r>
          <a:r>
            <a:rPr lang="en-US" sz="1800" kern="1200" baseline="30000" dirty="0"/>
            <a:t>rd</a:t>
          </a:r>
          <a:r>
            <a:rPr lang="en-US" sz="1800" kern="1200" dirty="0"/>
            <a:t> Party Involvement </a:t>
          </a:r>
        </a:p>
      </dsp:txBody>
      <dsp:txXfrm>
        <a:off x="29063" y="29727"/>
        <a:ext cx="2605786" cy="566190"/>
      </dsp:txXfrm>
    </dsp:sp>
    <dsp:sp modelId="{E7001AFE-6B91-4410-BC03-04B32330CB0D}">
      <dsp:nvSpPr>
        <dsp:cNvPr id="0" name=""/>
        <dsp:cNvSpPr/>
      </dsp:nvSpPr>
      <dsp:spPr>
        <a:xfrm>
          <a:off x="0" y="595917"/>
          <a:ext cx="10245817" cy="11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In case of Y – specify relationship and details</a:t>
          </a:r>
        </a:p>
      </dsp:txBody>
      <dsp:txXfrm>
        <a:off x="0" y="595917"/>
        <a:ext cx="10245817" cy="1190684"/>
      </dsp:txXfrm>
    </dsp:sp>
    <dsp:sp modelId="{7256DE0A-094E-4061-B36E-987252A417F7}">
      <dsp:nvSpPr>
        <dsp:cNvPr id="0" name=""/>
        <dsp:cNvSpPr/>
      </dsp:nvSpPr>
      <dsp:spPr>
        <a:xfrm>
          <a:off x="2663912" y="1816364"/>
          <a:ext cx="7581904" cy="5952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r>
            <a:rPr lang="en-US" sz="1800" kern="1200" dirty="0"/>
            <a:t>Dates/ Occurrences</a:t>
          </a:r>
        </a:p>
      </dsp:txBody>
      <dsp:txXfrm>
        <a:off x="2663912" y="1816364"/>
        <a:ext cx="7581904" cy="595253"/>
      </dsp:txXfrm>
    </dsp:sp>
    <dsp:sp modelId="{4AF32D36-5D16-41CF-BEA9-68C64B9EB27A}">
      <dsp:nvSpPr>
        <dsp:cNvPr id="0" name=""/>
        <dsp:cNvSpPr/>
      </dsp:nvSpPr>
      <dsp:spPr>
        <a:xfrm>
          <a:off x="0" y="1816364"/>
          <a:ext cx="2663912" cy="595253"/>
        </a:xfrm>
        <a:prstGeom prst="round2SameRect">
          <a:avLst>
            <a:gd name="adj1" fmla="val 16670"/>
            <a:gd name="adj2" fmla="val 0"/>
          </a:avLst>
        </a:prstGeom>
        <a:solidFill>
          <a:schemeClr val="accent3">
            <a:shade val="80000"/>
            <a:hueOff val="337901"/>
            <a:satOff val="-21808"/>
            <a:lumOff val="17966"/>
            <a:alphaOff val="0"/>
          </a:schemeClr>
        </a:solidFill>
        <a:ln w="10000" cap="flat" cmpd="sng" algn="ctr">
          <a:solidFill>
            <a:schemeClr val="accent3">
              <a:shade val="80000"/>
              <a:hueOff val="337901"/>
              <a:satOff val="-21808"/>
              <a:lumOff val="17966"/>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System Maintenance </a:t>
          </a:r>
        </a:p>
      </dsp:txBody>
      <dsp:txXfrm>
        <a:off x="29063" y="1845427"/>
        <a:ext cx="2605786" cy="566190"/>
      </dsp:txXfrm>
    </dsp:sp>
    <dsp:sp modelId="{C96FEB2E-A848-4049-9DD2-64AA96CD462C}">
      <dsp:nvSpPr>
        <dsp:cNvPr id="0" name=""/>
        <dsp:cNvSpPr/>
      </dsp:nvSpPr>
      <dsp:spPr>
        <a:xfrm>
          <a:off x="0" y="2411617"/>
          <a:ext cx="10245817" cy="11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Ex. every Sunday.. </a:t>
          </a:r>
        </a:p>
      </dsp:txBody>
      <dsp:txXfrm>
        <a:off x="0" y="2411617"/>
        <a:ext cx="10245817" cy="1190684"/>
      </dsp:txXfrm>
    </dsp:sp>
    <dsp:sp modelId="{D2570258-4F4D-4325-B3EE-67EFC9BF0471}">
      <dsp:nvSpPr>
        <dsp:cNvPr id="0" name=""/>
        <dsp:cNvSpPr/>
      </dsp:nvSpPr>
      <dsp:spPr>
        <a:xfrm>
          <a:off x="2630324" y="3632064"/>
          <a:ext cx="7581904" cy="5952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endParaRPr lang="en-US" sz="1800" kern="1200" dirty="0"/>
        </a:p>
      </dsp:txBody>
      <dsp:txXfrm>
        <a:off x="2630324" y="3632064"/>
        <a:ext cx="7581904" cy="595253"/>
      </dsp:txXfrm>
    </dsp:sp>
    <dsp:sp modelId="{D3A6B4A4-63F5-4747-BE3A-964A4572F435}">
      <dsp:nvSpPr>
        <dsp:cNvPr id="0" name=""/>
        <dsp:cNvSpPr/>
      </dsp:nvSpPr>
      <dsp:spPr>
        <a:xfrm>
          <a:off x="0" y="3632064"/>
          <a:ext cx="2663912" cy="595253"/>
        </a:xfrm>
        <a:prstGeom prst="round2SameRect">
          <a:avLst>
            <a:gd name="adj1" fmla="val 16670"/>
            <a:gd name="adj2" fmla="val 0"/>
          </a:avLst>
        </a:prstGeom>
        <a:solidFill>
          <a:schemeClr val="accent3">
            <a:shade val="80000"/>
            <a:hueOff val="675803"/>
            <a:satOff val="-43615"/>
            <a:lumOff val="35933"/>
            <a:alphaOff val="0"/>
          </a:schemeClr>
        </a:solidFill>
        <a:ln w="10000" cap="flat" cmpd="sng" algn="ctr">
          <a:solidFill>
            <a:schemeClr val="accent3">
              <a:shade val="80000"/>
              <a:hueOff val="675803"/>
              <a:satOff val="-43615"/>
              <a:lumOff val="35933"/>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Vacation and Holiday Planning</a:t>
          </a:r>
        </a:p>
      </dsp:txBody>
      <dsp:txXfrm>
        <a:off x="29063" y="3661127"/>
        <a:ext cx="2605786" cy="566190"/>
      </dsp:txXfrm>
    </dsp:sp>
    <dsp:sp modelId="{ABF8B6C8-0D44-4858-B611-078F5B761975}">
      <dsp:nvSpPr>
        <dsp:cNvPr id="0" name=""/>
        <dsp:cNvSpPr/>
      </dsp:nvSpPr>
      <dsp:spPr>
        <a:xfrm>
          <a:off x="0" y="4227317"/>
          <a:ext cx="10245817" cy="11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&lt;Supplier-Name of resource: list of holiday dates&gt;</a:t>
          </a:r>
        </a:p>
        <a:p>
          <a:pPr marL="114300" lvl="1" indent="-114300" algn="l" defTabSz="622300">
            <a:lnSpc>
              <a:spcPct val="90000"/>
            </a:lnSpc>
            <a:spcBef>
              <a:spcPct val="0"/>
            </a:spcBef>
            <a:spcAft>
              <a:spcPct val="15000"/>
            </a:spcAft>
            <a:buChar char="•"/>
          </a:pPr>
          <a:r>
            <a:rPr lang="en-US" sz="1400" kern="1200" dirty="0"/>
            <a:t>&lt;Buyer-Name of resource: list of holiday dates&gt;</a:t>
          </a:r>
        </a:p>
        <a:p>
          <a:pPr marL="114300" lvl="1" indent="-114300" algn="l" defTabSz="622300">
            <a:lnSpc>
              <a:spcPct val="90000"/>
            </a:lnSpc>
            <a:spcBef>
              <a:spcPct val="0"/>
            </a:spcBef>
            <a:spcAft>
              <a:spcPct val="15000"/>
            </a:spcAft>
            <a:buChar char="•"/>
          </a:pPr>
          <a:r>
            <a:rPr lang="en-US" sz="1400" kern="1200" dirty="0"/>
            <a:t>&lt;Ariba-Name of resource: list of holiday dates&gt;</a:t>
          </a:r>
        </a:p>
      </dsp:txBody>
      <dsp:txXfrm>
        <a:off x="0" y="4227317"/>
        <a:ext cx="10245817" cy="119068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D95417-1810-4046-82B9-635646D6EFD2}">
      <dsp:nvSpPr>
        <dsp:cNvPr id="0" name=""/>
        <dsp:cNvSpPr/>
      </dsp:nvSpPr>
      <dsp:spPr>
        <a:xfrm>
          <a:off x="0" y="3292431"/>
          <a:ext cx="10283794" cy="0"/>
        </a:xfrm>
        <a:prstGeom prst="line">
          <a:avLst/>
        </a:prstGeom>
        <a:noFill/>
        <a:ln w="19050" cap="flat" cmpd="sng" algn="ctr">
          <a:solidFill>
            <a:schemeClr val="accent3">
              <a:shade val="8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A3B977E-6141-4E26-8CCC-E01A0713224C}">
      <dsp:nvSpPr>
        <dsp:cNvPr id="0" name=""/>
        <dsp:cNvSpPr/>
      </dsp:nvSpPr>
      <dsp:spPr>
        <a:xfrm>
          <a:off x="0" y="813867"/>
          <a:ext cx="10283794" cy="0"/>
        </a:xfrm>
        <a:prstGeom prst="line">
          <a:avLst/>
        </a:prstGeom>
        <a:noFill/>
        <a:ln w="19050" cap="flat" cmpd="sng" algn="ctr">
          <a:solidFill>
            <a:schemeClr val="accent3">
              <a:shade val="8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F20D0F4-7A5A-41DC-B672-8CA4880F5AE9}">
      <dsp:nvSpPr>
        <dsp:cNvPr id="0" name=""/>
        <dsp:cNvSpPr/>
      </dsp:nvSpPr>
      <dsp:spPr>
        <a:xfrm>
          <a:off x="2673786" y="1303"/>
          <a:ext cx="7610008" cy="8125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625" tIns="47625" rIns="47625" bIns="47625" numCol="1" spcCol="1270" anchor="b" anchorCtr="0">
          <a:noAutofit/>
        </a:bodyPr>
        <a:lstStyle/>
        <a:p>
          <a:pPr marL="0" lvl="0" indent="0" algn="l" defTabSz="1111250">
            <a:lnSpc>
              <a:spcPct val="90000"/>
            </a:lnSpc>
            <a:spcBef>
              <a:spcPct val="0"/>
            </a:spcBef>
            <a:spcAft>
              <a:spcPct val="35000"/>
            </a:spcAft>
            <a:buNone/>
          </a:pPr>
          <a:endParaRPr lang="en-US" sz="2500" kern="1200" dirty="0"/>
        </a:p>
      </dsp:txBody>
      <dsp:txXfrm>
        <a:off x="2673786" y="1303"/>
        <a:ext cx="7610008" cy="812564"/>
      </dsp:txXfrm>
    </dsp:sp>
    <dsp:sp modelId="{F29EE057-D730-4208-9F40-6A7B3CF3DBCF}">
      <dsp:nvSpPr>
        <dsp:cNvPr id="0" name=""/>
        <dsp:cNvSpPr/>
      </dsp:nvSpPr>
      <dsp:spPr>
        <a:xfrm>
          <a:off x="0" y="1303"/>
          <a:ext cx="2673786" cy="812564"/>
        </a:xfrm>
        <a:prstGeom prst="round2SameRect">
          <a:avLst>
            <a:gd name="adj1" fmla="val 16670"/>
            <a:gd name="adj2" fmla="val 0"/>
          </a:avLst>
        </a:prstGeom>
        <a:solidFill>
          <a:schemeClr val="accent3">
            <a:shade val="80000"/>
            <a:hueOff val="0"/>
            <a:satOff val="0"/>
            <a:lumOff val="0"/>
            <a:alphaOff val="0"/>
          </a:schemeClr>
        </a:solidFill>
        <a:ln w="10000" cap="flat" cmpd="sng" algn="ctr">
          <a:solidFill>
            <a:schemeClr val="accent3">
              <a:shade val="80000"/>
              <a:hueOff val="0"/>
              <a:satOff val="0"/>
              <a:lumOff val="0"/>
              <a:alphaOff val="0"/>
            </a:scheme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47625" tIns="47625" rIns="47625" bIns="47625" numCol="1" spcCol="1270" anchor="ctr" anchorCtr="0">
          <a:noAutofit/>
        </a:bodyPr>
        <a:lstStyle/>
        <a:p>
          <a:pPr marL="0" lvl="0" indent="0" algn="ctr" defTabSz="1111250">
            <a:lnSpc>
              <a:spcPct val="90000"/>
            </a:lnSpc>
            <a:spcBef>
              <a:spcPct val="0"/>
            </a:spcBef>
            <a:spcAft>
              <a:spcPct val="35000"/>
            </a:spcAft>
            <a:buNone/>
          </a:pPr>
          <a:r>
            <a:rPr lang="en-US" sz="2500" kern="1200" dirty="0"/>
            <a:t>Status Call Cadence </a:t>
          </a:r>
        </a:p>
      </dsp:txBody>
      <dsp:txXfrm>
        <a:off x="39673" y="40976"/>
        <a:ext cx="2594440" cy="772891"/>
      </dsp:txXfrm>
    </dsp:sp>
    <dsp:sp modelId="{E7001AFE-6B91-4410-BC03-04B32330CB0D}">
      <dsp:nvSpPr>
        <dsp:cNvPr id="0" name=""/>
        <dsp:cNvSpPr/>
      </dsp:nvSpPr>
      <dsp:spPr>
        <a:xfrm>
          <a:off x="0" y="813867"/>
          <a:ext cx="10283794" cy="1625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Cadence: Weekly</a:t>
          </a:r>
        </a:p>
        <a:p>
          <a:pPr marL="114300" lvl="1" indent="-114300" algn="l" defTabSz="622300">
            <a:lnSpc>
              <a:spcPct val="90000"/>
            </a:lnSpc>
            <a:spcBef>
              <a:spcPct val="0"/>
            </a:spcBef>
            <a:spcAft>
              <a:spcPct val="15000"/>
            </a:spcAft>
            <a:buChar char="•"/>
          </a:pPr>
          <a:r>
            <a:rPr lang="en-US" sz="1400" kern="1200" dirty="0"/>
            <a:t>Day/Time:&lt;Day and time&gt;</a:t>
          </a:r>
        </a:p>
        <a:p>
          <a:pPr marL="114300" lvl="1" indent="-114300" algn="l" defTabSz="622300">
            <a:lnSpc>
              <a:spcPct val="90000"/>
            </a:lnSpc>
            <a:spcBef>
              <a:spcPct val="0"/>
            </a:spcBef>
            <a:spcAft>
              <a:spcPct val="15000"/>
            </a:spcAft>
            <a:buChar char="•"/>
          </a:pPr>
          <a:r>
            <a:rPr lang="en-US" sz="1400" kern="1200" dirty="0"/>
            <a:t>Required attendees: &lt;Person who have to be present from supplier on the call&gt;</a:t>
          </a:r>
        </a:p>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endParaRPr lang="en-US" sz="1400" kern="1200" dirty="0"/>
        </a:p>
      </dsp:txBody>
      <dsp:txXfrm>
        <a:off x="0" y="813867"/>
        <a:ext cx="10283794" cy="1625371"/>
      </dsp:txXfrm>
    </dsp:sp>
    <dsp:sp modelId="{7256DE0A-094E-4061-B36E-987252A417F7}">
      <dsp:nvSpPr>
        <dsp:cNvPr id="0" name=""/>
        <dsp:cNvSpPr/>
      </dsp:nvSpPr>
      <dsp:spPr>
        <a:xfrm>
          <a:off x="2673786" y="2479867"/>
          <a:ext cx="7610008" cy="8125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625" tIns="47625" rIns="47625" bIns="47625" numCol="1" spcCol="1270" anchor="b" anchorCtr="0">
          <a:noAutofit/>
        </a:bodyPr>
        <a:lstStyle/>
        <a:p>
          <a:pPr marL="0" lvl="0" indent="0" algn="l" defTabSz="1111250">
            <a:lnSpc>
              <a:spcPct val="90000"/>
            </a:lnSpc>
            <a:spcBef>
              <a:spcPct val="0"/>
            </a:spcBef>
            <a:spcAft>
              <a:spcPct val="35000"/>
            </a:spcAft>
            <a:buNone/>
          </a:pPr>
          <a:endParaRPr lang="en-US" sz="2500" kern="1200" dirty="0"/>
        </a:p>
      </dsp:txBody>
      <dsp:txXfrm>
        <a:off x="2673786" y="2479867"/>
        <a:ext cx="7610008" cy="812564"/>
      </dsp:txXfrm>
    </dsp:sp>
    <dsp:sp modelId="{4AF32D36-5D16-41CF-BEA9-68C64B9EB27A}">
      <dsp:nvSpPr>
        <dsp:cNvPr id="0" name=""/>
        <dsp:cNvSpPr/>
      </dsp:nvSpPr>
      <dsp:spPr>
        <a:xfrm>
          <a:off x="0" y="2479867"/>
          <a:ext cx="2673786" cy="812564"/>
        </a:xfrm>
        <a:prstGeom prst="round2SameRect">
          <a:avLst>
            <a:gd name="adj1" fmla="val 16670"/>
            <a:gd name="adj2" fmla="val 0"/>
          </a:avLst>
        </a:prstGeom>
        <a:solidFill>
          <a:srgbClr val="008FD3">
            <a:shade val="80000"/>
            <a:hueOff val="337901"/>
            <a:satOff val="-21808"/>
            <a:lumOff val="17966"/>
            <a:alphaOff val="0"/>
          </a:srgbClr>
        </a:solidFill>
        <a:ln w="10000" cap="flat" cmpd="sng" algn="ctr">
          <a:solidFill>
            <a:srgbClr val="008FD3">
              <a:shade val="80000"/>
              <a:hueOff val="337901"/>
              <a:satOff val="-21808"/>
              <a:lumOff val="17966"/>
              <a:alphaOff val="0"/>
            </a:srgb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rgbClr val="FFFFFF"/>
              </a:solidFill>
              <a:latin typeface="Arial"/>
              <a:ea typeface="+mn-ea"/>
              <a:cs typeface="+mn-cs"/>
            </a:rPr>
            <a:t>Resources</a:t>
          </a:r>
        </a:p>
      </dsp:txBody>
      <dsp:txXfrm>
        <a:off x="39673" y="2519540"/>
        <a:ext cx="2594440" cy="772891"/>
      </dsp:txXfrm>
    </dsp:sp>
    <dsp:sp modelId="{C96FEB2E-A848-4049-9DD2-64AA96CD462C}">
      <dsp:nvSpPr>
        <dsp:cNvPr id="0" name=""/>
        <dsp:cNvSpPr/>
      </dsp:nvSpPr>
      <dsp:spPr>
        <a:xfrm>
          <a:off x="0" y="3292431"/>
          <a:ext cx="10283794" cy="1625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Ariba Implementation Guides - Go to:  </a:t>
          </a:r>
          <a:r>
            <a:rPr lang="en-US" sz="1400" u="sng" kern="1200" dirty="0">
              <a:hlinkClick xmlns:r="http://schemas.openxmlformats.org/officeDocument/2006/relationships" r:id="rId1"/>
            </a:rPr>
            <a:t>http://supplier.ariba.com/help</a:t>
          </a:r>
          <a:r>
            <a:rPr lang="en-US" sz="1400" u="sng" kern="1200" dirty="0"/>
            <a:t> </a:t>
          </a:r>
          <a:endParaRPr lang="en-US" sz="1400" kern="1200" dirty="0"/>
        </a:p>
        <a:p>
          <a:pPr marL="114300" lvl="1" indent="-114300" algn="l" defTabSz="622300">
            <a:lnSpc>
              <a:spcPct val="90000"/>
            </a:lnSpc>
            <a:spcBef>
              <a:spcPct val="0"/>
            </a:spcBef>
            <a:spcAft>
              <a:spcPct val="15000"/>
            </a:spcAft>
            <a:buChar char="•"/>
          </a:pPr>
          <a:r>
            <a:rPr lang="en-US" sz="1400" kern="1200" dirty="0"/>
            <a:t>Supplier Information Portal (spec guides, project doc) – Log into your production account and go to Customer Relationships. </a:t>
          </a:r>
        </a:p>
        <a:p>
          <a:pPr marL="114300" lvl="1" indent="-114300" algn="l" defTabSz="622300">
            <a:lnSpc>
              <a:spcPct val="90000"/>
            </a:lnSpc>
            <a:spcBef>
              <a:spcPct val="0"/>
            </a:spcBef>
            <a:spcAft>
              <a:spcPct val="15000"/>
            </a:spcAft>
            <a:buChar char="•"/>
          </a:pPr>
          <a:r>
            <a:rPr lang="en-US" sz="1400" kern="1200" dirty="0"/>
            <a:t>Search Knowledgebase/Tech Notes – connect.ariba.com </a:t>
          </a:r>
        </a:p>
        <a:p>
          <a:pPr marL="114300" lvl="1" indent="-114300" algn="l" defTabSz="622300">
            <a:lnSpc>
              <a:spcPct val="90000"/>
            </a:lnSpc>
            <a:spcBef>
              <a:spcPct val="0"/>
            </a:spcBef>
            <a:spcAft>
              <a:spcPct val="15000"/>
            </a:spcAft>
            <a:buChar char="•"/>
          </a:pPr>
          <a:r>
            <a:rPr lang="en-US" sz="1400" kern="1200" dirty="0"/>
            <a:t>Ariba Cloud Statistics – </a:t>
          </a:r>
          <a:r>
            <a:rPr lang="en-US" sz="1400" kern="1200" dirty="0">
              <a:hlinkClick xmlns:r="http://schemas.openxmlformats.org/officeDocument/2006/relationships" r:id="rId2"/>
            </a:rPr>
            <a:t>http://trust.ariba.com</a:t>
          </a:r>
          <a:r>
            <a:rPr lang="en-US" sz="1400" kern="1200" dirty="0"/>
            <a:t>  - Detailed information and latest notifications about product issues and planned downtime, if any, during a given day</a:t>
          </a:r>
        </a:p>
        <a:p>
          <a:pPr marL="114300" lvl="1" indent="-114300" algn="l" defTabSz="622300">
            <a:lnSpc>
              <a:spcPct val="90000"/>
            </a:lnSpc>
            <a:spcBef>
              <a:spcPct val="0"/>
            </a:spcBef>
            <a:spcAft>
              <a:spcPct val="15000"/>
            </a:spcAft>
            <a:buChar char="•"/>
          </a:pPr>
          <a:r>
            <a:rPr lang="en-US" sz="1400" kern="1200" dirty="0"/>
            <a:t>Ariba Network Notifications – </a:t>
          </a:r>
          <a:r>
            <a:rPr lang="en-US" sz="1400" kern="1200" dirty="0">
              <a:hlinkClick xmlns:r="http://schemas.openxmlformats.org/officeDocument/2006/relationships" r:id="rId3"/>
            </a:rPr>
            <a:t>http://netstat.ariba.com</a:t>
          </a:r>
          <a:r>
            <a:rPr lang="en-US" sz="1400" kern="1200" dirty="0"/>
            <a:t> - Information about downtime, new releases, and new features</a:t>
          </a:r>
        </a:p>
      </dsp:txBody>
      <dsp:txXfrm>
        <a:off x="0" y="3292431"/>
        <a:ext cx="10283794" cy="162537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dirty="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a:lvl1pPr>
          </a:lstStyle>
          <a:p>
            <a:fld id="{7D8C2C35-2B8A-446E-BEC0-FD36716C29AC}" type="slidenum">
              <a:rPr lang="de-DE" smtClean="0"/>
              <a:pPr/>
              <a:t>‹#›</a:t>
            </a:fld>
            <a:endParaRPr lang="de-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000" indent="-180000" algn="l" defTabSz="1088776" rtl="0" eaLnBrk="1" latinLnBrk="0" hangingPunct="1">
      <a:buClr>
        <a:schemeClr val="accent1"/>
      </a:buClr>
      <a:buSzPct val="100000"/>
      <a:buFont typeface="Wingdings" pitchFamily="2" charset="2"/>
      <a:buChar char=""/>
      <a:defRPr sz="1400" kern="1200">
        <a:solidFill>
          <a:schemeClr val="tx1"/>
        </a:solidFill>
        <a:latin typeface="+mn-lt"/>
        <a:ea typeface="+mn-ea"/>
        <a:cs typeface="+mn-cs"/>
      </a:defRPr>
    </a:lvl2pPr>
    <a:lvl3pPr marL="360000" indent="-180000"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1</a:t>
            </a:fld>
            <a:endParaRPr lang="de-DE" dirty="0"/>
          </a:p>
        </p:txBody>
      </p:sp>
    </p:spTree>
    <p:extLst>
      <p:ext uri="{BB962C8B-B14F-4D97-AF65-F5344CB8AC3E}">
        <p14:creationId xmlns:p14="http://schemas.microsoft.com/office/powerpoint/2010/main" val="2461065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a:t>
            </a:fld>
            <a:endParaRPr lang="de-DE" dirty="0"/>
          </a:p>
        </p:txBody>
      </p:sp>
      <p:sp>
        <p:nvSpPr>
          <p:cNvPr id="9" name="Slide Image Placeholder 8"/>
          <p:cNvSpPr>
            <a:spLocks noGrp="1" noRot="1" noChangeAspect="1"/>
          </p:cNvSpPr>
          <p:nvPr>
            <p:ph type="sldImg"/>
          </p:nvPr>
        </p:nvSpPr>
        <p:spPr>
          <a:xfrm>
            <a:off x="547688" y="612775"/>
            <a:ext cx="5762625" cy="3241675"/>
          </a:xfrm>
        </p:spPr>
      </p:sp>
      <p:sp>
        <p:nvSpPr>
          <p:cNvPr id="10" name="Notes Placeholder 9"/>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979621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22</a:t>
            </a:fld>
            <a:endParaRPr lang="de-DE" dirty="0"/>
          </a:p>
        </p:txBody>
      </p:sp>
      <p:sp>
        <p:nvSpPr>
          <p:cNvPr id="6" name="Slide Image Placeholder 5"/>
          <p:cNvSpPr>
            <a:spLocks noGrp="1" noRot="1" noChangeAspect="1"/>
          </p:cNvSpPr>
          <p:nvPr>
            <p:ph type="sldImg"/>
          </p:nvPr>
        </p:nvSpPr>
        <p:spPr>
          <a:xfrm>
            <a:off x="547688" y="612775"/>
            <a:ext cx="5762625" cy="3241675"/>
          </a:xfrm>
        </p:spPr>
      </p:sp>
      <p:sp>
        <p:nvSpPr>
          <p:cNvPr id="7" name="Notes Placeholder 6"/>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5442643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8" Type="http://schemas.openxmlformats.org/officeDocument/2006/relationships/hyperlink" Target="https://www.youtube.com/user/SAP" TargetMode="External"/><Relationship Id="rId13" Type="http://schemas.openxmlformats.org/officeDocument/2006/relationships/image" Target="../media/image6.png"/><Relationship Id="rId3" Type="http://schemas.openxmlformats.org/officeDocument/2006/relationships/hyperlink" Target="http://www.sap.com/trademark" TargetMode="External"/><Relationship Id="rId7" Type="http://schemas.openxmlformats.org/officeDocument/2006/relationships/image" Target="../media/image3.png"/><Relationship Id="rId12" Type="http://schemas.openxmlformats.org/officeDocument/2006/relationships/hyperlink" Target="https://www.facebook.com/SAP" TargetMode="Externa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linkedin.com/company/sap" TargetMode="External"/><Relationship Id="rId11" Type="http://schemas.openxmlformats.org/officeDocument/2006/relationships/image" Target="../media/image5.png"/><Relationship Id="rId5" Type="http://schemas.openxmlformats.org/officeDocument/2006/relationships/image" Target="../media/image2.png"/><Relationship Id="rId10" Type="http://schemas.openxmlformats.org/officeDocument/2006/relationships/hyperlink" Target="https://twitter.com/sap" TargetMode="External"/><Relationship Id="rId4" Type="http://schemas.openxmlformats.org/officeDocument/2006/relationships/hyperlink" Target="https://www.sap.com/registration/contact.html" TargetMode="External"/><Relationship Id="rId9"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8" Type="http://schemas.openxmlformats.org/officeDocument/2006/relationships/hyperlink" Target="https://www.youtube.com/user/SAP" TargetMode="External"/><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hyperlink" Target="https://www.facebook.com/SAP" TargetMode="External"/><Relationship Id="rId2" Type="http://schemas.openxmlformats.org/officeDocument/2006/relationships/hyperlink" Target="https://www.sap.com/germany/registration/contact.html" TargetMode="External"/><Relationship Id="rId1" Type="http://schemas.openxmlformats.org/officeDocument/2006/relationships/slideMaster" Target="../slideMasters/slideMaster1.xml"/><Relationship Id="rId6" Type="http://schemas.openxmlformats.org/officeDocument/2006/relationships/hyperlink" Target="https://www.linkedin.com/company/sap" TargetMode="External"/><Relationship Id="rId11" Type="http://schemas.openxmlformats.org/officeDocument/2006/relationships/image" Target="../media/image5.png"/><Relationship Id="rId5" Type="http://schemas.openxmlformats.org/officeDocument/2006/relationships/image" Target="../media/image2.png"/><Relationship Id="rId10" Type="http://schemas.openxmlformats.org/officeDocument/2006/relationships/hyperlink" Target="https://twitter.com/sap" TargetMode="External"/><Relationship Id="rId4" Type="http://schemas.openxmlformats.org/officeDocument/2006/relationships/hyperlink" Target="http://www.sap.com/trademark" TargetMode="External"/><Relationship Id="rId9" Type="http://schemas.openxmlformats.org/officeDocument/2006/relationships/image" Target="../media/image4.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bg>
      <p:bgRef idx="1001">
        <a:schemeClr val="bg1"/>
      </p:bgRef>
    </p:bg>
    <p:spTree>
      <p:nvGrpSpPr>
        <p:cNvPr id="1" name=""/>
        <p:cNvGrpSpPr/>
        <p:nvPr/>
      </p:nvGrpSpPr>
      <p:grpSpPr>
        <a:xfrm>
          <a:off x="0" y="0"/>
          <a:ext cx="0" cy="0"/>
          <a:chOff x="0" y="0"/>
          <a:chExt cx="0" cy="0"/>
        </a:xfrm>
      </p:grpSpPr>
      <p:pic>
        <p:nvPicPr>
          <p:cNvPr id="6" name="SAP Logo" descr="SAP Logo" title="SAP Logo"/>
          <p:cNvPicPr>
            <a:picLocks noChangeAspect="1"/>
          </p:cNvPicPr>
          <p:nvPr userDrawn="1"/>
        </p:nvPicPr>
        <p:blipFill>
          <a:blip r:embed="rId2"/>
          <a:stretch>
            <a:fillRect/>
          </a:stretch>
        </p:blipFill>
        <p:spPr>
          <a:xfrm>
            <a:off x="9949255" y="6217668"/>
            <a:ext cx="1963635" cy="360000"/>
          </a:xfrm>
          <a:prstGeom prst="rect">
            <a:avLst/>
          </a:prstGeom>
        </p:spPr>
      </p:pic>
      <p:sp>
        <p:nvSpPr>
          <p:cNvPr id="13" name="Classification"/>
          <p:cNvSpPr txBox="1"/>
          <p:nvPr userDrawn="1"/>
        </p:nvSpPr>
        <p:spPr>
          <a:xfrm>
            <a:off x="288000" y="5769666"/>
            <a:ext cx="4204855" cy="138499"/>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a:t>INTERNAL</a:t>
            </a:r>
            <a:endParaRPr lang="en-US" sz="900" dirty="0"/>
          </a:p>
        </p:txBody>
      </p:sp>
      <p:sp>
        <p:nvSpPr>
          <p:cNvPr id="19" name="Speaker"/>
          <p:cNvSpPr>
            <a:spLocks noGrp="1"/>
          </p:cNvSpPr>
          <p:nvPr userDrawn="1">
            <p:ph type="subTitle" idx="1" hasCustomPrompt="1"/>
          </p:nvPr>
        </p:nvSpPr>
        <p:spPr bwMode="black">
          <a:xfrm>
            <a:off x="288000" y="5130489"/>
            <a:ext cx="10899174"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dirty="0"/>
              <a:t>Month 00, 2021</a:t>
            </a:r>
          </a:p>
        </p:txBody>
      </p:sp>
      <p:sp>
        <p:nvSpPr>
          <p:cNvPr id="3" name="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Presentation Title </a:t>
            </a:r>
            <a:br>
              <a:rPr lang="en-US" dirty="0"/>
            </a:br>
            <a:r>
              <a:rPr lang="en-US" dirty="0"/>
              <a:t>Goes Here and Here.</a:t>
            </a:r>
          </a:p>
        </p:txBody>
      </p:sp>
      <p:sp>
        <p:nvSpPr>
          <p:cNvPr id="5" name="Title Image Placeholder" descr="Placeholder title image" title="Title image"/>
          <p:cNvSpPr>
            <a:spLocks noGrp="1"/>
          </p:cNvSpPr>
          <p:nvPr>
            <p:ph type="pic" sz="quarter" idx="12" hasCustomPrompt="1"/>
          </p:nvPr>
        </p:nvSpPr>
        <p:spPr bwMode="gray">
          <a:xfrm>
            <a:off x="1" y="0"/>
            <a:ext cx="12195174" cy="3430006"/>
          </a:xfrm>
          <a:noFill/>
        </p:spPr>
        <p:txBody>
          <a:bodyPr tIns="504000"/>
          <a:lstStyle>
            <a:lvl1pPr algn="ctr">
              <a:defRPr sz="1600">
                <a:solidFill>
                  <a:schemeClr val="tx1"/>
                </a:solidFill>
              </a:defRPr>
            </a:lvl1pPr>
          </a:lstStyle>
          <a:p>
            <a:r>
              <a:rPr lang="en-US" dirty="0"/>
              <a:t>Click to insert title image or illustration</a:t>
            </a:r>
          </a:p>
        </p:txBody>
      </p:sp>
      <p:pic>
        <p:nvPicPr>
          <p:cNvPr id="7" name="SAP Ariba Logo" descr="SAP Ariba Logo" title="SAP Ariba Logo">
            <a:extLst>
              <a:ext uri="{FF2B5EF4-FFF2-40B4-BE49-F238E27FC236}">
                <a16:creationId xmlns:a16="http://schemas.microsoft.com/office/drawing/2014/main" id="{2F96132E-1950-4623-8EF9-82744C3A379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8000" y="3646672"/>
            <a:ext cx="1108174" cy="216000"/>
          </a:xfrm>
          <a:prstGeom prst="rect">
            <a:avLst/>
          </a:prstGeom>
        </p:spPr>
      </p:pic>
    </p:spTree>
    <p:extLst>
      <p:ext uri="{BB962C8B-B14F-4D97-AF65-F5344CB8AC3E}">
        <p14:creationId xmlns:p14="http://schemas.microsoft.com/office/powerpoint/2010/main" val="24527176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userDrawn="1">
          <p15:clr>
            <a:srgbClr val="FBAE40"/>
          </p15:clr>
        </p15:guide>
        <p15:guide id="2" orient="horz" pos="4144" userDrawn="1">
          <p15:clr>
            <a:srgbClr val="FBAE40"/>
          </p15:clr>
        </p15:guide>
        <p15:guide id="3" orient="horz" pos="2162" userDrawn="1">
          <p15:clr>
            <a:srgbClr val="FBAE40"/>
          </p15:clr>
        </p15:guide>
        <p15:guide id="4" pos="181" userDrawn="1">
          <p15:clr>
            <a:srgbClr val="FBAE40"/>
          </p15:clr>
        </p15:guide>
        <p15:guide id="5" orient="horz" pos="2534" userDrawn="1">
          <p15:clr>
            <a:srgbClr val="FBAE40"/>
          </p15:clr>
        </p15:guide>
        <p15:guide id="6" orient="horz" pos="3164" userDrawn="1">
          <p15:clr>
            <a:srgbClr val="FBAE40"/>
          </p15:clr>
        </p15:guide>
        <p15:guide id="7" orient="horz" pos="3232" userDrawn="1">
          <p15:clr>
            <a:srgbClr val="FBAE40"/>
          </p15:clr>
        </p15:guide>
        <p15:guide id="8" orient="horz" pos="350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bg>
      <p:bgRef idx="1001">
        <a:schemeClr val="bg1"/>
      </p:bgRef>
    </p:bg>
    <p:spTree>
      <p:nvGrpSpPr>
        <p:cNvPr id="1" name=""/>
        <p:cNvGrpSpPr/>
        <p:nvPr/>
      </p:nvGrpSpPr>
      <p:grpSpPr>
        <a:xfrm>
          <a:off x="0" y="0"/>
          <a:ext cx="0" cy="0"/>
          <a:chOff x="0" y="0"/>
          <a:chExt cx="0" cy="0"/>
        </a:xfrm>
      </p:grpSpPr>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a:t>INTERNAL</a:t>
            </a:r>
            <a:endParaRPr lang="en-US" sz="900" dirty="0"/>
          </a:p>
        </p:txBody>
      </p:sp>
      <p:sp>
        <p:nvSpPr>
          <p:cNvPr id="6" name="Speaker"/>
          <p:cNvSpPr>
            <a:spLocks noGrp="1"/>
          </p:cNvSpPr>
          <p:nvPr userDrawn="1">
            <p:ph type="subTitle" idx="1" hasCustomPrompt="1"/>
          </p:nvPr>
        </p:nvSpPr>
        <p:spPr bwMode="black">
          <a:xfrm>
            <a:off x="287999" y="4268503"/>
            <a:ext cx="1090080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dirty="0"/>
              <a:t>Month 00, 2021</a:t>
            </a:r>
          </a:p>
        </p:txBody>
      </p:sp>
      <p:sp>
        <p:nvSpPr>
          <p:cNvPr id="4" name="Title 3"/>
          <p:cNvSpPr>
            <a:spLocks noGrp="1"/>
          </p:cNvSpPr>
          <p:nvPr>
            <p:ph type="title" hasCustomPrompt="1"/>
          </p:nvPr>
        </p:nvSpPr>
        <p:spPr>
          <a:xfrm>
            <a:off x="288000" y="2706317"/>
            <a:ext cx="10900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pic>
        <p:nvPicPr>
          <p:cNvPr id="10" name="SAP Logo" descr="SAP Logo" title="SAP Logo">
            <a:extLst>
              <a:ext uri="{FF2B5EF4-FFF2-40B4-BE49-F238E27FC236}">
                <a16:creationId xmlns:a16="http://schemas.microsoft.com/office/drawing/2014/main" id="{251CD224-43D4-4D54-87EA-DD5933D21141}"/>
              </a:ext>
            </a:extLst>
          </p:cNvPr>
          <p:cNvPicPr>
            <a:picLocks noChangeAspect="1"/>
          </p:cNvPicPr>
          <p:nvPr userDrawn="1"/>
        </p:nvPicPr>
        <p:blipFill>
          <a:blip r:embed="rId2"/>
          <a:stretch>
            <a:fillRect/>
          </a:stretch>
        </p:blipFill>
        <p:spPr>
          <a:xfrm>
            <a:off x="9949255" y="6217668"/>
            <a:ext cx="1963635" cy="360000"/>
          </a:xfrm>
          <a:prstGeom prst="rect">
            <a:avLst/>
          </a:prstGeom>
        </p:spPr>
      </p:pic>
      <p:pic>
        <p:nvPicPr>
          <p:cNvPr id="7" name="SAP Ariba Logo" descr="SAP Ariba Logo" title="SAP Ariba Logo">
            <a:extLst>
              <a:ext uri="{FF2B5EF4-FFF2-40B4-BE49-F238E27FC236}">
                <a16:creationId xmlns:a16="http://schemas.microsoft.com/office/drawing/2014/main" id="{686A7A9B-76A8-4C7F-8BCE-92349C51A38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8000" y="1880235"/>
            <a:ext cx="1108174" cy="216000"/>
          </a:xfrm>
          <a:prstGeom prst="rect">
            <a:avLst/>
          </a:prstGeom>
        </p:spPr>
      </p:pic>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bg>
      <p:bgRef idx="1001">
        <a:schemeClr val="bg1"/>
      </p:bgRef>
    </p:bg>
    <p:spTree>
      <p:nvGrpSpPr>
        <p:cNvPr id="1" name=""/>
        <p:cNvGrpSpPr/>
        <p:nvPr/>
      </p:nvGrpSpPr>
      <p:grpSpPr>
        <a:xfrm>
          <a:off x="0" y="0"/>
          <a:ext cx="0" cy="0"/>
          <a:chOff x="0" y="0"/>
          <a:chExt cx="0" cy="0"/>
        </a:xfrm>
      </p:grpSpPr>
      <p:sp>
        <p:nvSpPr>
          <p:cNvPr id="7" name="Pictogram Placeholder"/>
          <p:cNvSpPr>
            <a:spLocks noGrp="1"/>
          </p:cNvSpPr>
          <p:nvPr>
            <p:ph type="pic" sz="quarter" idx="16"/>
          </p:nvPr>
        </p:nvSpPr>
        <p:spPr>
          <a:xfrm>
            <a:off x="6954855" y="963000"/>
            <a:ext cx="4932000" cy="4932000"/>
          </a:xfrm>
        </p:spPr>
        <p:txBody>
          <a:bodyPr/>
          <a:lstStyle/>
          <a:p>
            <a:r>
              <a:rPr lang="en-US"/>
              <a:t>Click icon to add picture</a:t>
            </a:r>
            <a:endParaRPr lang="de-DE" dirty="0"/>
          </a:p>
        </p:txBody>
      </p:sp>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a:t>INTERNAL</a:t>
            </a:r>
            <a:endParaRPr lang="en-US" sz="900" dirty="0"/>
          </a:p>
        </p:txBody>
      </p:sp>
      <p:sp>
        <p:nvSpPr>
          <p:cNvPr id="6" name="Speaker"/>
          <p:cNvSpPr>
            <a:spLocks noGrp="1"/>
          </p:cNvSpPr>
          <p:nvPr userDrawn="1">
            <p:ph type="subTitle" idx="1" hasCustomPrompt="1"/>
          </p:nvPr>
        </p:nvSpPr>
        <p:spPr bwMode="black">
          <a:xfrm>
            <a:off x="288001" y="4268503"/>
            <a:ext cx="637343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dirty="0"/>
              <a:t>Month 00, 2021</a:t>
            </a:r>
          </a:p>
        </p:txBody>
      </p:sp>
      <p:sp>
        <p:nvSpPr>
          <p:cNvPr id="8" name="Title 4"/>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pic>
        <p:nvPicPr>
          <p:cNvPr id="9" name="SAP Logo" descr="SAP Logo" title="SAP Logo">
            <a:extLst>
              <a:ext uri="{FF2B5EF4-FFF2-40B4-BE49-F238E27FC236}">
                <a16:creationId xmlns:a16="http://schemas.microsoft.com/office/drawing/2014/main" id="{6E13D478-79B9-4DF0-A964-50C2206E25E8}"/>
              </a:ext>
            </a:extLst>
          </p:cNvPr>
          <p:cNvPicPr>
            <a:picLocks noChangeAspect="1"/>
          </p:cNvPicPr>
          <p:nvPr userDrawn="1"/>
        </p:nvPicPr>
        <p:blipFill>
          <a:blip r:embed="rId2"/>
          <a:stretch>
            <a:fillRect/>
          </a:stretch>
        </p:blipFill>
        <p:spPr>
          <a:xfrm>
            <a:off x="9949255" y="6217668"/>
            <a:ext cx="1963635" cy="360000"/>
          </a:xfrm>
          <a:prstGeom prst="rect">
            <a:avLst/>
          </a:prstGeom>
        </p:spPr>
      </p:pic>
      <p:pic>
        <p:nvPicPr>
          <p:cNvPr id="10" name="SAP Ariba Logo" descr="SAP Ariba Logo" title="SAP Ariba Logo">
            <a:extLst>
              <a:ext uri="{FF2B5EF4-FFF2-40B4-BE49-F238E27FC236}">
                <a16:creationId xmlns:a16="http://schemas.microsoft.com/office/drawing/2014/main" id="{24C63741-565D-441D-A8D6-2CBDFED260B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8000" y="1880235"/>
            <a:ext cx="1108174" cy="216000"/>
          </a:xfrm>
          <a:prstGeom prst="rect">
            <a:avLst/>
          </a:prstGeom>
        </p:spPr>
      </p:pic>
    </p:spTree>
    <p:extLst>
      <p:ext uri="{BB962C8B-B14F-4D97-AF65-F5344CB8AC3E}">
        <p14:creationId xmlns:p14="http://schemas.microsoft.com/office/powerpoint/2010/main" val="30480462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pos="4196" userDrawn="1">
          <p15:clr>
            <a:srgbClr val="FBAE40"/>
          </p15:clr>
        </p15:guide>
        <p15:guide id="4" orient="horz" pos="2688" userDrawn="1">
          <p15:clr>
            <a:srgbClr val="FBAE40"/>
          </p15:clr>
        </p15:guide>
        <p15:guide id="5" orient="horz" pos="2335" userDrawn="1">
          <p15:clr>
            <a:srgbClr val="FBAE40"/>
          </p15:clr>
        </p15:guide>
        <p15:guide id="6" orient="horz" pos="2960"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7364" userDrawn="1">
          <p15:clr>
            <a:srgbClr val="FBAE40"/>
          </p15:clr>
        </p15:guide>
        <p15:guide id="4" orient="horz" pos="316" userDrawn="1">
          <p15:clr>
            <a:srgbClr val="FBAE40"/>
          </p15:clr>
        </p15:guide>
        <p15:guide id="5" orient="horz" pos="551" userDrawn="1">
          <p15:clr>
            <a:srgbClr val="FBAE40"/>
          </p15:clr>
        </p15:guide>
        <p15:guide id="6" orient="horz" pos="39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Divider Page">
    <p:bg>
      <p:bgRef idx="1001">
        <a:schemeClr val="bg1"/>
      </p:bgRef>
    </p:bg>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317" userDrawn="1">
          <p15:clr>
            <a:srgbClr val="FBAE40"/>
          </p15:clr>
        </p15:guide>
        <p15:guide id="2" orient="horz" pos="2160" userDrawn="1">
          <p15:clr>
            <a:srgbClr val="FBAE40"/>
          </p15:clr>
        </p15:guide>
        <p15:guide id="3" pos="736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bg>
      <p:bgRef idx="1001">
        <a:schemeClr val="bg1"/>
      </p:bgRef>
    </p:bg>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orient="horz" pos="2160" userDrawn="1">
          <p15:clr>
            <a:srgbClr val="FBAE40"/>
          </p15:clr>
        </p15:guide>
        <p15:guide id="2" pos="7364" userDrawn="1">
          <p15:clr>
            <a:srgbClr val="FBAE40"/>
          </p15:clr>
        </p15:guide>
        <p15:guide id="3" pos="317"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userDrawn="1">
          <p15:clr>
            <a:srgbClr val="FBAE40"/>
          </p15:clr>
        </p15:guide>
        <p15:guide id="2" orient="horz" pos="3991" userDrawn="1">
          <p15:clr>
            <a:srgbClr val="FBAE40"/>
          </p15:clr>
        </p15:guide>
        <p15:guide id="3" pos="7364" userDrawn="1">
          <p15:clr>
            <a:srgbClr val="FBAE40"/>
          </p15:clr>
        </p15:guide>
        <p15:guide id="4" orient="horz" pos="318" userDrawn="1">
          <p15:clr>
            <a:srgbClr val="FBAE40"/>
          </p15:clr>
        </p15:guide>
        <p15:guide id="5" orient="horz" pos="552" userDrawn="1">
          <p15:clr>
            <a:srgbClr val="FBAE40"/>
          </p15:clr>
        </p15:guide>
        <p15:guide id="6" orient="horz" pos="10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7364" userDrawn="1">
          <p15:clr>
            <a:srgbClr val="FBAE40"/>
          </p15:clr>
        </p15:guide>
        <p15:guide id="4" pos="3674" userDrawn="1">
          <p15:clr>
            <a:srgbClr val="FBAE40"/>
          </p15:clr>
        </p15:guide>
        <p15:guide id="5" pos="4007" userDrawn="1">
          <p15:clr>
            <a:srgbClr val="FBAE40"/>
          </p15:clr>
        </p15:guide>
        <p15:guide id="6" orient="horz" pos="317" userDrawn="1">
          <p15:clr>
            <a:srgbClr val="FBAE40"/>
          </p15:clr>
        </p15:guide>
        <p15:guide id="7" orient="horz" pos="551" userDrawn="1">
          <p15:clr>
            <a:srgbClr val="FBAE40"/>
          </p15:clr>
        </p15:guide>
        <p15:guide id="8" orient="horz" pos="102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563" userDrawn="1">
          <p15:clr>
            <a:srgbClr val="FBAE40"/>
          </p15:clr>
        </p15:guide>
        <p15:guide id="4" pos="2717" userDrawn="1">
          <p15:clr>
            <a:srgbClr val="FBAE40"/>
          </p15:clr>
        </p15:guide>
        <p15:guide id="5" pos="4964" userDrawn="1">
          <p15:clr>
            <a:srgbClr val="FBAE40"/>
          </p15:clr>
        </p15:guide>
        <p15:guide id="6" pos="5119"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399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2678" userDrawn="1">
          <p15:clr>
            <a:srgbClr val="FBAE40"/>
          </p15:clr>
        </p15:guide>
        <p15:guide id="6" orient="horz" pos="3004" userDrawn="1">
          <p15:clr>
            <a:srgbClr val="FBAE40"/>
          </p15:clr>
        </p15:guide>
        <p15:guide id="7" orient="horz" pos="3991" userDrawn="1">
          <p15:clr>
            <a:srgbClr val="FBAE40"/>
          </p15:clr>
        </p15:guide>
        <p15:guide id="8" pos="3682" userDrawn="1">
          <p15:clr>
            <a:srgbClr val="FBAE40"/>
          </p15:clr>
        </p15:guide>
        <p15:guide id="9" pos="4000" userDrawn="1">
          <p15:clr>
            <a:srgbClr val="FBAE40"/>
          </p15:clr>
        </p15:guide>
        <p15:guide id="10" pos="736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455" userDrawn="1">
          <p15:clr>
            <a:srgbClr val="FBAE40"/>
          </p15:clr>
        </p15:guide>
        <p15:guide id="4" pos="2773" userDrawn="1">
          <p15:clr>
            <a:srgbClr val="FBAE40"/>
          </p15:clr>
        </p15:guide>
        <p15:guide id="5" pos="4910" userDrawn="1">
          <p15:clr>
            <a:srgbClr val="FBAE40"/>
          </p15:clr>
        </p15:guide>
        <p15:guide id="6" pos="5227"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2428" userDrawn="1">
          <p15:clr>
            <a:srgbClr val="FBAE40"/>
          </p15:clr>
        </p15:guide>
        <p15:guide id="11" orient="horz" pos="2743" userDrawn="1">
          <p15:clr>
            <a:srgbClr val="FBAE40"/>
          </p15:clr>
        </p15:guide>
        <p15:guide id="12" orient="horz" pos="399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1" userDrawn="1">
          <p15:clr>
            <a:srgbClr val="FBAE40"/>
          </p15:clr>
        </p15:guide>
        <p15:guide id="5" orient="horz" pos="211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9" userDrawn="1">
          <p15:clr>
            <a:srgbClr val="FBAE40"/>
          </p15:clr>
        </p15:guide>
        <p15:guide id="10" pos="3683" userDrawn="1">
          <p15:clr>
            <a:srgbClr val="FBAE40"/>
          </p15:clr>
        </p15:guide>
        <p15:guide id="11" pos="4000" userDrawn="1">
          <p15:clr>
            <a:srgbClr val="FBAE40"/>
          </p15:clr>
        </p15:guide>
        <p15:guide id="12" pos="5525" userDrawn="1">
          <p15:clr>
            <a:srgbClr val="FBAE40"/>
          </p15:clr>
        </p15:guide>
        <p15:guide id="13" pos="5842" userDrawn="1">
          <p15:clr>
            <a:srgbClr val="FBAE40"/>
          </p15:clr>
        </p15:guide>
        <p15:guide id="14" pos="736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userDrawn="1">
          <p15:clr>
            <a:srgbClr val="FBAE40"/>
          </p15:clr>
        </p15:guide>
        <p15:guide id="4" orient="horz" pos="1133" userDrawn="1">
          <p15:clr>
            <a:srgbClr val="FBAE40"/>
          </p15:clr>
        </p15:guide>
        <p15:guide id="5" orient="horz" pos="3204" userDrawn="1">
          <p15:clr>
            <a:srgbClr val="FBAE40"/>
          </p15:clr>
        </p15:guide>
        <p15:guide id="6" pos="736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4786" userDrawn="1">
          <p15:clr>
            <a:srgbClr val="FBAE40"/>
          </p15:clr>
        </p15:guide>
        <p15:guide id="4" pos="5119" userDrawn="1">
          <p15:clr>
            <a:srgbClr val="FBAE40"/>
          </p15:clr>
        </p15:guide>
        <p15:guide id="5" orient="horz" pos="317" userDrawn="1">
          <p15:clr>
            <a:srgbClr val="FBAE40"/>
          </p15:clr>
        </p15:guide>
        <p15:guide id="6" orient="horz" pos="551" userDrawn="1">
          <p15:clr>
            <a:srgbClr val="FBAE40"/>
          </p15:clr>
        </p15:guide>
        <p15:guide id="7" orient="horz" pos="102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7588" y="0"/>
            <a:ext cx="6097587"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1/2"/>
          <p:cNvSpPr>
            <a:spLocks noGrp="1"/>
          </p:cNvSpPr>
          <p:nvPr>
            <p:ph type="body" sz="quarter" idx="11" hasCustomPrompt="1"/>
          </p:nvPr>
        </p:nvSpPr>
        <p:spPr bwMode="black">
          <a:xfrm>
            <a:off x="503999" y="1620000"/>
            <a:ext cx="511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2" name="Title"/>
          <p:cNvSpPr>
            <a:spLocks noGrp="1"/>
          </p:cNvSpPr>
          <p:nvPr>
            <p:ph type="title" hasCustomPrompt="1"/>
          </p:nvPr>
        </p:nvSpPr>
        <p:spPr>
          <a:xfrm>
            <a:off x="504001" y="504000"/>
            <a:ext cx="511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552787710"/>
      </p:ext>
    </p:extLst>
  </p:cSld>
  <p:clrMapOvr>
    <a:masterClrMapping/>
  </p:clrMapOvr>
  <p:extLst>
    <p:ext uri="{DCECCB84-F9BA-43D5-87BE-67443E8EF086}">
      <p15:sldGuideLst xmlns:p15="http://schemas.microsoft.com/office/powerpoint/2012/main">
        <p15:guide id="1" pos="3841"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3538" userDrawn="1">
          <p15:clr>
            <a:srgbClr val="FBAE40"/>
          </p15:clr>
        </p15:guide>
        <p15:guide id="7" pos="317"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Thank You and Contact Information">
    <p:bg>
      <p:bgRef idx="1001">
        <a:schemeClr val="bg1"/>
      </p:bgRef>
    </p:bg>
    <p:spTree>
      <p:nvGrpSpPr>
        <p:cNvPr id="1" name=""/>
        <p:cNvGrpSpPr/>
        <p:nvPr/>
      </p:nvGrpSpPr>
      <p:grpSpPr>
        <a:xfrm>
          <a:off x="0" y="0"/>
          <a:ext cx="0" cy="0"/>
          <a:chOff x="0" y="0"/>
          <a:chExt cx="0" cy="0"/>
        </a:xfrm>
      </p:grpSpPr>
      <p:pic>
        <p:nvPicPr>
          <p:cNvPr id="7"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93" name="Contact information"/>
          <p:cNvSpPr>
            <a:spLocks noGrp="1"/>
          </p:cNvSpPr>
          <p:nvPr>
            <p:ph type="body" sz="quarter" idx="10" hasCustomPrompt="1"/>
          </p:nvPr>
        </p:nvSpPr>
        <p:spPr>
          <a:xfrm>
            <a:off x="504000" y="2905487"/>
            <a:ext cx="5593588" cy="2501010"/>
          </a:xfrm>
        </p:spPr>
        <p:txBody>
          <a:bodyPr anchor="t" anchorCtr="0">
            <a:noAutofit/>
          </a:bodyPr>
          <a:lstStyle>
            <a:lvl1pPr>
              <a:spcBef>
                <a:spcPts val="0"/>
              </a:spcBef>
              <a:spcAft>
                <a:spcPts val="1200"/>
              </a:spcAft>
              <a:defRPr sz="1600" b="0"/>
            </a:lvl1pPr>
            <a:lvl2pPr marL="0" indent="0">
              <a:spcBef>
                <a:spcPts val="0"/>
              </a:spcBef>
              <a:buNone/>
              <a:defRPr sz="1600" b="0"/>
            </a:lvl2pPr>
          </a:lstStyle>
          <a:p>
            <a:r>
              <a:rPr lang="en-US" dirty="0"/>
              <a:t>Contact information:</a:t>
            </a:r>
          </a:p>
          <a:p>
            <a:pPr lvl="1"/>
            <a:r>
              <a:rPr lang="en-US" dirty="0"/>
              <a:t>F name L name</a:t>
            </a:r>
          </a:p>
          <a:p>
            <a:pPr lvl="1"/>
            <a:r>
              <a:rPr lang="en-US" dirty="0"/>
              <a:t>Title</a:t>
            </a:r>
          </a:p>
          <a:p>
            <a:pPr lvl="1"/>
            <a:r>
              <a:rPr lang="en-US" dirty="0"/>
              <a:t>Address</a:t>
            </a:r>
          </a:p>
          <a:p>
            <a:pPr lvl="1"/>
            <a:r>
              <a:rPr lang="en-US" dirty="0"/>
              <a:t>Phone number</a:t>
            </a:r>
          </a:p>
        </p:txBody>
      </p:sp>
      <p:sp>
        <p:nvSpPr>
          <p:cNvPr id="2" name="Thank you"/>
          <p:cNvSpPr>
            <a:spLocks noGrp="1"/>
          </p:cNvSpPr>
          <p:nvPr>
            <p:ph type="ctrTitle" hasCustomPrompt="1"/>
          </p:nvPr>
        </p:nvSpPr>
        <p:spPr bwMode="gray">
          <a:xfrm>
            <a:off x="504000" y="1467009"/>
            <a:ext cx="5593588" cy="923116"/>
          </a:xfrm>
        </p:spPr>
        <p:txBody>
          <a:bodyPr anchor="t" anchorCtr="0">
            <a:noAutofit/>
          </a:bodyPr>
          <a:lstStyle>
            <a:lvl1pPr>
              <a:defRPr sz="5500">
                <a:solidFill>
                  <a:schemeClr val="accent1"/>
                </a:solidFill>
                <a:latin typeface="+mj-lt"/>
              </a:defRPr>
            </a:lvl1pPr>
          </a:lstStyle>
          <a:p>
            <a:r>
              <a:rPr lang="en-US" dirty="0"/>
              <a:t>Thank you.</a:t>
            </a:r>
            <a:endParaRPr lang="de-DE" dirty="0"/>
          </a:p>
        </p:txBody>
      </p:sp>
      <p:pic>
        <p:nvPicPr>
          <p:cNvPr id="5" name="SAP Ariba Logo" descr="SAP Ariba Logo" title="SAP Ariba Logo">
            <a:extLst>
              <a:ext uri="{FF2B5EF4-FFF2-40B4-BE49-F238E27FC236}">
                <a16:creationId xmlns:a16="http://schemas.microsoft.com/office/drawing/2014/main" id="{96516E72-F364-4206-A433-CF5070CD9AA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04000" y="504000"/>
            <a:ext cx="1108174" cy="216000"/>
          </a:xfrm>
          <a:prstGeom prst="rect">
            <a:avLst/>
          </a:prstGeom>
        </p:spPr>
      </p:pic>
    </p:spTree>
    <p:extLst>
      <p:ext uri="{BB962C8B-B14F-4D97-AF65-F5344CB8AC3E}">
        <p14:creationId xmlns:p14="http://schemas.microsoft.com/office/powerpoint/2010/main" val="78109031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7364" userDrawn="1">
          <p15:clr>
            <a:srgbClr val="FBAE40"/>
          </p15:clr>
        </p15:guide>
        <p15:guide id="2" orient="horz" pos="924" userDrawn="1">
          <p15:clr>
            <a:srgbClr val="FBAE40"/>
          </p15:clr>
        </p15:guide>
        <p15:guide id="4" orient="horz" pos="1830" userDrawn="1">
          <p15:clr>
            <a:srgbClr val="FBAE40"/>
          </p15:clr>
        </p15:guide>
        <p15:guide id="5" orient="horz" pos="4000" userDrawn="1">
          <p15:clr>
            <a:srgbClr val="FBAE40"/>
          </p15:clr>
        </p15:guide>
        <p15:guide id="6" pos="317" userDrawn="1">
          <p15:clr>
            <a:srgbClr val="FBAE40"/>
          </p15:clr>
        </p15:guide>
        <p15:guide id="8" pos="3841" userDrawn="1">
          <p15:clr>
            <a:srgbClr val="FBAE40"/>
          </p15:clr>
        </p15:guide>
        <p15:guide id="9" orient="horz" pos="318"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pic>
        <p:nvPicPr>
          <p:cNvPr id="16"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19" name="Copyright information English"/>
          <p:cNvSpPr txBox="1"/>
          <p:nvPr userDrawn="1"/>
        </p:nvSpPr>
        <p:spPr bwMode="black">
          <a:xfrm>
            <a:off x="503238" y="2645292"/>
            <a:ext cx="5872310"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2021 SAP SE or an SAP affiliate company. All rights reserved.</a:t>
            </a:r>
            <a:endParaRPr lang="de-DE" sz="800" kern="0" dirty="0">
              <a:ea typeface="Arial Unicode MS" pitchFamily="34" charset="-128"/>
              <a:cs typeface="Arial Unicode MS" pitchFamily="34" charset="-128"/>
            </a:endParaRPr>
          </a:p>
          <a:p>
            <a:pPr>
              <a:spcBef>
                <a:spcPts val="600"/>
              </a:spcBef>
            </a:pPr>
            <a:r>
              <a:rPr lang="en-US" sz="8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600"/>
              </a:spcBef>
            </a:pPr>
            <a:r>
              <a:rPr lang="en-US" sz="800" kern="1200" dirty="0">
                <a:solidFill>
                  <a:schemeClr val="tx1"/>
                </a:solidFill>
                <a:latin typeface="Arial"/>
                <a:ea typeface="Arial Unicode MS" panose="020B0604020202020204" pitchFamily="34" charset="-128"/>
                <a:cs typeface="+mn-cs"/>
              </a:rPr>
              <a:t>The information contained herein may be changed without prior notice. Some software products marketed by SAP SE and its distributors contain proprietary software components of other software vendors. National product specifications may vary.</a:t>
            </a:r>
          </a:p>
          <a:p>
            <a:pPr>
              <a:spcBef>
                <a:spcPts val="600"/>
              </a:spcBef>
            </a:pPr>
            <a:r>
              <a:rPr lang="en-US" sz="8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set forth in the express warranty statements accompanying such products and services, if any. Nothing herein should be construed as constituting an additional warranty. </a:t>
            </a:r>
          </a:p>
          <a:p>
            <a:pPr>
              <a:spcBef>
                <a:spcPts val="600"/>
              </a:spcBef>
            </a:pPr>
            <a:r>
              <a:rPr lang="en-US" sz="8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and/or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a:t>
            </a:r>
            <a:r>
              <a:rPr lang="en-US" sz="800" kern="1200" baseline="0" dirty="0">
                <a:solidFill>
                  <a:schemeClr val="tx1"/>
                </a:solidFill>
                <a:latin typeface="Arial"/>
                <a:ea typeface="Arial Unicode MS" panose="020B0604020202020204" pitchFamily="34" charset="-128"/>
                <a:cs typeface="+mn-cs"/>
              </a:rPr>
              <a:t> </a:t>
            </a:r>
            <a:r>
              <a:rPr lang="en-US" sz="800" kern="1200" dirty="0">
                <a:solidFill>
                  <a:schemeClr val="tx1"/>
                </a:solidFill>
                <a:latin typeface="Arial"/>
                <a:ea typeface="Arial Unicode MS" panose="020B0604020202020204" pitchFamily="34" charset="-128"/>
                <a:cs typeface="+mn-cs"/>
              </a:rPr>
              <a:t>risks and uncertainties that could cause actual results to differ materially from expectations. Readers are cautioned not to place undue reliance on these forward-looking statements, and they should not be relied upon in making purchasing decisions.</a:t>
            </a:r>
          </a:p>
          <a:p>
            <a:pPr>
              <a:spcBef>
                <a:spcPts val="600"/>
              </a:spcBef>
            </a:pPr>
            <a:r>
              <a:rPr lang="en-US" sz="8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in Germany and other countries. All other product and service names mentioned are the trademarks of their respective companies. </a:t>
            </a:r>
          </a:p>
          <a:p>
            <a:pPr>
              <a:spcBef>
                <a:spcPts val="600"/>
              </a:spcBef>
            </a:pPr>
            <a:r>
              <a:rPr lang="en-US" sz="800" kern="1200" dirty="0">
                <a:solidFill>
                  <a:schemeClr val="tx1"/>
                </a:solidFill>
                <a:latin typeface="Arial"/>
                <a:ea typeface="Arial Unicode MS" panose="020B0604020202020204" pitchFamily="34" charset="-128"/>
                <a:cs typeface="+mn-cs"/>
              </a:rPr>
              <a:t>See </a:t>
            </a:r>
            <a:r>
              <a:rPr lang="en-US" sz="800" kern="1200" dirty="0">
                <a:solidFill>
                  <a:schemeClr val="tx1"/>
                </a:solidFill>
                <a:latin typeface="Arial"/>
                <a:ea typeface="Arial Unicode MS" panose="020B0604020202020204" pitchFamily="34" charset="-128"/>
                <a:cs typeface="+mn-cs"/>
                <a:hlinkClick r:id="rId3"/>
              </a:rPr>
              <a:t>www.sap.com/trademark</a:t>
            </a:r>
            <a:r>
              <a:rPr lang="en-US" sz="800" kern="1200" dirty="0">
                <a:solidFill>
                  <a:schemeClr val="tx1"/>
                </a:solidFill>
                <a:latin typeface="Arial"/>
                <a:ea typeface="Arial Unicode MS" panose="020B0604020202020204" pitchFamily="34" charset="-128"/>
                <a:cs typeface="+mn-cs"/>
              </a:rPr>
              <a:t> for additional trademark information and notices.</a:t>
            </a:r>
          </a:p>
        </p:txBody>
      </p:sp>
      <p:sp>
        <p:nvSpPr>
          <p:cNvPr id="44" name="www.sap.com - contact SAP link">
            <a:hlinkClick r:id="rId4" tooltip="www.sap.com/contactsap"/>
          </p:cNvPr>
          <p:cNvSpPr txBox="1"/>
          <p:nvPr userDrawn="1"/>
        </p:nvSpPr>
        <p:spPr bwMode="black">
          <a:xfrm>
            <a:off x="503238" y="2461398"/>
            <a:ext cx="221539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a:t>
            </a:r>
            <a:r>
              <a:rPr lang="en-US" sz="1100" b="1" kern="1200" dirty="0">
                <a:solidFill>
                  <a:schemeClr val="tx1"/>
                </a:solidFill>
                <a:latin typeface="Arial"/>
                <a:ea typeface="Arial Unicode MS" panose="020B0604020202020204" pitchFamily="34" charset="-128"/>
                <a:cs typeface="+mn-cs"/>
              </a:rPr>
              <a:t>/contactsap</a:t>
            </a:r>
          </a:p>
        </p:txBody>
      </p:sp>
      <p:sp>
        <p:nvSpPr>
          <p:cNvPr id="43" name="Follow all of SAP"/>
          <p:cNvSpPr txBox="1"/>
          <p:nvPr userDrawn="1"/>
        </p:nvSpPr>
        <p:spPr bwMode="black">
          <a:xfrm>
            <a:off x="503238"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0" kern="1200" dirty="0">
                <a:solidFill>
                  <a:schemeClr val="tx1"/>
                </a:solidFill>
                <a:latin typeface="Arial"/>
                <a:ea typeface="Arial Unicode MS" panose="020B0604020202020204" pitchFamily="34" charset="-128"/>
                <a:cs typeface="+mn-cs"/>
              </a:rPr>
              <a:t>Follow us</a:t>
            </a:r>
          </a:p>
        </p:txBody>
      </p:sp>
      <p:pic>
        <p:nvPicPr>
          <p:cNvPr id="10" name="SAP Ariba Logo" descr="SAP Ariba Logo" title="SAP Ariba Logo">
            <a:extLst>
              <a:ext uri="{FF2B5EF4-FFF2-40B4-BE49-F238E27FC236}">
                <a16:creationId xmlns:a16="http://schemas.microsoft.com/office/drawing/2014/main" id="{82677D37-4F06-4FD4-9B6F-3FFD34929A63}"/>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04000" y="504000"/>
            <a:ext cx="1108174" cy="216000"/>
          </a:xfrm>
          <a:prstGeom prst="rect">
            <a:avLst/>
          </a:prstGeom>
        </p:spPr>
      </p:pic>
      <p:pic>
        <p:nvPicPr>
          <p:cNvPr id="11" name="Linkedin icon with link">
            <a:hlinkClick r:id="rId6"/>
            <a:extLst>
              <a:ext uri="{FF2B5EF4-FFF2-40B4-BE49-F238E27FC236}">
                <a16:creationId xmlns:a16="http://schemas.microsoft.com/office/drawing/2014/main" id="{9D57D94C-5B8D-3140-AFE4-D6D89AA1E96E}"/>
              </a:ext>
            </a:extLst>
          </p:cNvPr>
          <p:cNvPicPr>
            <a:picLocks noChangeAspect="1"/>
          </p:cNvPicPr>
          <p:nvPr userDrawn="1"/>
        </p:nvPicPr>
        <p:blipFill>
          <a:blip r:embed="rId7"/>
          <a:srcRect/>
          <a:stretch/>
        </p:blipFill>
        <p:spPr>
          <a:xfrm>
            <a:off x="2257487" y="1749959"/>
            <a:ext cx="361809" cy="361809"/>
          </a:xfrm>
          <a:prstGeom prst="rect">
            <a:avLst/>
          </a:prstGeom>
        </p:spPr>
      </p:pic>
      <p:pic>
        <p:nvPicPr>
          <p:cNvPr id="12" name="YouTube icon with link">
            <a:hlinkClick r:id="rId8"/>
            <a:extLst>
              <a:ext uri="{FF2B5EF4-FFF2-40B4-BE49-F238E27FC236}">
                <a16:creationId xmlns:a16="http://schemas.microsoft.com/office/drawing/2014/main" id="{0475501A-18AB-7547-8D97-A64EB4D25B2F}"/>
              </a:ext>
            </a:extLst>
          </p:cNvPr>
          <p:cNvPicPr>
            <a:picLocks noChangeAspect="1"/>
          </p:cNvPicPr>
          <p:nvPr userDrawn="1"/>
        </p:nvPicPr>
        <p:blipFill>
          <a:blip r:embed="rId9"/>
          <a:srcRect/>
          <a:stretch/>
        </p:blipFill>
        <p:spPr>
          <a:xfrm>
            <a:off x="1666951" y="1749063"/>
            <a:ext cx="363600" cy="363600"/>
          </a:xfrm>
          <a:prstGeom prst="rect">
            <a:avLst/>
          </a:prstGeom>
        </p:spPr>
      </p:pic>
      <p:pic>
        <p:nvPicPr>
          <p:cNvPr id="13" name="Twitter icon with link">
            <a:hlinkClick r:id="rId10" tooltip="https://twitter.com/sap"/>
            <a:extLst>
              <a:ext uri="{FF2B5EF4-FFF2-40B4-BE49-F238E27FC236}">
                <a16:creationId xmlns:a16="http://schemas.microsoft.com/office/drawing/2014/main" id="{AD33F824-42F2-6249-B265-71A9216BBFD1}"/>
              </a:ext>
            </a:extLst>
          </p:cNvPr>
          <p:cNvPicPr>
            <a:picLocks noChangeAspect="1"/>
          </p:cNvPicPr>
          <p:nvPr userDrawn="1"/>
        </p:nvPicPr>
        <p:blipFill>
          <a:blip r:embed="rId11"/>
          <a:srcRect/>
          <a:stretch/>
        </p:blipFill>
        <p:spPr>
          <a:xfrm>
            <a:off x="1078206" y="1749959"/>
            <a:ext cx="361809" cy="361809"/>
          </a:xfrm>
          <a:prstGeom prst="rect">
            <a:avLst/>
          </a:prstGeom>
        </p:spPr>
      </p:pic>
      <p:pic>
        <p:nvPicPr>
          <p:cNvPr id="14" name="Facebook icon with link">
            <a:hlinkClick r:id="rId12"/>
            <a:extLst>
              <a:ext uri="{FF2B5EF4-FFF2-40B4-BE49-F238E27FC236}">
                <a16:creationId xmlns:a16="http://schemas.microsoft.com/office/drawing/2014/main" id="{2AAF8808-1368-BE4E-8570-4752A98D5D15}"/>
              </a:ext>
            </a:extLst>
          </p:cNvPr>
          <p:cNvPicPr>
            <a:picLocks noChangeAspect="1"/>
          </p:cNvPicPr>
          <p:nvPr userDrawn="1"/>
        </p:nvPicPr>
        <p:blipFill>
          <a:blip r:embed="rId13"/>
          <a:srcRect/>
          <a:stretch/>
        </p:blipFill>
        <p:spPr>
          <a:xfrm>
            <a:off x="487670" y="1749063"/>
            <a:ext cx="363600" cy="363600"/>
          </a:xfrm>
          <a:prstGeom prst="rect">
            <a:avLst/>
          </a:prstGeom>
        </p:spPr>
      </p:pic>
    </p:spTree>
    <p:extLst>
      <p:ext uri="{BB962C8B-B14F-4D97-AF65-F5344CB8AC3E}">
        <p14:creationId xmlns:p14="http://schemas.microsoft.com/office/powerpoint/2010/main" val="451925193"/>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sp>
        <p:nvSpPr>
          <p:cNvPr id="11" name="Copyright information">
            <a:hlinkClick r:id="rId2" tooltip="www.sap.com/contactsap"/>
          </p:cNvPr>
          <p:cNvSpPr txBox="1"/>
          <p:nvPr userDrawn="1"/>
        </p:nvSpPr>
        <p:spPr bwMode="black">
          <a:xfrm>
            <a:off x="503238" y="2461398"/>
            <a:ext cx="258064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www.sap.com/germany</a:t>
            </a:r>
            <a:r>
              <a:rPr lang="en-US" sz="1100" b="1" kern="1200" dirty="0">
                <a:solidFill>
                  <a:schemeClr val="tx1"/>
                </a:solidFill>
                <a:latin typeface="Arial"/>
                <a:ea typeface="Arial Unicode MS" panose="020B0604020202020204" pitchFamily="34" charset="-128"/>
                <a:cs typeface="+mn-cs"/>
              </a:rPr>
              <a:t>/contactsap</a:t>
            </a:r>
          </a:p>
        </p:txBody>
      </p:sp>
      <p:pic>
        <p:nvPicPr>
          <p:cNvPr id="17" name="SAP Logo" descr="SAP Logo" title="SAP Logo"/>
          <p:cNvPicPr>
            <a:picLocks noChangeAspect="1"/>
          </p:cNvPicPr>
          <p:nvPr userDrawn="1"/>
        </p:nvPicPr>
        <p:blipFill>
          <a:blip r:embed="rId3"/>
          <a:stretch>
            <a:fillRect/>
          </a:stretch>
        </p:blipFill>
        <p:spPr>
          <a:xfrm>
            <a:off x="9725565" y="5994000"/>
            <a:ext cx="1963635" cy="360000"/>
          </a:xfrm>
          <a:prstGeom prst="rect">
            <a:avLst/>
          </a:prstGeom>
        </p:spPr>
      </p:pic>
      <p:sp>
        <p:nvSpPr>
          <p:cNvPr id="32" name="Copyright information-German"/>
          <p:cNvSpPr txBox="1"/>
          <p:nvPr userDrawn="1"/>
        </p:nvSpPr>
        <p:spPr bwMode="black">
          <a:xfrm>
            <a:off x="503998" y="2645292"/>
            <a:ext cx="6076808"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2021 SAP SE </a:t>
            </a:r>
            <a:r>
              <a:rPr lang="de-DE" sz="800" b="0" noProof="0" dirty="0"/>
              <a:t>oder ein SAP-Konzernunternehmen. Alle Rechte vorbehalten</a:t>
            </a:r>
            <a:r>
              <a:rPr lang="en-US" sz="800" b="0" noProof="0" dirty="0"/>
              <a:t>.</a:t>
            </a:r>
            <a:endParaRPr lang="de-DE" sz="800" kern="0" dirty="0">
              <a:ea typeface="Arial Unicode MS" pitchFamily="34" charset="-128"/>
              <a:cs typeface="Arial Unicode MS" pitchFamily="34" charset="-128"/>
            </a:endParaRPr>
          </a:p>
          <a:p>
            <a:pPr>
              <a:spcBef>
                <a:spcPts val="600"/>
              </a:spcBef>
            </a:pPr>
            <a:r>
              <a:rPr lang="de-DE" sz="8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SAP SE oder ein SAP-Konzernunternehmen nicht gestattet.</a:t>
            </a:r>
          </a:p>
          <a:p>
            <a:pPr>
              <a:spcBef>
                <a:spcPts val="600"/>
              </a:spcBef>
            </a:pPr>
            <a:r>
              <a:rPr lang="de-DE" sz="800" kern="1200" noProof="0" dirty="0">
                <a:solidFill>
                  <a:schemeClr val="tx1"/>
                </a:solidFill>
                <a:effectLst/>
                <a:latin typeface="Arial"/>
                <a:ea typeface="+mn-ea"/>
                <a:cs typeface="+mn-cs"/>
              </a:rPr>
              <a:t>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a:t>
            </a:r>
          </a:p>
          <a:p>
            <a:pPr>
              <a:spcBef>
                <a:spcPts val="600"/>
              </a:spcBef>
            </a:pPr>
            <a:r>
              <a:rPr lang="de-DE" sz="800" kern="1200" noProof="0" dirty="0">
                <a:solidFill>
                  <a:schemeClr val="tx1"/>
                </a:solidFill>
                <a:effectLst/>
                <a:latin typeface="Arial"/>
                <a:ea typeface="+mn-ea"/>
                <a:cs typeface="+mn-cs"/>
              </a:rPr>
              <a:t>Die vorliegenden Unterlagen werden von der SAP SE oder einem SAP-Konzernunternehmen bereitgestellt und dienen ausschließlich zu Informationszwecken. Die SAP SE oder ihre Konzernunternehmen übernehmen keinerlei Haftung oder Gewährleistung für Fehler oder Unvollständigkeiten in dieser Publikation. 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600"/>
              </a:spcBef>
            </a:pPr>
            <a:r>
              <a:rPr lang="de-DE" sz="800" kern="1200" noProof="0" dirty="0">
                <a:solidFill>
                  <a:schemeClr val="tx1"/>
                </a:solidFill>
                <a:effectLst/>
                <a:latin typeface="Arial"/>
                <a:ea typeface="+mn-ea"/>
                <a:cs typeface="+mn-cs"/>
              </a:rPr>
              <a:t>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a:t>
            </a:r>
          </a:p>
          <a:p>
            <a:pPr>
              <a:spcBef>
                <a:spcPts val="600"/>
              </a:spcBef>
            </a:pPr>
            <a:r>
              <a:rPr lang="de-DE" sz="8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SAP SE (oder von einem SAP-Konzernunternehmen) in Deutschland und verschiedenen anderen Ländern weltweit.</a:t>
            </a:r>
            <a:r>
              <a:rPr lang="de-DE" sz="800" kern="1200" baseline="0" noProof="0" dirty="0">
                <a:solidFill>
                  <a:schemeClr val="tx1"/>
                </a:solidFill>
                <a:effectLst/>
                <a:latin typeface="Arial"/>
                <a:ea typeface="+mn-ea"/>
                <a:cs typeface="+mn-cs"/>
              </a:rPr>
              <a:t> </a:t>
            </a:r>
            <a:r>
              <a:rPr lang="de-DE" sz="800" kern="1200" noProof="0" dirty="0">
                <a:solidFill>
                  <a:schemeClr val="tx1"/>
                </a:solidFill>
                <a:effectLst/>
                <a:latin typeface="Arial"/>
                <a:ea typeface="+mn-ea"/>
                <a:cs typeface="+mn-cs"/>
              </a:rPr>
              <a:t>Alle anderen Namen von Produkten und Dienstleistungen sind Marken der jeweiligen Firmen. </a:t>
            </a:r>
          </a:p>
          <a:p>
            <a:pPr>
              <a:spcBef>
                <a:spcPts val="600"/>
              </a:spcBef>
            </a:pPr>
            <a:r>
              <a:rPr lang="de-DE" sz="800" kern="1200" noProof="0" dirty="0">
                <a:solidFill>
                  <a:schemeClr val="tx1"/>
                </a:solidFill>
                <a:effectLst/>
                <a:latin typeface="Arial"/>
                <a:ea typeface="+mn-ea"/>
                <a:cs typeface="+mn-cs"/>
              </a:rPr>
              <a:t>Zusätzliche Informationen zur Marke und Vermerke finden Sie auf der Seite </a:t>
            </a:r>
            <a:r>
              <a:rPr lang="en-US" sz="800" kern="1200" dirty="0">
                <a:solidFill>
                  <a:schemeClr val="tx1"/>
                </a:solidFill>
                <a:latin typeface="Arial"/>
                <a:ea typeface="Arial Unicode MS" panose="020B0604020202020204" pitchFamily="34" charset="-128"/>
                <a:cs typeface="+mn-cs"/>
                <a:hlinkClick r:id="rId4"/>
              </a:rPr>
              <a:t>www.sap.com/trademark</a:t>
            </a:r>
            <a:r>
              <a:rPr lang="en-US" sz="800" kern="1200" dirty="0">
                <a:solidFill>
                  <a:schemeClr val="tx1"/>
                </a:solidFill>
                <a:latin typeface="Arial"/>
                <a:ea typeface="Arial Unicode MS" panose="020B0604020202020204" pitchFamily="34" charset="-128"/>
                <a:cs typeface="+mn-cs"/>
              </a:rPr>
              <a:t> </a:t>
            </a:r>
            <a:endParaRPr lang="de-DE" sz="800" kern="1200" noProof="0" dirty="0">
              <a:solidFill>
                <a:schemeClr val="tx1"/>
              </a:solidFill>
              <a:effectLst/>
              <a:latin typeface="Arial"/>
              <a:ea typeface="+mn-ea"/>
              <a:cs typeface="+mn-cs"/>
            </a:endParaRPr>
          </a:p>
        </p:txBody>
      </p:sp>
      <p:sp>
        <p:nvSpPr>
          <p:cNvPr id="20" name="SAP folgen auf"/>
          <p:cNvSpPr txBox="1"/>
          <p:nvPr userDrawn="1"/>
        </p:nvSpPr>
        <p:spPr bwMode="black">
          <a:xfrm>
            <a:off x="503997"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1100" b="0" kern="1200" noProof="0" dirty="0">
                <a:solidFill>
                  <a:schemeClr val="tx1"/>
                </a:solidFill>
                <a:latin typeface="Arial"/>
                <a:ea typeface="Arial Unicode MS" panose="020B0604020202020204" pitchFamily="34" charset="-128"/>
                <a:cs typeface="+mn-cs"/>
              </a:rPr>
              <a:t>SAP folgen auf</a:t>
            </a:r>
          </a:p>
        </p:txBody>
      </p:sp>
      <p:pic>
        <p:nvPicPr>
          <p:cNvPr id="10" name="SAP Ariba Logo" descr="SAP Ariba Logo" title="SAP Ariba Logo">
            <a:extLst>
              <a:ext uri="{FF2B5EF4-FFF2-40B4-BE49-F238E27FC236}">
                <a16:creationId xmlns:a16="http://schemas.microsoft.com/office/drawing/2014/main" id="{38F9C765-2B7F-4D29-8684-0945DE90428F}"/>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04000" y="504000"/>
            <a:ext cx="1108174" cy="216000"/>
          </a:xfrm>
          <a:prstGeom prst="rect">
            <a:avLst/>
          </a:prstGeom>
        </p:spPr>
      </p:pic>
      <p:pic>
        <p:nvPicPr>
          <p:cNvPr id="12" name="Linkedin icon with link">
            <a:hlinkClick r:id="rId6"/>
            <a:extLst>
              <a:ext uri="{FF2B5EF4-FFF2-40B4-BE49-F238E27FC236}">
                <a16:creationId xmlns:a16="http://schemas.microsoft.com/office/drawing/2014/main" id="{AD69B457-9574-C34A-8390-018D3A62BCF4}"/>
              </a:ext>
            </a:extLst>
          </p:cNvPr>
          <p:cNvPicPr>
            <a:picLocks noChangeAspect="1"/>
          </p:cNvPicPr>
          <p:nvPr userDrawn="1"/>
        </p:nvPicPr>
        <p:blipFill>
          <a:blip r:embed="rId7"/>
          <a:srcRect/>
          <a:stretch/>
        </p:blipFill>
        <p:spPr>
          <a:xfrm>
            <a:off x="2257487" y="1749959"/>
            <a:ext cx="361809" cy="361809"/>
          </a:xfrm>
          <a:prstGeom prst="rect">
            <a:avLst/>
          </a:prstGeom>
        </p:spPr>
      </p:pic>
      <p:pic>
        <p:nvPicPr>
          <p:cNvPr id="13" name="YouTube icon with link">
            <a:hlinkClick r:id="rId8"/>
            <a:extLst>
              <a:ext uri="{FF2B5EF4-FFF2-40B4-BE49-F238E27FC236}">
                <a16:creationId xmlns:a16="http://schemas.microsoft.com/office/drawing/2014/main" id="{84E4EF74-6A51-B04E-9F12-B1AAADA2AAE1}"/>
              </a:ext>
            </a:extLst>
          </p:cNvPr>
          <p:cNvPicPr>
            <a:picLocks noChangeAspect="1"/>
          </p:cNvPicPr>
          <p:nvPr userDrawn="1"/>
        </p:nvPicPr>
        <p:blipFill>
          <a:blip r:embed="rId9"/>
          <a:srcRect/>
          <a:stretch/>
        </p:blipFill>
        <p:spPr>
          <a:xfrm>
            <a:off x="1666951" y="1749063"/>
            <a:ext cx="363600" cy="363600"/>
          </a:xfrm>
          <a:prstGeom prst="rect">
            <a:avLst/>
          </a:prstGeom>
        </p:spPr>
      </p:pic>
      <p:pic>
        <p:nvPicPr>
          <p:cNvPr id="14" name="Twitter icon with link">
            <a:hlinkClick r:id="rId10" tooltip="https://twitter.com/sap"/>
            <a:extLst>
              <a:ext uri="{FF2B5EF4-FFF2-40B4-BE49-F238E27FC236}">
                <a16:creationId xmlns:a16="http://schemas.microsoft.com/office/drawing/2014/main" id="{53BE480D-301B-C743-AF33-8C00AF1F0782}"/>
              </a:ext>
            </a:extLst>
          </p:cNvPr>
          <p:cNvPicPr>
            <a:picLocks noChangeAspect="1"/>
          </p:cNvPicPr>
          <p:nvPr userDrawn="1"/>
        </p:nvPicPr>
        <p:blipFill>
          <a:blip r:embed="rId11"/>
          <a:srcRect/>
          <a:stretch/>
        </p:blipFill>
        <p:spPr>
          <a:xfrm>
            <a:off x="1078206" y="1749959"/>
            <a:ext cx="361809" cy="361809"/>
          </a:xfrm>
          <a:prstGeom prst="rect">
            <a:avLst/>
          </a:prstGeom>
        </p:spPr>
      </p:pic>
      <p:pic>
        <p:nvPicPr>
          <p:cNvPr id="15" name="Facebook icon with link">
            <a:hlinkClick r:id="rId12"/>
            <a:extLst>
              <a:ext uri="{FF2B5EF4-FFF2-40B4-BE49-F238E27FC236}">
                <a16:creationId xmlns:a16="http://schemas.microsoft.com/office/drawing/2014/main" id="{08705882-E1A6-5B4C-969C-C7FBD259B4C5}"/>
              </a:ext>
            </a:extLst>
          </p:cNvPr>
          <p:cNvPicPr>
            <a:picLocks noChangeAspect="1"/>
          </p:cNvPicPr>
          <p:nvPr userDrawn="1"/>
        </p:nvPicPr>
        <p:blipFill>
          <a:blip r:embed="rId13"/>
          <a:srcRect/>
          <a:stretch/>
        </p:blipFill>
        <p:spPr>
          <a:xfrm>
            <a:off x="487670" y="1749063"/>
            <a:ext cx="363600" cy="363600"/>
          </a:xfrm>
          <a:prstGeom prst="rect">
            <a:avLst/>
          </a:prstGeom>
        </p:spPr>
      </p:pic>
    </p:spTree>
    <p:extLst>
      <p:ext uri="{BB962C8B-B14F-4D97-AF65-F5344CB8AC3E}">
        <p14:creationId xmlns:p14="http://schemas.microsoft.com/office/powerpoint/2010/main" val="1911862759"/>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Only - blue">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11371324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Text - blue">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6523654"/>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Quote - blu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366177160"/>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1" name="Classification"/>
          <p:cNvSpPr txBox="1"/>
          <p:nvPr userDrawn="1"/>
        </p:nvSpPr>
        <p:spPr bwMode="black">
          <a:xfrm>
            <a:off x="2814655" y="6559834"/>
            <a:ext cx="381515"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a:solidFill>
                  <a:schemeClr val="tx1"/>
                </a:solidFill>
                <a:latin typeface="Arial"/>
                <a:ea typeface="Arial Unicode MS"/>
                <a:cs typeface="Arial Unicode MS" pitchFamily="34" charset="-128"/>
                <a:sym typeface="Arial"/>
              </a:rPr>
              <a:t>INTERNAL</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10" name="Copyright"/>
          <p:cNvSpPr txBox="1"/>
          <p:nvPr userDrawn="1"/>
        </p:nvSpPr>
        <p:spPr bwMode="black">
          <a:xfrm>
            <a:off x="504001" y="6559834"/>
            <a:ext cx="2269679" cy="92333"/>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2021 SAP SE or an SAP affiliate company. All rights reserved.  </a:t>
            </a:r>
            <a:r>
              <a:rPr kumimoji="0" lang="en-US" sz="600" b="0" i="0" u="none" kern="0" baseline="0" dirty="0">
                <a:solidFill>
                  <a:schemeClr val="tx1"/>
                </a:solidFill>
                <a:latin typeface="Arial"/>
                <a:ea typeface="Arial Unicode MS"/>
                <a:cs typeface="Arial Unicode MS" pitchFamily="34" charset="-128"/>
                <a:sym typeface="Arial"/>
              </a:rPr>
              <a:t>ǀ</a:t>
            </a:r>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5" r:id="rId3"/>
    <p:sldLayoutId id="2147483741" r:id="rId4"/>
    <p:sldLayoutId id="2147483765" r:id="rId5"/>
    <p:sldLayoutId id="2147483767" r:id="rId6"/>
    <p:sldLayoutId id="2147483743" r:id="rId7"/>
    <p:sldLayoutId id="2147483774" r:id="rId8"/>
    <p:sldLayoutId id="2147483745" r:id="rId9"/>
    <p:sldLayoutId id="2147483760" r:id="rId10"/>
    <p:sldLayoutId id="2147483768" r:id="rId11"/>
    <p:sldLayoutId id="2147483769" r:id="rId12"/>
    <p:sldLayoutId id="2147483770" r:id="rId13"/>
    <p:sldLayoutId id="2147483744" r:id="rId14"/>
    <p:sldLayoutId id="2147483757" r:id="rId15"/>
    <p:sldLayoutId id="2147483748" r:id="rId16"/>
    <p:sldLayoutId id="2147483771" r:id="rId17"/>
    <p:sldLayoutId id="2147483763" r:id="rId18"/>
    <p:sldLayoutId id="2147483751" r:id="rId19"/>
    <p:sldLayoutId id="2147483756" r:id="rId20"/>
    <p:sldLayoutId id="2147483740" r:id="rId21"/>
    <p:sldLayoutId id="2147483754" r:id="rId22"/>
    <p:sldLayoutId id="2147483755" r:id="rId2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195A"/>
        </a:solidFill>
        <a:effectLst/>
      </p:bgPr>
    </p:bg>
    <p:spTree>
      <p:nvGrpSpPr>
        <p:cNvPr id="1" name=""/>
        <p:cNvGrpSpPr/>
        <p:nvPr/>
      </p:nvGrpSpPr>
      <p:grpSpPr>
        <a:xfrm>
          <a:off x="0" y="0"/>
          <a:ext cx="0" cy="0"/>
          <a:chOff x="0" y="0"/>
          <a:chExt cx="0" cy="0"/>
        </a:xfrm>
      </p:grpSpPr>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
        <p:nvSpPr>
          <p:cNvPr id="13" name="Slide number">
            <a:extLst>
              <a:ext uri="{FF2B5EF4-FFF2-40B4-BE49-F238E27FC236}">
                <a16:creationId xmlns:a16="http://schemas.microsoft.com/office/drawing/2014/main" id="{6F6D7778-F272-4F12-ADD2-8AE6FF10DDDC}"/>
              </a:ext>
            </a:extLst>
          </p:cNvP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4" name="Classification">
            <a:extLst>
              <a:ext uri="{FF2B5EF4-FFF2-40B4-BE49-F238E27FC236}">
                <a16:creationId xmlns:a16="http://schemas.microsoft.com/office/drawing/2014/main" id="{4950D02E-DEA7-4F24-8212-FEEF73ED9421}"/>
              </a:ext>
            </a:extLst>
          </p:cNvPr>
          <p:cNvSpPr txBox="1"/>
          <p:nvPr userDrawn="1"/>
        </p:nvSpPr>
        <p:spPr bwMode="black">
          <a:xfrm>
            <a:off x="2814655" y="6559834"/>
            <a:ext cx="381515"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a:solidFill>
                  <a:schemeClr val="tx1"/>
                </a:solidFill>
                <a:latin typeface="Arial"/>
                <a:ea typeface="Arial Unicode MS"/>
                <a:cs typeface="Arial Unicode MS" pitchFamily="34" charset="-128"/>
                <a:sym typeface="Arial"/>
              </a:rPr>
              <a:t>INTERNAL</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15" name="Copyright">
            <a:extLst>
              <a:ext uri="{FF2B5EF4-FFF2-40B4-BE49-F238E27FC236}">
                <a16:creationId xmlns:a16="http://schemas.microsoft.com/office/drawing/2014/main" id="{A507F817-5D47-4500-8930-FF4D058FA111}"/>
              </a:ext>
            </a:extLst>
          </p:cNvPr>
          <p:cNvSpPr txBox="1"/>
          <p:nvPr userDrawn="1"/>
        </p:nvSpPr>
        <p:spPr bwMode="black">
          <a:xfrm>
            <a:off x="504001" y="6559834"/>
            <a:ext cx="2269679" cy="92333"/>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2021 SAP SE or an SAP affiliate company. All rights reserved.  </a:t>
            </a:r>
            <a:r>
              <a:rPr kumimoji="0" lang="en-US" sz="600" b="0" i="0" u="none" kern="0" baseline="0" dirty="0">
                <a:solidFill>
                  <a:schemeClr val="tx1"/>
                </a:solidFill>
                <a:latin typeface="Arial"/>
                <a:ea typeface="Arial Unicode MS"/>
                <a:cs typeface="Arial Unicode MS" pitchFamily="34" charset="-128"/>
                <a:sym typeface="Arial"/>
              </a:rPr>
              <a:t>ǀ</a:t>
            </a:r>
          </a:p>
        </p:txBody>
      </p:sp>
    </p:spTree>
    <p:extLst>
      <p:ext uri="{BB962C8B-B14F-4D97-AF65-F5344CB8AC3E}">
        <p14:creationId xmlns:p14="http://schemas.microsoft.com/office/powerpoint/2010/main" val="2031361106"/>
      </p:ext>
    </p:extLst>
  </p:cSld>
  <p:clrMap bg1="dk1" tx1="lt1" bg2="dk2" tx2="lt2" accent1="accent1" accent2="accent2" accent3="accent3" accent4="accent4" accent5="accent5" accent6="accent6" hlink="hlink" folHlink="folHlink"/>
  <p:sldLayoutIdLst>
    <p:sldLayoutId id="2147483789" r:id="rId1"/>
    <p:sldLayoutId id="2147483791" r:id="rId2"/>
    <p:sldLayoutId id="2147483798" r:id="rId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3.xml"/><Relationship Id="rId13" Type="http://schemas.openxmlformats.org/officeDocument/2006/relationships/image" Target="../media/image16.emf"/><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package" Target="../embeddings/Microsoft_Excel_Worksheet.xlsx"/><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7.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package" Target="../embeddings/Microsoft_Excel_Worksheet1.xlsx"/><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image" Target="../media/image21.png"/><Relationship Id="rId4" Type="http://schemas.openxmlformats.org/officeDocument/2006/relationships/diagramLayout" Target="../diagrams/layout5.xml"/><Relationship Id="rId9" Type="http://schemas.openxmlformats.org/officeDocument/2006/relationships/image" Target="../media/image20.emf"/></Relationships>
</file>

<file path=ppt/slides/_rels/slide11.xml.rels><?xml version="1.0" encoding="UTF-8" standalone="yes"?>
<Relationships xmlns="http://schemas.openxmlformats.org/package/2006/relationships"><Relationship Id="rId8" Type="http://schemas.openxmlformats.org/officeDocument/2006/relationships/package" Target="../embeddings/Microsoft_Excel_Worksheet2.xlsx"/><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10" Type="http://schemas.openxmlformats.org/officeDocument/2006/relationships/image" Target="../media/image21.png"/><Relationship Id="rId4" Type="http://schemas.openxmlformats.org/officeDocument/2006/relationships/diagramLayout" Target="../diagrams/layout6.xml"/><Relationship Id="rId9" Type="http://schemas.openxmlformats.org/officeDocument/2006/relationships/image" Target="../media/image22.emf"/></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9.pn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package" Target="../embeddings/Microsoft_PowerPoint_Presentation.pptx"/><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peaker"/>
          <p:cNvSpPr>
            <a:spLocks noGrp="1"/>
          </p:cNvSpPr>
          <p:nvPr>
            <p:ph type="subTitle" idx="1"/>
          </p:nvPr>
        </p:nvSpPr>
        <p:spPr bwMode="gray"/>
        <p:txBody>
          <a:bodyPr/>
          <a:lstStyle/>
          <a:p>
            <a:r>
              <a:rPr lang="en-US" dirty="0"/>
              <a:t>Speaker’s Name, SAP</a:t>
            </a:r>
          </a:p>
          <a:p>
            <a:pPr lvl="0"/>
            <a:r>
              <a:rPr lang="en-US" dirty="0"/>
              <a:t>Month 00, 20</a:t>
            </a:r>
            <a:r>
              <a:rPr lang="cs-CZ" dirty="0"/>
              <a:t>2</a:t>
            </a:r>
            <a:r>
              <a:rPr lang="en-US" dirty="0"/>
              <a:t>2</a:t>
            </a:r>
          </a:p>
        </p:txBody>
      </p:sp>
      <p:sp>
        <p:nvSpPr>
          <p:cNvPr id="8" name="Presentation Title"/>
          <p:cNvSpPr>
            <a:spLocks noGrp="1"/>
          </p:cNvSpPr>
          <p:nvPr>
            <p:ph type="title"/>
          </p:nvPr>
        </p:nvSpPr>
        <p:spPr bwMode="gray">
          <a:xfrm>
            <a:off x="289513" y="4024275"/>
            <a:ext cx="10896336" cy="996936"/>
          </a:xfrm>
        </p:spPr>
        <p:txBody>
          <a:bodyPr/>
          <a:lstStyle/>
          <a:p>
            <a:r>
              <a:rPr lang="en-US" sz="3550" dirty="0"/>
              <a:t>Electronic Integration on Ariba Network</a:t>
            </a:r>
            <a:br>
              <a:rPr lang="en-US" sz="3550" dirty="0"/>
            </a:br>
            <a:r>
              <a:rPr lang="cs-CZ" sz="3150" b="0" dirty="0">
                <a:solidFill>
                  <a:schemeClr val="accent1"/>
                </a:solidFill>
              </a:rPr>
              <a:t>Supplier w</a:t>
            </a:r>
            <a:r>
              <a:rPr lang="en-US" sz="3150" b="0" dirty="0" err="1">
                <a:solidFill>
                  <a:schemeClr val="accent1"/>
                </a:solidFill>
              </a:rPr>
              <a:t>ith</a:t>
            </a:r>
            <a:r>
              <a:rPr lang="en-US" sz="3150" b="0" dirty="0">
                <a:solidFill>
                  <a:schemeClr val="accent1"/>
                </a:solidFill>
              </a:rPr>
              <a:t> Gerdau</a:t>
            </a:r>
            <a:br>
              <a:rPr lang="en-US" sz="3550" dirty="0"/>
            </a:br>
            <a:endParaRPr lang="hu-HU" dirty="0"/>
          </a:p>
        </p:txBody>
      </p:sp>
      <p:pic>
        <p:nvPicPr>
          <p:cNvPr id="10" name="Title Image Placeholder">
            <a:extLst>
              <a:ext uri="{FF2B5EF4-FFF2-40B4-BE49-F238E27FC236}">
                <a16:creationId xmlns:a16="http://schemas.microsoft.com/office/drawing/2014/main" id="{6ABE7D25-3386-4720-A94E-81D3F455A4C9}"/>
              </a:ext>
            </a:extLst>
          </p:cNvPr>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l="55" r="55"/>
          <a:stretch/>
        </p:blipFill>
        <p:spPr>
          <a:prstGeom prst="rect">
            <a:avLst/>
          </a:prstGeom>
        </p:spPr>
      </p:pic>
      <p:pic>
        <p:nvPicPr>
          <p:cNvPr id="6" name="Picture 5" descr="Gerdau Logo - PNG and Vector - Logo Download">
            <a:extLst>
              <a:ext uri="{FF2B5EF4-FFF2-40B4-BE49-F238E27FC236}">
                <a16:creationId xmlns:a16="http://schemas.microsoft.com/office/drawing/2014/main" id="{ED31ADED-18F4-4BBD-B95F-0EE96E1D2B0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8000" y="6022401"/>
            <a:ext cx="633774" cy="562753"/>
          </a:xfrm>
          <a:prstGeom prst="rect">
            <a:avLst/>
          </a:prstGeom>
          <a:noFill/>
          <a:ln>
            <a:noFill/>
          </a:ln>
        </p:spPr>
      </p:pic>
    </p:spTree>
    <p:extLst>
      <p:ext uri="{BB962C8B-B14F-4D97-AF65-F5344CB8AC3E}">
        <p14:creationId xmlns:p14="http://schemas.microsoft.com/office/powerpoint/2010/main" val="1462711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genda items"/>
          <p:cNvSpPr>
            <a:spLocks noGrp="1"/>
          </p:cNvSpPr>
          <p:nvPr>
            <p:ph type="body" sz="quarter" idx="10"/>
          </p:nvPr>
        </p:nvSpPr>
        <p:spPr bwMode="gray">
          <a:xfrm>
            <a:off x="504000" y="1037492"/>
            <a:ext cx="11185200" cy="5298508"/>
          </a:xfrm>
        </p:spPr>
        <p:txBody>
          <a:bodyPr>
            <a:normAutofit/>
          </a:bodyPr>
          <a:lstStyle/>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What is Integration?</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Current Status </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Project Scope</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Project Scope Documents</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Supplier Integration Methodology</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Project Life Cycle</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Best Practices </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Timeline Milestones </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Roles &amp; Responsibilities – Project Team</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Challenges: Impacting Timeline</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Project Governance</a:t>
            </a:r>
          </a:p>
          <a:p>
            <a:pPr marL="342900" lvl="0" indent="-342900" defTabSz="1088231">
              <a:spcBef>
                <a:spcPts val="1799"/>
              </a:spcBef>
              <a:buClr>
                <a:srgbClr val="F0AB00"/>
              </a:buClr>
              <a:buFont typeface="Arial" panose="020B0604020202020204" pitchFamily="34" charset="0"/>
              <a:buChar char="•"/>
            </a:pPr>
            <a:r>
              <a:rPr lang="en-US" sz="1500" dirty="0">
                <a:solidFill>
                  <a:srgbClr val="000000"/>
                </a:solidFill>
              </a:rPr>
              <a:t>Transition To Support</a:t>
            </a:r>
          </a:p>
          <a:p>
            <a:pPr marL="342900" indent="-342900">
              <a:buFont typeface="Arial" panose="020B0604020202020204" pitchFamily="34" charset="0"/>
              <a:buChar char="•"/>
            </a:pPr>
            <a:endParaRPr lang="en-US" dirty="0"/>
          </a:p>
        </p:txBody>
      </p:sp>
      <p:sp>
        <p:nvSpPr>
          <p:cNvPr id="2" name="Agenda"/>
          <p:cNvSpPr>
            <a:spLocks noGrp="1"/>
          </p:cNvSpPr>
          <p:nvPr>
            <p:ph type="title"/>
          </p:nvPr>
        </p:nvSpPr>
        <p:spPr bwMode="gray"/>
        <p:txBody>
          <a:bodyPr/>
          <a:lstStyle/>
          <a:p>
            <a:r>
              <a:rPr lang="en-US" dirty="0"/>
              <a:t>Agenda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dobe Systems">
            <a:extLst>
              <a:ext uri="{FF2B5EF4-FFF2-40B4-BE49-F238E27FC236}">
                <a16:creationId xmlns:a16="http://schemas.microsoft.com/office/drawing/2014/main" id="{54A0C9CC-D84B-4072-958F-39CF4D3041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4972" y="2012910"/>
            <a:ext cx="2941637" cy="294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à coins arrondis 7">
            <a:extLst>
              <a:ext uri="{FF2B5EF4-FFF2-40B4-BE49-F238E27FC236}">
                <a16:creationId xmlns:a16="http://schemas.microsoft.com/office/drawing/2014/main" id="{C57B2525-FE67-4DE8-91B7-94F19FE96A27}"/>
              </a:ext>
            </a:extLst>
          </p:cNvPr>
          <p:cNvSpPr/>
          <p:nvPr/>
        </p:nvSpPr>
        <p:spPr>
          <a:xfrm>
            <a:off x="925204" y="3134918"/>
            <a:ext cx="1864974" cy="659075"/>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defPPr>
              <a:defRPr lang="de-DE"/>
            </a:defPPr>
            <a:lvl1pPr marL="0" algn="l" defTabSz="1088776" rtl="0" eaLnBrk="1" latinLnBrk="0" hangingPunct="1">
              <a:defRPr lang="de-DE" sz="2100" kern="1200">
                <a:solidFill>
                  <a:schemeClr val="lt1"/>
                </a:solidFill>
                <a:latin typeface="+mn-lt"/>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lt1"/>
                </a:solidFill>
                <a:latin typeface="+mn-lt"/>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lt1"/>
                </a:solidFill>
                <a:latin typeface="+mn-lt"/>
                <a:ea typeface="+mn-ea"/>
                <a:cs typeface="+mn-cs"/>
              </a:defRPr>
            </a:lvl3pPr>
            <a:lvl4pPr marL="1633164" algn="l" defTabSz="1088776" rtl="0" eaLnBrk="1" latinLnBrk="0" hangingPunct="1">
              <a:buClr>
                <a:srgbClr val="666666"/>
              </a:buClr>
              <a:buSzPct val="80000"/>
              <a:buFont typeface="Arial"/>
              <a:buChar char=""/>
              <a:defRPr lang="de-DE" sz="1400" kern="1200">
                <a:solidFill>
                  <a:schemeClr val="lt1"/>
                </a:solidFill>
                <a:latin typeface="+mn-lt"/>
                <a:ea typeface="+mn-ea"/>
                <a:cs typeface="+mn-cs"/>
              </a:defRPr>
            </a:lvl4pPr>
            <a:lvl5pPr marL="2177552" algn="l" defTabSz="1088776" rtl="0" eaLnBrk="1" latinLnBrk="0" hangingPunct="1">
              <a:buClr>
                <a:srgbClr val="666666"/>
              </a:buClr>
              <a:buSzPct val="80000"/>
              <a:buFont typeface="Arial"/>
              <a:buChar char=""/>
              <a:defRPr lang="de-DE" sz="1200" kern="1200">
                <a:solidFill>
                  <a:schemeClr val="lt1"/>
                </a:solidFill>
                <a:latin typeface="+mn-lt"/>
                <a:ea typeface="+mn-ea"/>
                <a:cs typeface="+mn-cs"/>
              </a:defRPr>
            </a:lvl5pPr>
            <a:lvl6pPr marL="2721940" algn="l" defTabSz="1088776" rtl="0" eaLnBrk="1" latinLnBrk="0" hangingPunct="1">
              <a:defRPr sz="2100" kern="1200">
                <a:solidFill>
                  <a:schemeClr val="lt1"/>
                </a:solidFill>
                <a:latin typeface="+mn-lt"/>
                <a:ea typeface="+mn-ea"/>
                <a:cs typeface="+mn-cs"/>
              </a:defRPr>
            </a:lvl6pPr>
            <a:lvl7pPr marL="3266328" algn="l" defTabSz="1088776" rtl="0" eaLnBrk="1" latinLnBrk="0" hangingPunct="1">
              <a:defRPr sz="2100" kern="1200">
                <a:solidFill>
                  <a:schemeClr val="lt1"/>
                </a:solidFill>
                <a:latin typeface="+mn-lt"/>
                <a:ea typeface="+mn-ea"/>
                <a:cs typeface="+mn-cs"/>
              </a:defRPr>
            </a:lvl7pPr>
            <a:lvl8pPr marL="3810716" algn="l" defTabSz="1088776" rtl="0" eaLnBrk="1" latinLnBrk="0" hangingPunct="1">
              <a:defRPr sz="2100" kern="1200">
                <a:solidFill>
                  <a:schemeClr val="lt1"/>
                </a:solidFill>
                <a:latin typeface="+mn-lt"/>
                <a:ea typeface="+mn-ea"/>
                <a:cs typeface="+mn-cs"/>
              </a:defRPr>
            </a:lvl8pPr>
            <a:lvl9pPr marL="4355104" algn="l" defTabSz="1088776" rtl="0" eaLnBrk="1" latinLnBrk="0" hangingPunct="1">
              <a:defRPr sz="2100" kern="1200">
                <a:solidFill>
                  <a:schemeClr val="lt1"/>
                </a:solidFill>
                <a:latin typeface="+mn-lt"/>
                <a:ea typeface="+mn-ea"/>
                <a:cs typeface="+mn-cs"/>
              </a:defRPr>
            </a:lvl9pPr>
          </a:lstStyle>
          <a:p>
            <a:pPr defTabSz="914400"/>
            <a:r>
              <a:rPr lang="en-US" sz="1400" dirty="0">
                <a:solidFill>
                  <a:srgbClr val="FFFFFF"/>
                </a:solidFill>
                <a:cs typeface="Arial"/>
              </a:rPr>
              <a:t>Customer</a:t>
            </a:r>
          </a:p>
        </p:txBody>
      </p:sp>
      <p:pic>
        <p:nvPicPr>
          <p:cNvPr id="30" name="Image 17" descr="users.png">
            <a:extLst>
              <a:ext uri="{FF2B5EF4-FFF2-40B4-BE49-F238E27FC236}">
                <a16:creationId xmlns:a16="http://schemas.microsoft.com/office/drawing/2014/main" id="{77BFDA03-3843-4637-9CE0-DB17EBC0C9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9281" y="3697894"/>
            <a:ext cx="422475" cy="422475"/>
          </a:xfrm>
          <a:prstGeom prst="rect">
            <a:avLst/>
          </a:prstGeom>
        </p:spPr>
      </p:pic>
      <p:sp>
        <p:nvSpPr>
          <p:cNvPr id="31" name="Rectangle à coins arrondis 21">
            <a:extLst>
              <a:ext uri="{FF2B5EF4-FFF2-40B4-BE49-F238E27FC236}">
                <a16:creationId xmlns:a16="http://schemas.microsoft.com/office/drawing/2014/main" id="{420A3825-7246-4C4D-8A18-3057D01EEBC6}"/>
              </a:ext>
            </a:extLst>
          </p:cNvPr>
          <p:cNvSpPr/>
          <p:nvPr/>
        </p:nvSpPr>
        <p:spPr>
          <a:xfrm>
            <a:off x="9360787" y="3051069"/>
            <a:ext cx="1337465" cy="539008"/>
          </a:xfrm>
          <a:prstGeom prst="roundRect">
            <a:avLst/>
          </a:prstGeom>
          <a:solidFill>
            <a:srgbClr val="800000"/>
          </a:solidFill>
        </p:spPr>
        <p:style>
          <a:lnRef idx="3">
            <a:schemeClr val="lt1"/>
          </a:lnRef>
          <a:fillRef idx="1">
            <a:schemeClr val="accent2"/>
          </a:fillRef>
          <a:effectRef idx="1">
            <a:schemeClr val="accent2"/>
          </a:effectRef>
          <a:fontRef idx="minor">
            <a:schemeClr val="lt1"/>
          </a:fontRef>
        </p:style>
        <p:txBody>
          <a:bodyPr rtlCol="0" anchor="ctr"/>
          <a:lstStyle>
            <a:defPPr>
              <a:defRPr lang="de-DE"/>
            </a:defPPr>
            <a:lvl1pPr marL="0" algn="l" defTabSz="1088776" rtl="0" eaLnBrk="1" latinLnBrk="0" hangingPunct="1">
              <a:defRPr lang="de-DE" sz="2100" kern="1200">
                <a:solidFill>
                  <a:schemeClr val="lt1"/>
                </a:solidFill>
                <a:latin typeface="+mn-lt"/>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lt1"/>
                </a:solidFill>
                <a:latin typeface="+mn-lt"/>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lt1"/>
                </a:solidFill>
                <a:latin typeface="+mn-lt"/>
                <a:ea typeface="+mn-ea"/>
                <a:cs typeface="+mn-cs"/>
              </a:defRPr>
            </a:lvl3pPr>
            <a:lvl4pPr marL="1633164" algn="l" defTabSz="1088776" rtl="0" eaLnBrk="1" latinLnBrk="0" hangingPunct="1">
              <a:buClr>
                <a:srgbClr val="666666"/>
              </a:buClr>
              <a:buSzPct val="80000"/>
              <a:buFont typeface="Arial"/>
              <a:buChar char=""/>
              <a:defRPr lang="de-DE" sz="1400" kern="1200">
                <a:solidFill>
                  <a:schemeClr val="lt1"/>
                </a:solidFill>
                <a:latin typeface="+mn-lt"/>
                <a:ea typeface="+mn-ea"/>
                <a:cs typeface="+mn-cs"/>
              </a:defRPr>
            </a:lvl4pPr>
            <a:lvl5pPr marL="2177552" algn="l" defTabSz="1088776" rtl="0" eaLnBrk="1" latinLnBrk="0" hangingPunct="1">
              <a:buClr>
                <a:srgbClr val="666666"/>
              </a:buClr>
              <a:buSzPct val="80000"/>
              <a:buFont typeface="Arial"/>
              <a:buChar char=""/>
              <a:defRPr lang="de-DE" sz="1200" kern="1200">
                <a:solidFill>
                  <a:schemeClr val="lt1"/>
                </a:solidFill>
                <a:latin typeface="+mn-lt"/>
                <a:ea typeface="+mn-ea"/>
                <a:cs typeface="+mn-cs"/>
              </a:defRPr>
            </a:lvl5pPr>
            <a:lvl6pPr marL="2721940" algn="l" defTabSz="1088776" rtl="0" eaLnBrk="1" latinLnBrk="0" hangingPunct="1">
              <a:defRPr sz="2100" kern="1200">
                <a:solidFill>
                  <a:schemeClr val="lt1"/>
                </a:solidFill>
                <a:latin typeface="+mn-lt"/>
                <a:ea typeface="+mn-ea"/>
                <a:cs typeface="+mn-cs"/>
              </a:defRPr>
            </a:lvl6pPr>
            <a:lvl7pPr marL="3266328" algn="l" defTabSz="1088776" rtl="0" eaLnBrk="1" latinLnBrk="0" hangingPunct="1">
              <a:defRPr sz="2100" kern="1200">
                <a:solidFill>
                  <a:schemeClr val="lt1"/>
                </a:solidFill>
                <a:latin typeface="+mn-lt"/>
                <a:ea typeface="+mn-ea"/>
                <a:cs typeface="+mn-cs"/>
              </a:defRPr>
            </a:lvl7pPr>
            <a:lvl8pPr marL="3810716" algn="l" defTabSz="1088776" rtl="0" eaLnBrk="1" latinLnBrk="0" hangingPunct="1">
              <a:defRPr sz="2100" kern="1200">
                <a:solidFill>
                  <a:schemeClr val="lt1"/>
                </a:solidFill>
                <a:latin typeface="+mn-lt"/>
                <a:ea typeface="+mn-ea"/>
                <a:cs typeface="+mn-cs"/>
              </a:defRPr>
            </a:lvl8pPr>
            <a:lvl9pPr marL="4355104" algn="l" defTabSz="1088776" rtl="0" eaLnBrk="1" latinLnBrk="0" hangingPunct="1">
              <a:defRPr sz="2100" kern="1200">
                <a:solidFill>
                  <a:schemeClr val="lt1"/>
                </a:solidFill>
                <a:latin typeface="+mn-lt"/>
                <a:ea typeface="+mn-ea"/>
                <a:cs typeface="+mn-cs"/>
              </a:defRPr>
            </a:lvl9pPr>
          </a:lstStyle>
          <a:p>
            <a:pPr algn="ctr" defTabSz="914400"/>
            <a:r>
              <a:rPr lang="en-US" sz="1800" b="1" dirty="0">
                <a:solidFill>
                  <a:srgbClr val="FFFFFF"/>
                </a:solidFill>
                <a:cs typeface="Arial"/>
              </a:rPr>
              <a:t>Supplier </a:t>
            </a:r>
            <a:r>
              <a:rPr lang="en-US" sz="1200" b="1" dirty="0">
                <a:solidFill>
                  <a:srgbClr val="FFFFFF"/>
                </a:solidFill>
                <a:cs typeface="Arial"/>
              </a:rPr>
              <a:t>PO Flip</a:t>
            </a:r>
          </a:p>
        </p:txBody>
      </p:sp>
      <p:pic>
        <p:nvPicPr>
          <p:cNvPr id="32" name="Image 20" descr="computer.png">
            <a:extLst>
              <a:ext uri="{FF2B5EF4-FFF2-40B4-BE49-F238E27FC236}">
                <a16:creationId xmlns:a16="http://schemas.microsoft.com/office/drawing/2014/main" id="{FFB88BC7-F613-44C7-9E7B-A02845773D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9546" y="3263869"/>
            <a:ext cx="557087" cy="557087"/>
          </a:xfrm>
          <a:prstGeom prst="rect">
            <a:avLst/>
          </a:prstGeom>
        </p:spPr>
      </p:pic>
      <p:sp>
        <p:nvSpPr>
          <p:cNvPr id="33" name="ZoneTexte 24">
            <a:extLst>
              <a:ext uri="{FF2B5EF4-FFF2-40B4-BE49-F238E27FC236}">
                <a16:creationId xmlns:a16="http://schemas.microsoft.com/office/drawing/2014/main" id="{555B6361-E461-401A-B236-1FE85DED649E}"/>
              </a:ext>
            </a:extLst>
          </p:cNvPr>
          <p:cNvSpPr txBox="1"/>
          <p:nvPr/>
        </p:nvSpPr>
        <p:spPr>
          <a:xfrm>
            <a:off x="9586428" y="3702419"/>
            <a:ext cx="1612967" cy="369332"/>
          </a:xfrm>
          <a:prstGeom prst="rect">
            <a:avLst/>
          </a:prstGeom>
          <a:noFill/>
        </p:spPr>
        <p:txBody>
          <a:bodyPr wrap="square" rtlCol="0">
            <a:spAutoFit/>
          </a:bodyPr>
          <a:ls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a:lstStyle>
          <a:p>
            <a:pPr defTabSz="914400"/>
            <a:r>
              <a:rPr lang="en-US" sz="1600" b="1" dirty="0">
                <a:solidFill>
                  <a:srgbClr val="000000"/>
                </a:solidFill>
              </a:rPr>
              <a:t>Manual</a:t>
            </a:r>
            <a:r>
              <a:rPr lang="en-US" sz="1800" b="1" dirty="0">
                <a:solidFill>
                  <a:srgbClr val="000000"/>
                </a:solidFill>
              </a:rPr>
              <a:t> </a:t>
            </a:r>
            <a:r>
              <a:rPr lang="en-US" sz="1600" b="1" dirty="0">
                <a:solidFill>
                  <a:srgbClr val="000000"/>
                </a:solidFill>
              </a:rPr>
              <a:t>Entry</a:t>
            </a:r>
            <a:endParaRPr lang="en-US" sz="1800" b="1" dirty="0">
              <a:solidFill>
                <a:srgbClr val="000000"/>
              </a:solidFill>
            </a:endParaRPr>
          </a:p>
        </p:txBody>
      </p:sp>
      <p:pic>
        <p:nvPicPr>
          <p:cNvPr id="34" name="Image 34" descr="shopping_cart.png">
            <a:extLst>
              <a:ext uri="{FF2B5EF4-FFF2-40B4-BE49-F238E27FC236}">
                <a16:creationId xmlns:a16="http://schemas.microsoft.com/office/drawing/2014/main" id="{EAAC7F7F-139B-4273-9E80-9F9E53A16A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0994" y="3781430"/>
            <a:ext cx="535000" cy="535000"/>
          </a:xfrm>
          <a:prstGeom prst="rect">
            <a:avLst/>
          </a:prstGeom>
        </p:spPr>
      </p:pic>
      <p:cxnSp>
        <p:nvCxnSpPr>
          <p:cNvPr id="35" name="Connecteur droit avec flèche 51">
            <a:extLst>
              <a:ext uri="{FF2B5EF4-FFF2-40B4-BE49-F238E27FC236}">
                <a16:creationId xmlns:a16="http://schemas.microsoft.com/office/drawing/2014/main" id="{835F7FB2-88DF-4973-BEB7-BCCA48755FA2}"/>
              </a:ext>
            </a:extLst>
          </p:cNvPr>
          <p:cNvCxnSpPr>
            <a:endCxn id="28" idx="1"/>
          </p:cNvCxnSpPr>
          <p:nvPr/>
        </p:nvCxnSpPr>
        <p:spPr>
          <a:xfrm flipV="1">
            <a:off x="2877212" y="3483729"/>
            <a:ext cx="1547760" cy="1"/>
          </a:xfrm>
          <a:prstGeom prst="straightConnector1">
            <a:avLst/>
          </a:prstGeom>
          <a:ln>
            <a:solidFill>
              <a:srgbClr val="800000"/>
            </a:solidFill>
            <a:headEnd type="arrow"/>
            <a:tailEnd type="arrow"/>
          </a:ln>
        </p:spPr>
        <p:style>
          <a:lnRef idx="3">
            <a:schemeClr val="accent2"/>
          </a:lnRef>
          <a:fillRef idx="0">
            <a:schemeClr val="accent2"/>
          </a:fillRef>
          <a:effectRef idx="2">
            <a:schemeClr val="accent2"/>
          </a:effectRef>
          <a:fontRef idx="minor">
            <a:schemeClr val="tx1"/>
          </a:fontRef>
        </p:style>
      </p:cxnSp>
      <p:pic>
        <p:nvPicPr>
          <p:cNvPr id="36" name="Image 17" descr="users.png">
            <a:extLst>
              <a:ext uri="{FF2B5EF4-FFF2-40B4-BE49-F238E27FC236}">
                <a16:creationId xmlns:a16="http://schemas.microsoft.com/office/drawing/2014/main" id="{6C04D450-EB43-41F9-B939-D6C342DAB6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6317" y="2253251"/>
            <a:ext cx="422475" cy="422475"/>
          </a:xfrm>
          <a:prstGeom prst="rect">
            <a:avLst/>
          </a:prstGeom>
        </p:spPr>
      </p:pic>
      <p:sp>
        <p:nvSpPr>
          <p:cNvPr id="37" name="Rectangle à coins arrondis 21">
            <a:extLst>
              <a:ext uri="{FF2B5EF4-FFF2-40B4-BE49-F238E27FC236}">
                <a16:creationId xmlns:a16="http://schemas.microsoft.com/office/drawing/2014/main" id="{B9ED481B-8AE5-4680-9725-C0225ED4A88F}"/>
              </a:ext>
            </a:extLst>
          </p:cNvPr>
          <p:cNvSpPr/>
          <p:nvPr/>
        </p:nvSpPr>
        <p:spPr>
          <a:xfrm>
            <a:off x="9360787" y="1726149"/>
            <a:ext cx="1600363" cy="488778"/>
          </a:xfrm>
          <a:prstGeom prst="roundRect">
            <a:avLst/>
          </a:prstGeom>
          <a:solidFill>
            <a:srgbClr val="800000"/>
          </a:solidFill>
        </p:spPr>
        <p:style>
          <a:lnRef idx="3">
            <a:schemeClr val="lt1"/>
          </a:lnRef>
          <a:fillRef idx="1">
            <a:schemeClr val="accent2"/>
          </a:fillRef>
          <a:effectRef idx="1">
            <a:schemeClr val="accent2"/>
          </a:effectRef>
          <a:fontRef idx="minor">
            <a:schemeClr val="lt1"/>
          </a:fontRef>
        </p:style>
        <p:txBody>
          <a:bodyPr rtlCol="0" anchor="ctr"/>
          <a:lstStyle>
            <a:defPPr>
              <a:defRPr lang="de-DE"/>
            </a:defPPr>
            <a:lvl1pPr marL="0" algn="l" defTabSz="1088776" rtl="0" eaLnBrk="1" latinLnBrk="0" hangingPunct="1">
              <a:defRPr lang="de-DE" sz="2100" kern="1200">
                <a:solidFill>
                  <a:schemeClr val="lt1"/>
                </a:solidFill>
                <a:latin typeface="+mn-lt"/>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lt1"/>
                </a:solidFill>
                <a:latin typeface="+mn-lt"/>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lt1"/>
                </a:solidFill>
                <a:latin typeface="+mn-lt"/>
                <a:ea typeface="+mn-ea"/>
                <a:cs typeface="+mn-cs"/>
              </a:defRPr>
            </a:lvl3pPr>
            <a:lvl4pPr marL="1633164" algn="l" defTabSz="1088776" rtl="0" eaLnBrk="1" latinLnBrk="0" hangingPunct="1">
              <a:buClr>
                <a:srgbClr val="666666"/>
              </a:buClr>
              <a:buSzPct val="80000"/>
              <a:buFont typeface="Arial"/>
              <a:buChar char=""/>
              <a:defRPr lang="de-DE" sz="1400" kern="1200">
                <a:solidFill>
                  <a:schemeClr val="lt1"/>
                </a:solidFill>
                <a:latin typeface="+mn-lt"/>
                <a:ea typeface="+mn-ea"/>
                <a:cs typeface="+mn-cs"/>
              </a:defRPr>
            </a:lvl4pPr>
            <a:lvl5pPr marL="2177552" algn="l" defTabSz="1088776" rtl="0" eaLnBrk="1" latinLnBrk="0" hangingPunct="1">
              <a:buClr>
                <a:srgbClr val="666666"/>
              </a:buClr>
              <a:buSzPct val="80000"/>
              <a:buFont typeface="Arial"/>
              <a:buChar char=""/>
              <a:defRPr lang="de-DE" sz="1200" kern="1200">
                <a:solidFill>
                  <a:schemeClr val="lt1"/>
                </a:solidFill>
                <a:latin typeface="+mn-lt"/>
                <a:ea typeface="+mn-ea"/>
                <a:cs typeface="+mn-cs"/>
              </a:defRPr>
            </a:lvl5pPr>
            <a:lvl6pPr marL="2721940" algn="l" defTabSz="1088776" rtl="0" eaLnBrk="1" latinLnBrk="0" hangingPunct="1">
              <a:defRPr sz="2100" kern="1200">
                <a:solidFill>
                  <a:schemeClr val="lt1"/>
                </a:solidFill>
                <a:latin typeface="+mn-lt"/>
                <a:ea typeface="+mn-ea"/>
                <a:cs typeface="+mn-cs"/>
              </a:defRPr>
            </a:lvl6pPr>
            <a:lvl7pPr marL="3266328" algn="l" defTabSz="1088776" rtl="0" eaLnBrk="1" latinLnBrk="0" hangingPunct="1">
              <a:defRPr sz="2100" kern="1200">
                <a:solidFill>
                  <a:schemeClr val="lt1"/>
                </a:solidFill>
                <a:latin typeface="+mn-lt"/>
                <a:ea typeface="+mn-ea"/>
                <a:cs typeface="+mn-cs"/>
              </a:defRPr>
            </a:lvl7pPr>
            <a:lvl8pPr marL="3810716" algn="l" defTabSz="1088776" rtl="0" eaLnBrk="1" latinLnBrk="0" hangingPunct="1">
              <a:defRPr sz="2100" kern="1200">
                <a:solidFill>
                  <a:schemeClr val="lt1"/>
                </a:solidFill>
                <a:latin typeface="+mn-lt"/>
                <a:ea typeface="+mn-ea"/>
                <a:cs typeface="+mn-cs"/>
              </a:defRPr>
            </a:lvl8pPr>
            <a:lvl9pPr marL="4355104" algn="l" defTabSz="1088776" rtl="0" eaLnBrk="1" latinLnBrk="0" hangingPunct="1">
              <a:defRPr sz="2100" kern="1200">
                <a:solidFill>
                  <a:schemeClr val="lt1"/>
                </a:solidFill>
                <a:latin typeface="+mn-lt"/>
                <a:ea typeface="+mn-ea"/>
                <a:cs typeface="+mn-cs"/>
              </a:defRPr>
            </a:lvl9pPr>
          </a:lstStyle>
          <a:p>
            <a:pPr algn="ctr" defTabSz="914400"/>
            <a:r>
              <a:rPr lang="en-US" sz="1500" b="1" dirty="0">
                <a:solidFill>
                  <a:srgbClr val="FFFFFF"/>
                </a:solidFill>
                <a:cs typeface="Arial"/>
              </a:rPr>
              <a:t>Supplier</a:t>
            </a:r>
          </a:p>
          <a:p>
            <a:pPr algn="ctr" defTabSz="914400"/>
            <a:r>
              <a:rPr lang="en-US" sz="1200" b="1" dirty="0">
                <a:solidFill>
                  <a:srgbClr val="FFFFFF"/>
                </a:solidFill>
                <a:cs typeface="Arial"/>
              </a:rPr>
              <a:t>Standard Account</a:t>
            </a:r>
          </a:p>
        </p:txBody>
      </p:sp>
      <p:sp>
        <p:nvSpPr>
          <p:cNvPr id="38" name="ZoneTexte 24">
            <a:extLst>
              <a:ext uri="{FF2B5EF4-FFF2-40B4-BE49-F238E27FC236}">
                <a16:creationId xmlns:a16="http://schemas.microsoft.com/office/drawing/2014/main" id="{8D66378E-EE21-4533-8AD8-56DAB83DD2D0}"/>
              </a:ext>
            </a:extLst>
          </p:cNvPr>
          <p:cNvSpPr txBox="1"/>
          <p:nvPr/>
        </p:nvSpPr>
        <p:spPr>
          <a:xfrm>
            <a:off x="9613464" y="2257776"/>
            <a:ext cx="1612967" cy="338554"/>
          </a:xfrm>
          <a:prstGeom prst="rect">
            <a:avLst/>
          </a:prstGeom>
          <a:noFill/>
        </p:spPr>
        <p:txBody>
          <a:bodyPr wrap="square" rtlCol="0">
            <a:spAutoFit/>
          </a:bodyPr>
          <a:ls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a:lstStyle>
          <a:p>
            <a:pPr defTabSz="914400"/>
            <a:r>
              <a:rPr lang="en-US" sz="1600" b="1" dirty="0">
                <a:solidFill>
                  <a:srgbClr val="000000"/>
                </a:solidFill>
              </a:rPr>
              <a:t>Manual Entry</a:t>
            </a:r>
            <a:endParaRPr lang="en-US" sz="1800" b="1" dirty="0">
              <a:solidFill>
                <a:srgbClr val="000000"/>
              </a:solidFill>
            </a:endParaRPr>
          </a:p>
        </p:txBody>
      </p:sp>
      <p:pic>
        <p:nvPicPr>
          <p:cNvPr id="39" name="Picture 38" descr="Adobe Systems">
            <a:extLst>
              <a:ext uri="{FF2B5EF4-FFF2-40B4-BE49-F238E27FC236}">
                <a16:creationId xmlns:a16="http://schemas.microsoft.com/office/drawing/2014/main" id="{90CE7A96-EC1A-4B5F-9C55-10AD0B090F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9839" y="2898671"/>
            <a:ext cx="690948" cy="69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0" name="Connecteur droit avec flèche 51">
            <a:extLst>
              <a:ext uri="{FF2B5EF4-FFF2-40B4-BE49-F238E27FC236}">
                <a16:creationId xmlns:a16="http://schemas.microsoft.com/office/drawing/2014/main" id="{D5C17B6C-28BE-4649-839B-F3905542FA58}"/>
              </a:ext>
            </a:extLst>
          </p:cNvPr>
          <p:cNvCxnSpPr>
            <a:cxnSpLocks/>
          </p:cNvCxnSpPr>
          <p:nvPr/>
        </p:nvCxnSpPr>
        <p:spPr>
          <a:xfrm>
            <a:off x="7363285" y="3464456"/>
            <a:ext cx="1286666" cy="19272"/>
          </a:xfrm>
          <a:prstGeom prst="straightConnector1">
            <a:avLst/>
          </a:prstGeom>
          <a:ln>
            <a:solidFill>
              <a:srgbClr val="800000"/>
            </a:solidFill>
            <a:headEnd type="arrow"/>
            <a:tailEnd type="arrow"/>
          </a:ln>
        </p:spPr>
        <p:style>
          <a:lnRef idx="3">
            <a:schemeClr val="accent2"/>
          </a:lnRef>
          <a:fillRef idx="0">
            <a:schemeClr val="accent2"/>
          </a:fillRef>
          <a:effectRef idx="2">
            <a:schemeClr val="accent2"/>
          </a:effectRef>
          <a:fontRef idx="minor">
            <a:schemeClr val="tx1"/>
          </a:fontRef>
        </p:style>
      </p:cxnSp>
      <p:cxnSp>
        <p:nvCxnSpPr>
          <p:cNvPr id="41" name="Connecteur droit avec flèche 51">
            <a:extLst>
              <a:ext uri="{FF2B5EF4-FFF2-40B4-BE49-F238E27FC236}">
                <a16:creationId xmlns:a16="http://schemas.microsoft.com/office/drawing/2014/main" id="{A2008CEB-BC21-4BA5-92CF-EE7B9549962A}"/>
              </a:ext>
            </a:extLst>
          </p:cNvPr>
          <p:cNvCxnSpPr>
            <a:cxnSpLocks/>
          </p:cNvCxnSpPr>
          <p:nvPr/>
        </p:nvCxnSpPr>
        <p:spPr>
          <a:xfrm flipV="1">
            <a:off x="7359213" y="2366624"/>
            <a:ext cx="1634794" cy="1010838"/>
          </a:xfrm>
          <a:prstGeom prst="straightConnector1">
            <a:avLst/>
          </a:prstGeom>
          <a:ln>
            <a:solidFill>
              <a:srgbClr val="800000"/>
            </a:solidFill>
            <a:headEnd type="arrow"/>
            <a:tailEnd type="arrow"/>
          </a:ln>
        </p:spPr>
        <p:style>
          <a:lnRef idx="3">
            <a:schemeClr val="accent2"/>
          </a:lnRef>
          <a:fillRef idx="0">
            <a:schemeClr val="accent2"/>
          </a:fillRef>
          <a:effectRef idx="2">
            <a:schemeClr val="accent2"/>
          </a:effectRef>
          <a:fontRef idx="minor">
            <a:schemeClr val="tx1"/>
          </a:fontRef>
        </p:style>
      </p:cxnSp>
      <p:pic>
        <p:nvPicPr>
          <p:cNvPr id="42" name="Image 20" descr="computer.png">
            <a:extLst>
              <a:ext uri="{FF2B5EF4-FFF2-40B4-BE49-F238E27FC236}">
                <a16:creationId xmlns:a16="http://schemas.microsoft.com/office/drawing/2014/main" id="{FB8916DF-17ED-44B4-8DD8-DAF5EF2B59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85336" y="1872963"/>
            <a:ext cx="557087" cy="557087"/>
          </a:xfrm>
          <a:prstGeom prst="rect">
            <a:avLst/>
          </a:prstGeom>
        </p:spPr>
      </p:pic>
      <p:pic>
        <p:nvPicPr>
          <p:cNvPr id="43" name="Image 20" descr="computer.png">
            <a:extLst>
              <a:ext uri="{FF2B5EF4-FFF2-40B4-BE49-F238E27FC236}">
                <a16:creationId xmlns:a16="http://schemas.microsoft.com/office/drawing/2014/main" id="{3B33D41F-584A-4914-862D-533DBADC6C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37773" y="4463470"/>
            <a:ext cx="557087" cy="557087"/>
          </a:xfrm>
          <a:prstGeom prst="rect">
            <a:avLst/>
          </a:prstGeom>
        </p:spPr>
      </p:pic>
      <p:pic>
        <p:nvPicPr>
          <p:cNvPr id="44" name="Image 30" descr="zip_file_download.png">
            <a:extLst>
              <a:ext uri="{FF2B5EF4-FFF2-40B4-BE49-F238E27FC236}">
                <a16:creationId xmlns:a16="http://schemas.microsoft.com/office/drawing/2014/main" id="{D85F6DC3-7723-4C2C-9880-2E1040DD83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9750" y="4203133"/>
            <a:ext cx="485275" cy="485275"/>
          </a:xfrm>
          <a:prstGeom prst="rect">
            <a:avLst/>
          </a:prstGeom>
        </p:spPr>
      </p:pic>
      <p:cxnSp>
        <p:nvCxnSpPr>
          <p:cNvPr id="45" name="Connecteur droit avec flèche 51">
            <a:extLst>
              <a:ext uri="{FF2B5EF4-FFF2-40B4-BE49-F238E27FC236}">
                <a16:creationId xmlns:a16="http://schemas.microsoft.com/office/drawing/2014/main" id="{59C76ED2-84D5-474E-9BCC-241BF26B11F8}"/>
              </a:ext>
            </a:extLst>
          </p:cNvPr>
          <p:cNvCxnSpPr>
            <a:cxnSpLocks/>
          </p:cNvCxnSpPr>
          <p:nvPr/>
        </p:nvCxnSpPr>
        <p:spPr>
          <a:xfrm>
            <a:off x="7366609" y="3545874"/>
            <a:ext cx="1634794" cy="1010838"/>
          </a:xfrm>
          <a:prstGeom prst="straightConnector1">
            <a:avLst/>
          </a:prstGeom>
          <a:ln>
            <a:solidFill>
              <a:schemeClr val="accent4">
                <a:lumMod val="50000"/>
              </a:schemeClr>
            </a:solidFill>
            <a:headEnd type="arrow"/>
            <a:tailEnd type="arrow"/>
          </a:ln>
        </p:spPr>
        <p:style>
          <a:lnRef idx="3">
            <a:schemeClr val="accent2"/>
          </a:lnRef>
          <a:fillRef idx="0">
            <a:schemeClr val="accent2"/>
          </a:fillRef>
          <a:effectRef idx="2">
            <a:schemeClr val="accent2"/>
          </a:effectRef>
          <a:fontRef idx="minor">
            <a:schemeClr val="tx1"/>
          </a:fontRef>
        </p:style>
      </p:cxnSp>
      <p:pic>
        <p:nvPicPr>
          <p:cNvPr id="46" name="Image 17" descr="users.png">
            <a:extLst>
              <a:ext uri="{FF2B5EF4-FFF2-40B4-BE49-F238E27FC236}">
                <a16:creationId xmlns:a16="http://schemas.microsoft.com/office/drawing/2014/main" id="{D408EC13-5EEC-46F0-AF91-A5C9855996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1645" y="5276369"/>
            <a:ext cx="422475" cy="422475"/>
          </a:xfrm>
          <a:prstGeom prst="rect">
            <a:avLst/>
          </a:prstGeom>
        </p:spPr>
      </p:pic>
      <p:sp>
        <p:nvSpPr>
          <p:cNvPr id="47" name="Rectangle à coins arrondis 21">
            <a:extLst>
              <a:ext uri="{FF2B5EF4-FFF2-40B4-BE49-F238E27FC236}">
                <a16:creationId xmlns:a16="http://schemas.microsoft.com/office/drawing/2014/main" id="{F4B45AB4-F2D9-41D7-BA38-A88E9E8E94F7}"/>
              </a:ext>
            </a:extLst>
          </p:cNvPr>
          <p:cNvSpPr/>
          <p:nvPr/>
        </p:nvSpPr>
        <p:spPr>
          <a:xfrm>
            <a:off x="9413151" y="4629544"/>
            <a:ext cx="1337465" cy="539008"/>
          </a:xfrm>
          <a:prstGeom prst="roundRect">
            <a:avLst/>
          </a:prstGeom>
          <a:solidFill>
            <a:schemeClr val="accent4">
              <a:lumMod val="75000"/>
            </a:schemeClr>
          </a:solidFill>
        </p:spPr>
        <p:style>
          <a:lnRef idx="3">
            <a:schemeClr val="lt1"/>
          </a:lnRef>
          <a:fillRef idx="1">
            <a:schemeClr val="accent2"/>
          </a:fillRef>
          <a:effectRef idx="1">
            <a:schemeClr val="accent2"/>
          </a:effectRef>
          <a:fontRef idx="minor">
            <a:schemeClr val="lt1"/>
          </a:fontRef>
        </p:style>
        <p:txBody>
          <a:bodyPr rtlCol="0" anchor="ctr"/>
          <a:lstStyle>
            <a:defPPr>
              <a:defRPr lang="de-DE"/>
            </a:defPPr>
            <a:lvl1pPr marL="0" algn="l" defTabSz="1088776" rtl="0" eaLnBrk="1" latinLnBrk="0" hangingPunct="1">
              <a:defRPr lang="de-DE" sz="2100" kern="1200">
                <a:solidFill>
                  <a:schemeClr val="lt1"/>
                </a:solidFill>
                <a:latin typeface="+mn-lt"/>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lt1"/>
                </a:solidFill>
                <a:latin typeface="+mn-lt"/>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lt1"/>
                </a:solidFill>
                <a:latin typeface="+mn-lt"/>
                <a:ea typeface="+mn-ea"/>
                <a:cs typeface="+mn-cs"/>
              </a:defRPr>
            </a:lvl3pPr>
            <a:lvl4pPr marL="1633164" algn="l" defTabSz="1088776" rtl="0" eaLnBrk="1" latinLnBrk="0" hangingPunct="1">
              <a:buClr>
                <a:srgbClr val="666666"/>
              </a:buClr>
              <a:buSzPct val="80000"/>
              <a:buFont typeface="Arial"/>
              <a:buChar char=""/>
              <a:defRPr lang="de-DE" sz="1400" kern="1200">
                <a:solidFill>
                  <a:schemeClr val="lt1"/>
                </a:solidFill>
                <a:latin typeface="+mn-lt"/>
                <a:ea typeface="+mn-ea"/>
                <a:cs typeface="+mn-cs"/>
              </a:defRPr>
            </a:lvl4pPr>
            <a:lvl5pPr marL="2177552" algn="l" defTabSz="1088776" rtl="0" eaLnBrk="1" latinLnBrk="0" hangingPunct="1">
              <a:buClr>
                <a:srgbClr val="666666"/>
              </a:buClr>
              <a:buSzPct val="80000"/>
              <a:buFont typeface="Arial"/>
              <a:buChar char=""/>
              <a:defRPr lang="de-DE" sz="1200" kern="1200">
                <a:solidFill>
                  <a:schemeClr val="lt1"/>
                </a:solidFill>
                <a:latin typeface="+mn-lt"/>
                <a:ea typeface="+mn-ea"/>
                <a:cs typeface="+mn-cs"/>
              </a:defRPr>
            </a:lvl5pPr>
            <a:lvl6pPr marL="2721940" algn="l" defTabSz="1088776" rtl="0" eaLnBrk="1" latinLnBrk="0" hangingPunct="1">
              <a:defRPr sz="2100" kern="1200">
                <a:solidFill>
                  <a:schemeClr val="lt1"/>
                </a:solidFill>
                <a:latin typeface="+mn-lt"/>
                <a:ea typeface="+mn-ea"/>
                <a:cs typeface="+mn-cs"/>
              </a:defRPr>
            </a:lvl6pPr>
            <a:lvl7pPr marL="3266328" algn="l" defTabSz="1088776" rtl="0" eaLnBrk="1" latinLnBrk="0" hangingPunct="1">
              <a:defRPr sz="2100" kern="1200">
                <a:solidFill>
                  <a:schemeClr val="lt1"/>
                </a:solidFill>
                <a:latin typeface="+mn-lt"/>
                <a:ea typeface="+mn-ea"/>
                <a:cs typeface="+mn-cs"/>
              </a:defRPr>
            </a:lvl7pPr>
            <a:lvl8pPr marL="3810716" algn="l" defTabSz="1088776" rtl="0" eaLnBrk="1" latinLnBrk="0" hangingPunct="1">
              <a:defRPr sz="2100" kern="1200">
                <a:solidFill>
                  <a:schemeClr val="lt1"/>
                </a:solidFill>
                <a:latin typeface="+mn-lt"/>
                <a:ea typeface="+mn-ea"/>
                <a:cs typeface="+mn-cs"/>
              </a:defRPr>
            </a:lvl8pPr>
            <a:lvl9pPr marL="4355104" algn="l" defTabSz="1088776" rtl="0" eaLnBrk="1" latinLnBrk="0" hangingPunct="1">
              <a:defRPr sz="2100" kern="1200">
                <a:solidFill>
                  <a:schemeClr val="lt1"/>
                </a:solidFill>
                <a:latin typeface="+mn-lt"/>
                <a:ea typeface="+mn-ea"/>
                <a:cs typeface="+mn-cs"/>
              </a:defRPr>
            </a:lvl9pPr>
          </a:lstStyle>
          <a:p>
            <a:pPr algn="ctr" defTabSz="914400"/>
            <a:r>
              <a:rPr lang="en-US" sz="1800" b="1" dirty="0">
                <a:solidFill>
                  <a:srgbClr val="FFFFFF"/>
                </a:solidFill>
                <a:cs typeface="Arial"/>
              </a:rPr>
              <a:t>Supplier </a:t>
            </a:r>
            <a:r>
              <a:rPr lang="en-US" sz="1200" b="1" dirty="0">
                <a:solidFill>
                  <a:srgbClr val="FFFFFF"/>
                </a:solidFill>
                <a:cs typeface="Arial"/>
              </a:rPr>
              <a:t>Integration</a:t>
            </a:r>
          </a:p>
        </p:txBody>
      </p:sp>
      <p:sp>
        <p:nvSpPr>
          <p:cNvPr id="48" name="ZoneTexte 24">
            <a:extLst>
              <a:ext uri="{FF2B5EF4-FFF2-40B4-BE49-F238E27FC236}">
                <a16:creationId xmlns:a16="http://schemas.microsoft.com/office/drawing/2014/main" id="{7F252269-4EFB-468A-B778-390C45789C9D}"/>
              </a:ext>
            </a:extLst>
          </p:cNvPr>
          <p:cNvSpPr txBox="1"/>
          <p:nvPr/>
        </p:nvSpPr>
        <p:spPr>
          <a:xfrm>
            <a:off x="9638792" y="5280894"/>
            <a:ext cx="1612967" cy="584775"/>
          </a:xfrm>
          <a:prstGeom prst="rect">
            <a:avLst/>
          </a:prstGeom>
          <a:noFill/>
        </p:spPr>
        <p:txBody>
          <a:bodyPr wrap="square" rtlCol="0">
            <a:spAutoFit/>
          </a:bodyPr>
          <a:ls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a:lstStyle>
          <a:p>
            <a:pPr defTabSz="914400"/>
            <a:r>
              <a:rPr lang="en-US" sz="1600" b="1" dirty="0">
                <a:solidFill>
                  <a:srgbClr val="000000"/>
                </a:solidFill>
              </a:rPr>
              <a:t>Machine to Machine</a:t>
            </a:r>
            <a:endParaRPr lang="en-US" sz="1800" b="1" dirty="0">
              <a:solidFill>
                <a:srgbClr val="000000"/>
              </a:solidFill>
            </a:endParaRPr>
          </a:p>
        </p:txBody>
      </p:sp>
      <p:sp>
        <p:nvSpPr>
          <p:cNvPr id="49" name="Rectangle à coins arrondis 29">
            <a:extLst>
              <a:ext uri="{FF2B5EF4-FFF2-40B4-BE49-F238E27FC236}">
                <a16:creationId xmlns:a16="http://schemas.microsoft.com/office/drawing/2014/main" id="{FED881EE-0F0F-4C35-A728-149C2F6F9207}"/>
              </a:ext>
            </a:extLst>
          </p:cNvPr>
          <p:cNvSpPr/>
          <p:nvPr/>
        </p:nvSpPr>
        <p:spPr>
          <a:xfrm>
            <a:off x="8242303" y="4203133"/>
            <a:ext cx="2796466" cy="1698355"/>
          </a:xfrm>
          <a:prstGeom prst="roundRect">
            <a:avLst/>
          </a:prstGeom>
          <a:noFill/>
          <a:ln>
            <a:solidFill>
              <a:schemeClr val="accent4">
                <a:lumMod val="75000"/>
              </a:schemeClr>
            </a:solidFill>
            <a:prstDash val="dash"/>
          </a:ln>
        </p:spPr>
        <p:style>
          <a:lnRef idx="2">
            <a:schemeClr val="accent2"/>
          </a:lnRef>
          <a:fillRef idx="1">
            <a:schemeClr val="lt1"/>
          </a:fillRef>
          <a:effectRef idx="0">
            <a:schemeClr val="accent2"/>
          </a:effectRef>
          <a:fontRef idx="minor">
            <a:schemeClr val="dk1"/>
          </a:fontRef>
        </p:style>
        <p:txBody>
          <a:bodyPr rtlCol="0" anchor="ctr"/>
          <a:lstStyle>
            <a:defPPr>
              <a:defRPr lang="de-DE"/>
            </a:defPPr>
            <a:lvl1pPr marL="0" algn="l" defTabSz="1088776" rtl="0" eaLnBrk="1" latinLnBrk="0" hangingPunct="1">
              <a:defRPr lang="de-DE" sz="2100" kern="1200">
                <a:solidFill>
                  <a:schemeClr val="dk1"/>
                </a:solidFill>
                <a:latin typeface="+mn-lt"/>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dk1"/>
                </a:solidFill>
                <a:latin typeface="+mn-lt"/>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dk1"/>
                </a:solidFill>
                <a:latin typeface="+mn-lt"/>
                <a:ea typeface="+mn-ea"/>
                <a:cs typeface="+mn-cs"/>
              </a:defRPr>
            </a:lvl3pPr>
            <a:lvl4pPr marL="1633164" algn="l" defTabSz="1088776" rtl="0" eaLnBrk="1" latinLnBrk="0" hangingPunct="1">
              <a:buClr>
                <a:srgbClr val="666666"/>
              </a:buClr>
              <a:buSzPct val="80000"/>
              <a:buFont typeface="Arial"/>
              <a:buChar char=""/>
              <a:defRPr lang="de-DE" sz="1400" kern="1200">
                <a:solidFill>
                  <a:schemeClr val="dk1"/>
                </a:solidFill>
                <a:latin typeface="+mn-lt"/>
                <a:ea typeface="+mn-ea"/>
                <a:cs typeface="+mn-cs"/>
              </a:defRPr>
            </a:lvl4pPr>
            <a:lvl5pPr marL="2177552" algn="l" defTabSz="1088776" rtl="0" eaLnBrk="1" latinLnBrk="0" hangingPunct="1">
              <a:buClr>
                <a:srgbClr val="666666"/>
              </a:buClr>
              <a:buSzPct val="80000"/>
              <a:buFont typeface="Arial"/>
              <a:buChar char=""/>
              <a:defRPr lang="de-DE" sz="1200" kern="1200">
                <a:solidFill>
                  <a:schemeClr val="dk1"/>
                </a:solidFill>
                <a:latin typeface="+mn-lt"/>
                <a:ea typeface="+mn-ea"/>
                <a:cs typeface="+mn-cs"/>
              </a:defRPr>
            </a:lvl5pPr>
            <a:lvl6pPr marL="2721940" algn="l" defTabSz="1088776" rtl="0" eaLnBrk="1" latinLnBrk="0" hangingPunct="1">
              <a:defRPr sz="2100" kern="1200">
                <a:solidFill>
                  <a:schemeClr val="dk1"/>
                </a:solidFill>
                <a:latin typeface="+mn-lt"/>
                <a:ea typeface="+mn-ea"/>
                <a:cs typeface="+mn-cs"/>
              </a:defRPr>
            </a:lvl6pPr>
            <a:lvl7pPr marL="3266328" algn="l" defTabSz="1088776" rtl="0" eaLnBrk="1" latinLnBrk="0" hangingPunct="1">
              <a:defRPr sz="2100" kern="1200">
                <a:solidFill>
                  <a:schemeClr val="dk1"/>
                </a:solidFill>
                <a:latin typeface="+mn-lt"/>
                <a:ea typeface="+mn-ea"/>
                <a:cs typeface="+mn-cs"/>
              </a:defRPr>
            </a:lvl7pPr>
            <a:lvl8pPr marL="3810716" algn="l" defTabSz="1088776" rtl="0" eaLnBrk="1" latinLnBrk="0" hangingPunct="1">
              <a:defRPr sz="2100" kern="1200">
                <a:solidFill>
                  <a:schemeClr val="dk1"/>
                </a:solidFill>
                <a:latin typeface="+mn-lt"/>
                <a:ea typeface="+mn-ea"/>
                <a:cs typeface="+mn-cs"/>
              </a:defRPr>
            </a:lvl8pPr>
            <a:lvl9pPr marL="4355104" algn="l" defTabSz="1088776" rtl="0" eaLnBrk="1" latinLnBrk="0" hangingPunct="1">
              <a:defRPr sz="2100" kern="1200">
                <a:solidFill>
                  <a:schemeClr val="dk1"/>
                </a:solidFill>
                <a:latin typeface="+mn-lt"/>
                <a:ea typeface="+mn-ea"/>
                <a:cs typeface="+mn-cs"/>
              </a:defRPr>
            </a:lvl9pPr>
          </a:lstStyle>
          <a:p>
            <a:pPr algn="ctr"/>
            <a:endParaRPr lang="en-US" dirty="0"/>
          </a:p>
        </p:txBody>
      </p:sp>
      <p:sp>
        <p:nvSpPr>
          <p:cNvPr id="25" name="Bulle ronde 30">
            <a:extLst>
              <a:ext uri="{FF2B5EF4-FFF2-40B4-BE49-F238E27FC236}">
                <a16:creationId xmlns:a16="http://schemas.microsoft.com/office/drawing/2014/main" id="{0364DE39-674C-4EE4-A5F9-2096436808DD}"/>
              </a:ext>
            </a:extLst>
          </p:cNvPr>
          <p:cNvSpPr/>
          <p:nvPr/>
        </p:nvSpPr>
        <p:spPr>
          <a:xfrm>
            <a:off x="6564612" y="5712353"/>
            <a:ext cx="1479118" cy="771600"/>
          </a:xfrm>
          <a:prstGeom prst="wedgeEllipseCallout">
            <a:avLst>
              <a:gd name="adj1" fmla="val 71558"/>
              <a:gd name="adj2" fmla="val -25001"/>
            </a:avLst>
          </a:prstGeom>
          <a:ln/>
        </p:spPr>
        <p:style>
          <a:lnRef idx="2">
            <a:schemeClr val="accent4"/>
          </a:lnRef>
          <a:fillRef idx="1">
            <a:schemeClr val="lt1"/>
          </a:fillRef>
          <a:effectRef idx="0">
            <a:schemeClr val="accent4"/>
          </a:effectRef>
          <a:fontRef idx="minor">
            <a:schemeClr val="dk1"/>
          </a:fontRef>
        </p:style>
        <p:txBody>
          <a:bodyPr rtlCol="0" anchor="ctr"/>
          <a:lstStyle>
            <a:defPPr>
              <a:defRPr lang="de-DE"/>
            </a:defPPr>
            <a:lvl1pPr marL="0" algn="l" defTabSz="1088776" rtl="0" eaLnBrk="1" latinLnBrk="0" hangingPunct="1">
              <a:defRPr lang="de-DE" sz="2100" kern="1200">
                <a:solidFill>
                  <a:schemeClr val="dk1"/>
                </a:solidFill>
                <a:latin typeface="+mn-lt"/>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dk1"/>
                </a:solidFill>
                <a:latin typeface="+mn-lt"/>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dk1"/>
                </a:solidFill>
                <a:latin typeface="+mn-lt"/>
                <a:ea typeface="+mn-ea"/>
                <a:cs typeface="+mn-cs"/>
              </a:defRPr>
            </a:lvl3pPr>
            <a:lvl4pPr marL="1633164" algn="l" defTabSz="1088776" rtl="0" eaLnBrk="1" latinLnBrk="0" hangingPunct="1">
              <a:buClr>
                <a:srgbClr val="666666"/>
              </a:buClr>
              <a:buSzPct val="80000"/>
              <a:buFont typeface="Arial"/>
              <a:buChar char=""/>
              <a:defRPr lang="de-DE" sz="1400" kern="1200">
                <a:solidFill>
                  <a:schemeClr val="dk1"/>
                </a:solidFill>
                <a:latin typeface="+mn-lt"/>
                <a:ea typeface="+mn-ea"/>
                <a:cs typeface="+mn-cs"/>
              </a:defRPr>
            </a:lvl4pPr>
            <a:lvl5pPr marL="2177552" algn="l" defTabSz="1088776" rtl="0" eaLnBrk="1" latinLnBrk="0" hangingPunct="1">
              <a:buClr>
                <a:srgbClr val="666666"/>
              </a:buClr>
              <a:buSzPct val="80000"/>
              <a:buFont typeface="Arial"/>
              <a:buChar char=""/>
              <a:defRPr lang="de-DE" sz="1200" kern="1200">
                <a:solidFill>
                  <a:schemeClr val="dk1"/>
                </a:solidFill>
                <a:latin typeface="+mn-lt"/>
                <a:ea typeface="+mn-ea"/>
                <a:cs typeface="+mn-cs"/>
              </a:defRPr>
            </a:lvl5pPr>
            <a:lvl6pPr marL="2721940" algn="l" defTabSz="1088776" rtl="0" eaLnBrk="1" latinLnBrk="0" hangingPunct="1">
              <a:defRPr sz="2100" kern="1200">
                <a:solidFill>
                  <a:schemeClr val="dk1"/>
                </a:solidFill>
                <a:latin typeface="+mn-lt"/>
                <a:ea typeface="+mn-ea"/>
                <a:cs typeface="+mn-cs"/>
              </a:defRPr>
            </a:lvl6pPr>
            <a:lvl7pPr marL="3266328" algn="l" defTabSz="1088776" rtl="0" eaLnBrk="1" latinLnBrk="0" hangingPunct="1">
              <a:defRPr sz="2100" kern="1200">
                <a:solidFill>
                  <a:schemeClr val="dk1"/>
                </a:solidFill>
                <a:latin typeface="+mn-lt"/>
                <a:ea typeface="+mn-ea"/>
                <a:cs typeface="+mn-cs"/>
              </a:defRPr>
            </a:lvl7pPr>
            <a:lvl8pPr marL="3810716" algn="l" defTabSz="1088776" rtl="0" eaLnBrk="1" latinLnBrk="0" hangingPunct="1">
              <a:defRPr sz="2100" kern="1200">
                <a:solidFill>
                  <a:schemeClr val="dk1"/>
                </a:solidFill>
                <a:latin typeface="+mn-lt"/>
                <a:ea typeface="+mn-ea"/>
                <a:cs typeface="+mn-cs"/>
              </a:defRPr>
            </a:lvl8pPr>
            <a:lvl9pPr marL="4355104" algn="l" defTabSz="1088776" rtl="0" eaLnBrk="1" latinLnBrk="0" hangingPunct="1">
              <a:defRPr sz="2100" kern="1200">
                <a:solidFill>
                  <a:schemeClr val="dk1"/>
                </a:solidFill>
                <a:latin typeface="+mn-lt"/>
                <a:ea typeface="+mn-ea"/>
                <a:cs typeface="+mn-cs"/>
              </a:defRPr>
            </a:lvl9pPr>
          </a:lstStyle>
          <a:p>
            <a:pPr algn="ctr"/>
            <a:r>
              <a:rPr lang="en-US" sz="1200" b="1" dirty="0">
                <a:solidFill>
                  <a:schemeClr val="accent4">
                    <a:lumMod val="75000"/>
                  </a:schemeClr>
                </a:solidFill>
                <a:latin typeface="Arial"/>
                <a:cs typeface="Arial"/>
              </a:rPr>
              <a:t>Integration</a:t>
            </a:r>
          </a:p>
        </p:txBody>
      </p:sp>
      <p:sp>
        <p:nvSpPr>
          <p:cNvPr id="50" name="Title 1">
            <a:extLst>
              <a:ext uri="{FF2B5EF4-FFF2-40B4-BE49-F238E27FC236}">
                <a16:creationId xmlns:a16="http://schemas.microsoft.com/office/drawing/2014/main" id="{C329F1ED-8E6A-4D2F-90A7-E2AA7D7A9A1E}"/>
              </a:ext>
            </a:extLst>
          </p:cNvPr>
          <p:cNvSpPr>
            <a:spLocks noGrp="1"/>
          </p:cNvSpPr>
          <p:nvPr/>
        </p:nvSpPr>
        <p:spPr bwMode="gray">
          <a:xfrm>
            <a:off x="541555" y="332630"/>
            <a:ext cx="10657840" cy="1692771"/>
          </a:xfrm>
          <a:prstGeom prst="rect">
            <a:avLst/>
          </a:prstGeom>
        </p:spPr>
        <p:txBody>
          <a:bodyPr vert="horz" wrap="square" lIns="0" tIns="0" rIns="0" bIns="0" rtlCol="0" anchor="t" anchorCtr="0">
            <a:spAutoFit/>
          </a:bodyPr>
          <a:lstStyle>
            <a:lvl1pPr algn="l" defTabSz="1088558" rtl="0" eaLnBrk="1" latinLnBrk="0" hangingPunct="1">
              <a:spcBef>
                <a:spcPct val="0"/>
              </a:spcBef>
              <a:buNone/>
              <a:defRPr sz="2400" b="1" kern="1200" baseline="0">
                <a:solidFill>
                  <a:schemeClr val="tx1"/>
                </a:solidFill>
                <a:latin typeface="+mj-lt"/>
                <a:ea typeface="+mj-ea"/>
                <a:cs typeface="+mj-cs"/>
              </a:defRPr>
            </a:lvl1pPr>
          </a:lstStyle>
          <a:p>
            <a:r>
              <a:rPr lang="en-US" sz="3000" dirty="0">
                <a:latin typeface="Calibri" panose="020F0502020204030204" pitchFamily="34" charset="0"/>
                <a:cs typeface="Calibri" panose="020F0502020204030204" pitchFamily="34" charset="0"/>
              </a:rPr>
              <a:t>What is integration?</a:t>
            </a:r>
          </a:p>
          <a:p>
            <a:pPr marL="342900" indent="-342900">
              <a:buFont typeface="Arial" panose="020B0604020202020204" pitchFamily="34" charset="0"/>
              <a:buChar char="•"/>
            </a:pPr>
            <a:endParaRPr lang="en-US" sz="2000" b="0" dirty="0"/>
          </a:p>
          <a:p>
            <a:pPr marL="342900" indent="-342900">
              <a:buFont typeface="Arial" panose="020B0604020202020204" pitchFamily="34" charset="0"/>
              <a:buChar char="•"/>
            </a:pPr>
            <a:r>
              <a:rPr lang="en-US" sz="2000" b="0" dirty="0"/>
              <a:t>PO Flip suppliers</a:t>
            </a:r>
          </a:p>
          <a:p>
            <a:pPr marL="342900" indent="-342900">
              <a:buFont typeface="Arial" panose="020B0604020202020204" pitchFamily="34" charset="0"/>
              <a:buChar char="•"/>
            </a:pPr>
            <a:r>
              <a:rPr lang="en-US" sz="2000" b="0" dirty="0"/>
              <a:t>Standard Account supplier</a:t>
            </a:r>
          </a:p>
          <a:p>
            <a:pPr marL="342900" indent="-342900">
              <a:buFont typeface="Arial" panose="020B0604020202020204" pitchFamily="34" charset="0"/>
              <a:buChar char="•"/>
            </a:pPr>
            <a:r>
              <a:rPr lang="en-US" sz="2000" dirty="0"/>
              <a:t>Integrated suppliers </a:t>
            </a:r>
          </a:p>
        </p:txBody>
      </p:sp>
    </p:spTree>
    <p:extLst>
      <p:ext uri="{BB962C8B-B14F-4D97-AF65-F5344CB8AC3E}">
        <p14:creationId xmlns:p14="http://schemas.microsoft.com/office/powerpoint/2010/main" val="3602749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vider"/>
          <p:cNvSpPr>
            <a:spLocks noGrp="1"/>
          </p:cNvSpPr>
          <p:nvPr>
            <p:ph type="ctrTitle"/>
          </p:nvPr>
        </p:nvSpPr>
        <p:spPr bwMode="gray"/>
        <p:txBody>
          <a:bodyPr/>
          <a:lstStyle/>
          <a:p>
            <a:r>
              <a:rPr lang="en-US" dirty="0"/>
              <a:t>Current </a:t>
            </a:r>
            <a:r>
              <a:rPr lang="en-US" dirty="0">
                <a:solidFill>
                  <a:schemeClr val="accent1"/>
                </a:solidFill>
              </a:rPr>
              <a:t>Status</a:t>
            </a:r>
            <a:r>
              <a:rPr lang="cs-CZ" dirty="0">
                <a:solidFill>
                  <a:schemeClr val="accent1"/>
                </a:solidFill>
              </a:rPr>
              <a:t> </a:t>
            </a:r>
            <a:r>
              <a:rPr lang="en-US" dirty="0">
                <a:solidFill>
                  <a:schemeClr val="accent1"/>
                </a:solidFill>
              </a:rPr>
              <a:t>/ Scope</a:t>
            </a:r>
            <a:endParaRPr lang="en-US" dirty="0"/>
          </a:p>
        </p:txBody>
      </p:sp>
      <p:pic>
        <p:nvPicPr>
          <p:cNvPr id="7" name="Divider Image Placeholder">
            <a:extLst>
              <a:ext uri="{FF2B5EF4-FFF2-40B4-BE49-F238E27FC236}">
                <a16:creationId xmlns:a16="http://schemas.microsoft.com/office/drawing/2014/main" id="{3FEADB84-4FA8-4F63-8117-D5AD2F9BF195}"/>
              </a:ext>
            </a:extLst>
          </p:cNvPr>
          <p:cNvPicPr>
            <a:picLocks noGrp="1" noChangeAspect="1"/>
          </p:cNvPicPr>
          <p:nvPr>
            <p:ph type="pic" sz="quarter" idx="12"/>
          </p:nvPr>
        </p:nvPicPr>
        <p:blipFill rotWithShape="1">
          <a:blip r:embed="rId2" cstate="screen">
            <a:extLst>
              <a:ext uri="{28A0092B-C50C-407E-A947-70E740481C1C}">
                <a14:useLocalDpi xmlns:a14="http://schemas.microsoft.com/office/drawing/2010/main"/>
              </a:ext>
            </a:extLst>
          </a:blip>
          <a:srcRect/>
          <a:stretch/>
        </p:blipFill>
        <p:spPr>
          <a:prstGeom prst="rect">
            <a:avLst/>
          </a:prstGeom>
        </p:spPr>
      </p:pic>
    </p:spTree>
    <p:extLst>
      <p:ext uri="{BB962C8B-B14F-4D97-AF65-F5344CB8AC3E}">
        <p14:creationId xmlns:p14="http://schemas.microsoft.com/office/powerpoint/2010/main" val="1693693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421669" y="275400"/>
            <a:ext cx="11186476" cy="461665"/>
          </a:xfrm>
        </p:spPr>
        <p:txBody>
          <a:bodyPr/>
          <a:lstStyle/>
          <a:p>
            <a:r>
              <a:rPr lang="en-US" sz="3000" dirty="0">
                <a:latin typeface="Calibri" panose="020F0502020204030204" pitchFamily="34" charset="0"/>
                <a:cs typeface="Calibri" panose="020F0502020204030204" pitchFamily="34" charset="0"/>
              </a:rPr>
              <a:t>Current</a:t>
            </a:r>
            <a:r>
              <a:rPr lang="en-US" sz="3000" dirty="0">
                <a:solidFill>
                  <a:prstClr val="black"/>
                </a:solidFill>
                <a:effectLst>
                  <a:outerShdw blurRad="38100" dist="38100" dir="2700000" algn="tl">
                    <a:srgbClr val="000000">
                      <a:alpha val="43137"/>
                    </a:srgbClr>
                  </a:outerShdw>
                </a:effectLst>
                <a:latin typeface="Calibri" panose="020F0502020204030204"/>
              </a:rPr>
              <a:t> </a:t>
            </a:r>
            <a:r>
              <a:rPr lang="en-US" sz="3000" dirty="0">
                <a:latin typeface="Calibri" panose="020F0502020204030204" pitchFamily="34" charset="0"/>
                <a:cs typeface="Calibri" panose="020F0502020204030204" pitchFamily="34" charset="0"/>
              </a:rPr>
              <a:t>Status</a:t>
            </a:r>
            <a:endParaRPr lang="en-US" sz="2000" b="0" dirty="0">
              <a:solidFill>
                <a:srgbClr val="000000"/>
              </a:solidFill>
              <a:ea typeface="+mn-ea"/>
              <a:cs typeface="+mn-cs"/>
            </a:endParaRPr>
          </a:p>
        </p:txBody>
      </p:sp>
      <p:graphicFrame>
        <p:nvGraphicFramePr>
          <p:cNvPr id="25" name="Diagram 24">
            <a:extLst>
              <a:ext uri="{FF2B5EF4-FFF2-40B4-BE49-F238E27FC236}">
                <a16:creationId xmlns:a16="http://schemas.microsoft.com/office/drawing/2014/main" id="{98738D71-7C68-4E9E-B8BD-05191445CDCB}"/>
              </a:ext>
            </a:extLst>
          </p:cNvPr>
          <p:cNvGraphicFramePr/>
          <p:nvPr>
            <p:extLst>
              <p:ext uri="{D42A27DB-BD31-4B8C-83A1-F6EECF244321}">
                <p14:modId xmlns:p14="http://schemas.microsoft.com/office/powerpoint/2010/main" val="4181117394"/>
              </p:ext>
            </p:extLst>
          </p:nvPr>
        </p:nvGraphicFramePr>
        <p:xfrm>
          <a:off x="330075" y="934324"/>
          <a:ext cx="5931017" cy="53837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6" name="Pictogram" descr="Example of an pictogram" title="Pictogram for title slide">
            <a:extLst>
              <a:ext uri="{FF2B5EF4-FFF2-40B4-BE49-F238E27FC236}">
                <a16:creationId xmlns:a16="http://schemas.microsoft.com/office/drawing/2014/main" id="{C279874D-608A-406F-A0DF-11747578C89B}"/>
              </a:ext>
            </a:extLst>
          </p:cNvPr>
          <p:cNvPicPr>
            <a:picLocks noChangeAspect="1"/>
          </p:cNvPicPr>
          <p:nvPr/>
        </p:nvPicPr>
        <p:blipFill>
          <a:blip r:embed="rId7"/>
          <a:srcRect t="16" b="16"/>
          <a:stretch>
            <a:fillRect/>
          </a:stretch>
        </p:blipFill>
        <p:spPr bwMode="gray">
          <a:xfrm>
            <a:off x="7084407" y="1167131"/>
            <a:ext cx="4523738" cy="4523738"/>
          </a:xfrm>
          <a:prstGeom prst="rect">
            <a:avLst/>
          </a:prstGeom>
        </p:spPr>
      </p:pic>
    </p:spTree>
    <p:extLst>
      <p:ext uri="{BB962C8B-B14F-4D97-AF65-F5344CB8AC3E}">
        <p14:creationId xmlns:p14="http://schemas.microsoft.com/office/powerpoint/2010/main" val="2897005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421669" y="275400"/>
            <a:ext cx="11186476" cy="415498"/>
          </a:xfrm>
        </p:spPr>
        <p:txBody>
          <a:bodyPr/>
          <a:lstStyle/>
          <a:p>
            <a:pPr lvl="0" defTabSz="914400">
              <a:lnSpc>
                <a:spcPct val="90000"/>
              </a:lnSpc>
              <a:defRPr/>
            </a:pPr>
            <a:r>
              <a:rPr lang="en-US" sz="3000" dirty="0">
                <a:latin typeface="Calibri" panose="020F0502020204030204" pitchFamily="34" charset="0"/>
                <a:cs typeface="Calibri" panose="020F0502020204030204" pitchFamily="34" charset="0"/>
              </a:rPr>
              <a:t>Project</a:t>
            </a:r>
            <a:r>
              <a:rPr lang="en-US" sz="3000" dirty="0">
                <a:solidFill>
                  <a:sysClr val="windowText" lastClr="000000"/>
                </a:solidFill>
                <a:effectLst>
                  <a:outerShdw blurRad="38100" dist="38100" dir="2700000" algn="tl">
                    <a:srgbClr val="000000">
                      <a:alpha val="43137"/>
                    </a:srgbClr>
                  </a:outerShdw>
                </a:effectLst>
                <a:latin typeface="Calibri Light" panose="020F0302020204030204"/>
              </a:rPr>
              <a:t> </a:t>
            </a:r>
            <a:r>
              <a:rPr lang="en-US" sz="3000" dirty="0">
                <a:latin typeface="Calibri" panose="020F0502020204030204" pitchFamily="34" charset="0"/>
                <a:cs typeface="Calibri" panose="020F0502020204030204" pitchFamily="34" charset="0"/>
              </a:rPr>
              <a:t>Scope</a:t>
            </a:r>
          </a:p>
        </p:txBody>
      </p:sp>
      <p:graphicFrame>
        <p:nvGraphicFramePr>
          <p:cNvPr id="5" name="Diagram 4">
            <a:extLst>
              <a:ext uri="{FF2B5EF4-FFF2-40B4-BE49-F238E27FC236}">
                <a16:creationId xmlns:a16="http://schemas.microsoft.com/office/drawing/2014/main" id="{BACEFA8E-2BB9-419B-B9E4-84EA8A9FE06A}"/>
              </a:ext>
            </a:extLst>
          </p:cNvPr>
          <p:cNvGraphicFramePr/>
          <p:nvPr>
            <p:extLst>
              <p:ext uri="{D42A27DB-BD31-4B8C-83A1-F6EECF244321}">
                <p14:modId xmlns:p14="http://schemas.microsoft.com/office/powerpoint/2010/main" val="3556587851"/>
              </p:ext>
            </p:extLst>
          </p:nvPr>
        </p:nvGraphicFramePr>
        <p:xfrm>
          <a:off x="233978" y="1009524"/>
          <a:ext cx="7750206" cy="2252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Rounded Corners 5">
            <a:extLst>
              <a:ext uri="{FF2B5EF4-FFF2-40B4-BE49-F238E27FC236}">
                <a16:creationId xmlns:a16="http://schemas.microsoft.com/office/drawing/2014/main" id="{F8C77B2B-D990-4B67-99D1-00E81F9EAC35}"/>
              </a:ext>
            </a:extLst>
          </p:cNvPr>
          <p:cNvSpPr/>
          <p:nvPr/>
        </p:nvSpPr>
        <p:spPr bwMode="gray">
          <a:xfrm>
            <a:off x="9347192" y="1672118"/>
            <a:ext cx="2449585" cy="914400"/>
          </a:xfrm>
          <a:prstGeom prst="roundRect">
            <a:avLst/>
          </a:prstGeom>
          <a:solidFill>
            <a:schemeClr val="accent1"/>
          </a:solidFill>
          <a:ln w="10000" cap="flat" cmpd="sng" algn="ctr">
            <a:solidFill>
              <a:srgbClr val="008FD3">
                <a:hueOff val="0"/>
                <a:satOff val="0"/>
                <a:lumOff val="0"/>
                <a:alphaOff val="0"/>
              </a:srgbClr>
            </a:solidFill>
            <a:prstDash val="solid"/>
          </a:ln>
          <a:effectLst>
            <a:outerShdw blurRad="38100" dist="30000" dir="5400000" rotWithShape="0">
              <a:srgbClr val="000000">
                <a:alpha val="45000"/>
              </a:srgbClr>
            </a:outerShdw>
          </a:effectLst>
          <a:scene3d>
            <a:camera prst="orthographicFront"/>
            <a:lightRig rig="flat" dir="t"/>
          </a:scene3d>
          <a:sp3d prstMaterial="plastic">
            <a:bevelT w="120900" h="88900"/>
            <a:bevelB w="88900" h="31750" prst="angle"/>
          </a:sp3d>
        </p:spPr>
        <p:txBody>
          <a:bodyPr spcFirstLastPara="0" vert="horz" wrap="square" lIns="163576" tIns="93472" rIns="163576" bIns="93472" numCol="1" spcCol="1270" anchor="ctr" anchorCtr="0">
            <a:noAutofit/>
          </a:bodyPr>
          <a:lstStyle/>
          <a:p>
            <a:r>
              <a:rPr lang="en-US" b="1" dirty="0">
                <a:solidFill>
                  <a:schemeClr val="bg1"/>
                </a:solidFill>
                <a:latin typeface="Calibri" panose="020F0502020204030204"/>
              </a:rPr>
              <a:t>Test Plan:</a:t>
            </a:r>
          </a:p>
        </p:txBody>
      </p:sp>
      <p:graphicFrame>
        <p:nvGraphicFramePr>
          <p:cNvPr id="8" name="Content Placeholder 13">
            <a:extLst>
              <a:ext uri="{FF2B5EF4-FFF2-40B4-BE49-F238E27FC236}">
                <a16:creationId xmlns:a16="http://schemas.microsoft.com/office/drawing/2014/main" id="{DBD4A846-0CF4-4719-9F13-A27E9AFE4068}"/>
              </a:ext>
            </a:extLst>
          </p:cNvPr>
          <p:cNvGraphicFramePr>
            <a:graphicFrameLocks/>
          </p:cNvGraphicFramePr>
          <p:nvPr>
            <p:extLst>
              <p:ext uri="{D42A27DB-BD31-4B8C-83A1-F6EECF244321}">
                <p14:modId xmlns:p14="http://schemas.microsoft.com/office/powerpoint/2010/main" val="1732750318"/>
              </p:ext>
            </p:extLst>
          </p:nvPr>
        </p:nvGraphicFramePr>
        <p:xfrm>
          <a:off x="143813" y="3580572"/>
          <a:ext cx="11907548" cy="29810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3" name="Object 2">
            <a:extLst>
              <a:ext uri="{FF2B5EF4-FFF2-40B4-BE49-F238E27FC236}">
                <a16:creationId xmlns:a16="http://schemas.microsoft.com/office/drawing/2014/main" id="{16CBDE4F-2F66-410B-B0BB-6CA8457DA535}"/>
              </a:ext>
            </a:extLst>
          </p:cNvPr>
          <p:cNvGraphicFramePr>
            <a:graphicFrameLocks noChangeAspect="1"/>
          </p:cNvGraphicFramePr>
          <p:nvPr>
            <p:extLst>
              <p:ext uri="{D42A27DB-BD31-4B8C-83A1-F6EECF244321}">
                <p14:modId xmlns:p14="http://schemas.microsoft.com/office/powerpoint/2010/main" val="939340373"/>
              </p:ext>
            </p:extLst>
          </p:nvPr>
        </p:nvGraphicFramePr>
        <p:xfrm>
          <a:off x="10693745" y="1794355"/>
          <a:ext cx="914400" cy="792163"/>
        </p:xfrm>
        <a:graphic>
          <a:graphicData uri="http://schemas.openxmlformats.org/presentationml/2006/ole">
            <mc:AlternateContent xmlns:mc="http://schemas.openxmlformats.org/markup-compatibility/2006">
              <mc:Choice xmlns:v="urn:schemas-microsoft-com:vml" Requires="v">
                <p:oleObj name="Worksheet" showAsIcon="1" r:id="rId12" imgW="914282" imgH="792515" progId="Excel.Sheet.12">
                  <p:embed/>
                </p:oleObj>
              </mc:Choice>
              <mc:Fallback>
                <p:oleObj name="Worksheet" showAsIcon="1" r:id="rId12" imgW="914282" imgH="792515" progId="Excel.Sheet.12">
                  <p:embed/>
                  <p:pic>
                    <p:nvPicPr>
                      <p:cNvPr id="3" name="Object 2">
                        <a:extLst>
                          <a:ext uri="{FF2B5EF4-FFF2-40B4-BE49-F238E27FC236}">
                            <a16:creationId xmlns:a16="http://schemas.microsoft.com/office/drawing/2014/main" id="{16CBDE4F-2F66-410B-B0BB-6CA8457DA535}"/>
                          </a:ext>
                        </a:extLst>
                      </p:cNvPr>
                      <p:cNvPicPr/>
                      <p:nvPr/>
                    </p:nvPicPr>
                    <p:blipFill>
                      <a:blip r:embed="rId13"/>
                      <a:stretch>
                        <a:fillRect/>
                      </a:stretch>
                    </p:blipFill>
                    <p:spPr>
                      <a:xfrm>
                        <a:off x="10693745" y="1794355"/>
                        <a:ext cx="914400" cy="792163"/>
                      </a:xfrm>
                      <a:prstGeom prst="rect">
                        <a:avLst/>
                      </a:prstGeom>
                    </p:spPr>
                  </p:pic>
                </p:oleObj>
              </mc:Fallback>
            </mc:AlternateContent>
          </a:graphicData>
        </a:graphic>
      </p:graphicFrame>
    </p:spTree>
    <p:extLst>
      <p:ext uri="{BB962C8B-B14F-4D97-AF65-F5344CB8AC3E}">
        <p14:creationId xmlns:p14="http://schemas.microsoft.com/office/powerpoint/2010/main" val="1053802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a:extLst>
              <a:ext uri="{FF2B5EF4-FFF2-40B4-BE49-F238E27FC236}">
                <a16:creationId xmlns:a16="http://schemas.microsoft.com/office/drawing/2014/main" id="{072714AE-38BA-4C65-8FA8-649C57AC050C}"/>
              </a:ext>
            </a:extLst>
          </p:cNvPr>
          <p:cNvGraphicFramePr/>
          <p:nvPr>
            <p:extLst>
              <p:ext uri="{D42A27DB-BD31-4B8C-83A1-F6EECF244321}">
                <p14:modId xmlns:p14="http://schemas.microsoft.com/office/powerpoint/2010/main" val="1159707499"/>
              </p:ext>
            </p:extLst>
          </p:nvPr>
        </p:nvGraphicFramePr>
        <p:xfrm>
          <a:off x="435006" y="861134"/>
          <a:ext cx="4178940" cy="4583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F3320F8E-DA5E-4C32-B183-D1C989D56F2A}"/>
              </a:ext>
            </a:extLst>
          </p:cNvPr>
          <p:cNvPicPr>
            <a:picLocks noChangeAspect="1"/>
          </p:cNvPicPr>
          <p:nvPr/>
        </p:nvPicPr>
        <p:blipFill>
          <a:blip r:embed="rId7"/>
          <a:stretch>
            <a:fillRect/>
          </a:stretch>
        </p:blipFill>
        <p:spPr>
          <a:xfrm>
            <a:off x="5776982" y="600748"/>
            <a:ext cx="6149387" cy="2706840"/>
          </a:xfrm>
          <a:prstGeom prst="rect">
            <a:avLst/>
          </a:prstGeom>
        </p:spPr>
      </p:pic>
      <p:sp>
        <p:nvSpPr>
          <p:cNvPr id="10" name="Text Placeholder 2">
            <a:extLst>
              <a:ext uri="{FF2B5EF4-FFF2-40B4-BE49-F238E27FC236}">
                <a16:creationId xmlns:a16="http://schemas.microsoft.com/office/drawing/2014/main" id="{77270879-B44A-4EF3-8FF5-C9FB43B73143}"/>
              </a:ext>
            </a:extLst>
          </p:cNvPr>
          <p:cNvSpPr txBox="1">
            <a:spLocks/>
          </p:cNvSpPr>
          <p:nvPr/>
        </p:nvSpPr>
        <p:spPr>
          <a:xfrm>
            <a:off x="6385927" y="3769199"/>
            <a:ext cx="5540442" cy="2142241"/>
          </a:xfrm>
          <a:prstGeom prst="rect">
            <a:avLst/>
          </a:prstGeom>
        </p:spPr>
        <p:txBody>
          <a:bodyPr/>
          <a:lst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spcBef>
                <a:spcPts val="0"/>
              </a:spcBef>
            </a:pPr>
            <a:r>
              <a:rPr lang="en-US" sz="1600" dirty="0"/>
              <a:t>SAP Ariba Cloud Integration Gateway is the preferred integration solution for suppliers</a:t>
            </a:r>
          </a:p>
          <a:p>
            <a:pPr>
              <a:spcBef>
                <a:spcPts val="0"/>
              </a:spcBef>
            </a:pPr>
            <a:r>
              <a:rPr lang="en-US" sz="1600" dirty="0"/>
              <a:t>transacting on Ariba Network. </a:t>
            </a:r>
          </a:p>
          <a:p>
            <a:pPr marL="351414" lvl="2" indent="-171450">
              <a:buFont typeface="Wingdings" panose="05000000000000000000" pitchFamily="2" charset="2"/>
              <a:buChar char="Ø"/>
            </a:pPr>
            <a:r>
              <a:rPr lang="en-US" sz="1200" dirty="0"/>
              <a:t>Main Goal: To simplify integration and shorten the integration timeline</a:t>
            </a:r>
          </a:p>
          <a:p>
            <a:pPr marL="351414" lvl="2" indent="-171450">
              <a:buFont typeface="Wingdings" panose="05000000000000000000" pitchFamily="2" charset="2"/>
              <a:buChar char="Ø"/>
            </a:pPr>
            <a:r>
              <a:rPr lang="en-US" sz="1200" dirty="0"/>
              <a:t>Covering more industry and regional standards</a:t>
            </a:r>
          </a:p>
          <a:p>
            <a:pPr marL="351414" lvl="2" indent="-171450">
              <a:buFont typeface="Wingdings" panose="05000000000000000000" pitchFamily="2" charset="2"/>
              <a:buChar char="Ø"/>
            </a:pPr>
            <a:r>
              <a:rPr lang="en-US" sz="1200" dirty="0"/>
              <a:t>Providing self testing capabilities</a:t>
            </a:r>
          </a:p>
          <a:p>
            <a:pPr marL="351414" lvl="2" indent="-171450">
              <a:buFont typeface="Wingdings" panose="05000000000000000000" pitchFamily="2" charset="2"/>
              <a:buChar char="Ø"/>
            </a:pPr>
            <a:r>
              <a:rPr lang="en-US" sz="1200" dirty="0"/>
              <a:t>Support for various formats in addition to cXML</a:t>
            </a:r>
          </a:p>
          <a:p>
            <a:pPr marL="179964" lvl="2" indent="0">
              <a:buFont typeface="Arial" panose="020B0604020202020204" pitchFamily="34" charset="0"/>
              <a:buNone/>
            </a:pPr>
            <a:endParaRPr lang="en-US" sz="1200" dirty="0"/>
          </a:p>
          <a:p>
            <a:pPr marL="360000" lvl="3" indent="0">
              <a:buFont typeface="Arial" pitchFamily="34" charset="0"/>
              <a:buNone/>
            </a:pPr>
            <a:endParaRPr lang="en-US" sz="1200" dirty="0"/>
          </a:p>
        </p:txBody>
      </p:sp>
      <p:sp>
        <p:nvSpPr>
          <p:cNvPr id="11" name="Rectangle 10">
            <a:extLst>
              <a:ext uri="{FF2B5EF4-FFF2-40B4-BE49-F238E27FC236}">
                <a16:creationId xmlns:a16="http://schemas.microsoft.com/office/drawing/2014/main" id="{E4CC51F2-2C6C-4B42-9974-99B9FA70935E}"/>
              </a:ext>
            </a:extLst>
          </p:cNvPr>
          <p:cNvSpPr/>
          <p:nvPr/>
        </p:nvSpPr>
        <p:spPr>
          <a:xfrm>
            <a:off x="6385927" y="5751715"/>
            <a:ext cx="5736423" cy="615553"/>
          </a:xfrm>
          <a:prstGeom prst="rect">
            <a:avLst/>
          </a:prstGeom>
        </p:spPr>
        <p:txBody>
          <a:bodyPr wrap="square">
            <a:spAutoFit/>
          </a:bodyPr>
          <a:lstStyle/>
          <a:p>
            <a:pPr marL="0" lvl="2" indent="0">
              <a:buNone/>
            </a:pPr>
            <a:r>
              <a:rPr lang="en-US" b="1" dirty="0">
                <a:solidFill>
                  <a:srgbClr val="FF0000"/>
                </a:solidFill>
              </a:rPr>
              <a:t>Please note that the legal binding document is the one on Ariba Network! </a:t>
            </a:r>
          </a:p>
        </p:txBody>
      </p:sp>
    </p:spTree>
    <p:extLst>
      <p:ext uri="{BB962C8B-B14F-4D97-AF65-F5344CB8AC3E}">
        <p14:creationId xmlns:p14="http://schemas.microsoft.com/office/powerpoint/2010/main" val="2905392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258017C-CB49-48B1-856D-33DB506AF6CF}"/>
              </a:ext>
            </a:extLst>
          </p:cNvPr>
          <p:cNvSpPr txBox="1">
            <a:spLocks/>
          </p:cNvSpPr>
          <p:nvPr/>
        </p:nvSpPr>
        <p:spPr>
          <a:xfrm>
            <a:off x="559293" y="243205"/>
            <a:ext cx="10794507" cy="65580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000" b="1" i="0" u="none" strike="noStrike" kern="1200" cap="none" spc="0" normalizeH="0" baseline="0" noProof="0" dirty="0">
                <a:ln>
                  <a:noFill/>
                </a:ln>
                <a:solidFill>
                  <a:sysClr val="windowText" lastClr="000000"/>
                </a:solidFill>
                <a:effectLst>
                  <a:outerShdw blurRad="38100" dist="38100" dir="2700000" algn="tl">
                    <a:srgbClr val="000000">
                      <a:alpha val="43137"/>
                    </a:srgbClr>
                  </a:outerShdw>
                </a:effectLst>
                <a:uLnTx/>
                <a:uFillTx/>
                <a:latin typeface="Calibri" panose="020F0502020204030204" pitchFamily="34" charset="0"/>
                <a:cs typeface="Calibri" panose="020F0502020204030204" pitchFamily="34" charset="0"/>
              </a:rPr>
              <a:t>Project Scope - Documents</a:t>
            </a:r>
          </a:p>
        </p:txBody>
      </p:sp>
      <p:graphicFrame>
        <p:nvGraphicFramePr>
          <p:cNvPr id="7" name="Content Placeholder 3">
            <a:extLst>
              <a:ext uri="{FF2B5EF4-FFF2-40B4-BE49-F238E27FC236}">
                <a16:creationId xmlns:a16="http://schemas.microsoft.com/office/drawing/2014/main" id="{08107E91-BE90-40CB-A9E2-4FFFFD541C6F}"/>
              </a:ext>
            </a:extLst>
          </p:cNvPr>
          <p:cNvGraphicFramePr>
            <a:graphicFrameLocks/>
          </p:cNvGraphicFramePr>
          <p:nvPr>
            <p:extLst>
              <p:ext uri="{D42A27DB-BD31-4B8C-83A1-F6EECF244321}">
                <p14:modId xmlns:p14="http://schemas.microsoft.com/office/powerpoint/2010/main" val="2362783761"/>
              </p:ext>
            </p:extLst>
          </p:nvPr>
        </p:nvGraphicFramePr>
        <p:xfrm>
          <a:off x="433605" y="1035761"/>
          <a:ext cx="10463693" cy="5250566"/>
        </p:xfrm>
        <a:graphic>
          <a:graphicData uri="http://schemas.openxmlformats.org/drawingml/2006/table">
            <a:tbl>
              <a:tblPr firstRow="1" firstCol="1" bandRow="1">
                <a:tableStyleId>{F5AB1C69-6EDB-4FF4-983F-18BD219EF322}</a:tableStyleId>
              </a:tblPr>
              <a:tblGrid>
                <a:gridCol w="5195586">
                  <a:extLst>
                    <a:ext uri="{9D8B030D-6E8A-4147-A177-3AD203B41FA5}">
                      <a16:colId xmlns:a16="http://schemas.microsoft.com/office/drawing/2014/main" val="20000"/>
                    </a:ext>
                  </a:extLst>
                </a:gridCol>
                <a:gridCol w="5268107">
                  <a:extLst>
                    <a:ext uri="{9D8B030D-6E8A-4147-A177-3AD203B41FA5}">
                      <a16:colId xmlns:a16="http://schemas.microsoft.com/office/drawing/2014/main" val="20001"/>
                    </a:ext>
                  </a:extLst>
                </a:gridCol>
              </a:tblGrid>
              <a:tr h="297898">
                <a:tc>
                  <a:txBody>
                    <a:bodyPr/>
                    <a:lstStyle/>
                    <a:p>
                      <a:pPr marL="0" marR="0" algn="ctr">
                        <a:spcBef>
                          <a:spcPts val="0"/>
                        </a:spcBef>
                        <a:spcAft>
                          <a:spcPts val="0"/>
                        </a:spcAft>
                      </a:pPr>
                      <a:r>
                        <a:rPr lang="en-US" sz="1000" b="1" dirty="0">
                          <a:effectLst/>
                        </a:rPr>
                        <a:t>Purchase Order Types </a:t>
                      </a:r>
                      <a:r>
                        <a:rPr lang="en-US" sz="1000" b="1" u="sng" dirty="0">
                          <a:effectLst/>
                        </a:rPr>
                        <a:t>Supported</a:t>
                      </a:r>
                      <a:endParaRPr lang="en-US" sz="1200" b="1" u="sng" dirty="0">
                        <a:effectLst/>
                        <a:latin typeface="Times New Roman"/>
                        <a:ea typeface="MS Mincho"/>
                      </a:endParaRPr>
                    </a:p>
                  </a:txBody>
                  <a:tcPr marL="68580" marR="68580" marT="0" marB="0" anchor="ctr">
                    <a:solidFill>
                      <a:schemeClr val="accent3">
                        <a:lumMod val="75000"/>
                      </a:schemeClr>
                    </a:solidFill>
                  </a:tcPr>
                </a:tc>
                <a:tc>
                  <a:txBody>
                    <a:bodyPr/>
                    <a:lstStyle/>
                    <a:p>
                      <a:pPr marL="0" marR="0" algn="ctr">
                        <a:spcBef>
                          <a:spcPts val="0"/>
                        </a:spcBef>
                        <a:spcAft>
                          <a:spcPts val="0"/>
                        </a:spcAft>
                      </a:pPr>
                      <a:r>
                        <a:rPr lang="en-US" sz="1000" dirty="0">
                          <a:effectLst/>
                        </a:rPr>
                        <a:t>Purchase Order Types </a:t>
                      </a:r>
                      <a:r>
                        <a:rPr lang="en-US" sz="1000" u="sng" dirty="0">
                          <a:effectLst/>
                        </a:rPr>
                        <a:t>Not Supported</a:t>
                      </a:r>
                      <a:endParaRPr lang="en-US" sz="1200" u="sng" dirty="0">
                        <a:effectLst/>
                        <a:latin typeface="Times New Roman"/>
                        <a:ea typeface="MS Mincho"/>
                      </a:endParaRPr>
                    </a:p>
                  </a:txBody>
                  <a:tcPr marL="68580" marR="68580" marT="0" marB="0" anchor="ctr">
                    <a:solidFill>
                      <a:schemeClr val="accent3">
                        <a:lumMod val="75000"/>
                      </a:schemeClr>
                    </a:solidFill>
                  </a:tcPr>
                </a:tc>
                <a:extLst>
                  <a:ext uri="{0D108BD9-81ED-4DB2-BD59-A6C34878D82A}">
                    <a16:rowId xmlns:a16="http://schemas.microsoft.com/office/drawing/2014/main" val="10000"/>
                  </a:ext>
                </a:extLst>
              </a:tr>
              <a:tr h="290262">
                <a:tc>
                  <a:txBody>
                    <a:bodyPr/>
                    <a:lstStyle/>
                    <a:p>
                      <a:pPr marL="0" marR="0">
                        <a:spcBef>
                          <a:spcPts val="0"/>
                        </a:spcBef>
                        <a:spcAft>
                          <a:spcPts val="0"/>
                        </a:spcAft>
                      </a:pPr>
                      <a:r>
                        <a:rPr lang="en-US" sz="1000" b="0" dirty="0">
                          <a:effectLst/>
                        </a:rPr>
                        <a:t>New POs</a:t>
                      </a:r>
                      <a:endParaRPr lang="en-US" sz="1200" b="0" dirty="0">
                        <a:effectLst/>
                        <a:latin typeface="Times New Roman"/>
                        <a:ea typeface="MS Mincho"/>
                      </a:endParaRPr>
                    </a:p>
                  </a:txBody>
                  <a:tcPr marL="68580" marR="68580" marT="0" marB="0" anchor="ctr"/>
                </a:tc>
                <a:tc>
                  <a:txBody>
                    <a:bodyPr/>
                    <a:lstStyle/>
                    <a:p>
                      <a:pPr marL="0" marR="0" lvl="0" indent="0" algn="l" defTabSz="1088558" rtl="0" eaLnBrk="1" fontAlgn="auto" latinLnBrk="0" hangingPunct="1">
                        <a:lnSpc>
                          <a:spcPct val="100000"/>
                        </a:lnSpc>
                        <a:spcBef>
                          <a:spcPts val="0"/>
                        </a:spcBef>
                        <a:spcAft>
                          <a:spcPts val="0"/>
                        </a:spcAft>
                        <a:buClrTx/>
                        <a:buSzTx/>
                        <a:buFontTx/>
                        <a:buNone/>
                        <a:tabLst/>
                        <a:defRPr/>
                      </a:pPr>
                      <a:r>
                        <a:rPr lang="en-US" sz="1000" kern="1200" dirty="0">
                          <a:effectLst/>
                        </a:rPr>
                        <a:t>Blanket POs (BPO’s)</a:t>
                      </a:r>
                      <a:endParaRPr lang="en-US" sz="1000" kern="1200" dirty="0">
                        <a:solidFill>
                          <a:schemeClr val="dk1"/>
                        </a:solidFill>
                        <a:effectLst/>
                        <a:latin typeface="+mn-lt"/>
                        <a:ea typeface="MS Mincho"/>
                        <a:cs typeface="+mn-cs"/>
                      </a:endParaRPr>
                    </a:p>
                  </a:txBody>
                  <a:tcPr marL="68580" marR="68580" marT="0" marB="0" anchor="ctr"/>
                </a:tc>
                <a:extLst>
                  <a:ext uri="{0D108BD9-81ED-4DB2-BD59-A6C34878D82A}">
                    <a16:rowId xmlns:a16="http://schemas.microsoft.com/office/drawing/2014/main" val="10001"/>
                  </a:ext>
                </a:extLst>
              </a:tr>
              <a:tr h="286771">
                <a:tc>
                  <a:txBody>
                    <a:bodyPr/>
                    <a:lstStyle/>
                    <a:p>
                      <a:pPr marL="0" marR="0">
                        <a:spcBef>
                          <a:spcPts val="0"/>
                        </a:spcBef>
                        <a:spcAft>
                          <a:spcPts val="0"/>
                        </a:spcAft>
                      </a:pPr>
                      <a:r>
                        <a:rPr lang="en-US" sz="1000" b="0" dirty="0">
                          <a:effectLst/>
                        </a:rPr>
                        <a:t>Change/cancel POs</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endParaRPr lang="en-US" sz="1000" kern="1200" dirty="0">
                        <a:solidFill>
                          <a:schemeClr val="dk1"/>
                        </a:solidFill>
                        <a:effectLst/>
                        <a:latin typeface="Arial"/>
                        <a:ea typeface="MS Mincho"/>
                        <a:cs typeface="+mn-cs"/>
                      </a:endParaRPr>
                    </a:p>
                  </a:txBody>
                  <a:tcPr marL="68580" marR="68580" marT="0" marB="0" anchor="ctr"/>
                </a:tc>
                <a:extLst>
                  <a:ext uri="{0D108BD9-81ED-4DB2-BD59-A6C34878D82A}">
                    <a16:rowId xmlns:a16="http://schemas.microsoft.com/office/drawing/2014/main" val="10002"/>
                  </a:ext>
                </a:extLst>
              </a:tr>
              <a:tr h="341119">
                <a:tc>
                  <a:txBody>
                    <a:bodyPr/>
                    <a:lstStyle/>
                    <a:p>
                      <a:pPr marL="0" marR="0">
                        <a:spcBef>
                          <a:spcPts val="0"/>
                        </a:spcBef>
                        <a:spcAft>
                          <a:spcPts val="0"/>
                        </a:spcAft>
                        <a:tabLst>
                          <a:tab pos="1571625" algn="l"/>
                        </a:tabLst>
                      </a:pPr>
                      <a:r>
                        <a:rPr lang="en-US" sz="1000" b="0" dirty="0">
                          <a:effectLst/>
                        </a:rPr>
                        <a:t>Non-catalog POs</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 </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03"/>
                  </a:ext>
                </a:extLst>
              </a:tr>
              <a:tr h="352691">
                <a:tc>
                  <a:txBody>
                    <a:bodyPr/>
                    <a:lstStyle/>
                    <a:p>
                      <a:pPr marL="0" marR="0">
                        <a:spcBef>
                          <a:spcPts val="0"/>
                        </a:spcBef>
                        <a:spcAft>
                          <a:spcPts val="0"/>
                        </a:spcAft>
                      </a:pPr>
                      <a:r>
                        <a:rPr lang="en-US" sz="1000" b="0" dirty="0">
                          <a:effectLst/>
                        </a:rPr>
                        <a:t>POs with attachments</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 </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04"/>
                  </a:ext>
                </a:extLst>
              </a:tr>
              <a:tr h="352691">
                <a:tc>
                  <a:txBody>
                    <a:bodyPr/>
                    <a:lstStyle/>
                    <a:p>
                      <a:pPr marL="0" marR="0" lvl="0" indent="0" algn="l" defTabSz="1088558" rtl="0" eaLnBrk="1" fontAlgn="auto" latinLnBrk="0" hangingPunct="1">
                        <a:lnSpc>
                          <a:spcPct val="100000"/>
                        </a:lnSpc>
                        <a:spcBef>
                          <a:spcPts val="0"/>
                        </a:spcBef>
                        <a:spcAft>
                          <a:spcPts val="0"/>
                        </a:spcAft>
                        <a:buClrTx/>
                        <a:buSzTx/>
                        <a:buFontTx/>
                        <a:buNone/>
                        <a:tabLst/>
                        <a:defRPr/>
                      </a:pPr>
                      <a:r>
                        <a:rPr lang="en-US" sz="1000" b="0" dirty="0">
                          <a:effectLst/>
                          <a:latin typeface="+mn-lt"/>
                        </a:rPr>
                        <a:t>Service POs</a:t>
                      </a:r>
                      <a:endParaRPr lang="en-US" sz="1200" b="0" dirty="0">
                        <a:effectLst/>
                        <a:latin typeface="+mn-lt"/>
                        <a:ea typeface="MS Mincho"/>
                      </a:endParaRPr>
                    </a:p>
                  </a:txBody>
                  <a:tcPr marL="68580" marR="68580" marT="0" marB="0" anchor="ctr"/>
                </a:tc>
                <a:tc>
                  <a:txBody>
                    <a:bodyPr/>
                    <a:lstStyle/>
                    <a:p>
                      <a:pPr marL="0" marR="0">
                        <a:spcBef>
                          <a:spcPts val="0"/>
                        </a:spcBef>
                        <a:spcAft>
                          <a:spcPts val="0"/>
                        </a:spcAft>
                      </a:pP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2696616091"/>
                  </a:ext>
                </a:extLst>
              </a:tr>
              <a:tr h="361507">
                <a:tc>
                  <a:txBody>
                    <a:bodyPr/>
                    <a:lstStyle/>
                    <a:p>
                      <a:pPr marL="0" marR="0" algn="ctr">
                        <a:spcBef>
                          <a:spcPts val="0"/>
                        </a:spcBef>
                        <a:spcAft>
                          <a:spcPts val="0"/>
                        </a:spcAft>
                      </a:pPr>
                      <a:r>
                        <a:rPr lang="en-US" sz="1000" b="1" dirty="0">
                          <a:effectLst/>
                        </a:rPr>
                        <a:t>Invoice Types </a:t>
                      </a:r>
                      <a:r>
                        <a:rPr lang="en-US" sz="1000" b="1" u="sng" dirty="0">
                          <a:effectLst/>
                        </a:rPr>
                        <a:t>Supported</a:t>
                      </a:r>
                      <a:endParaRPr lang="en-US" sz="1200" b="1" u="sng" dirty="0">
                        <a:effectLst/>
                        <a:latin typeface="Times New Roman"/>
                        <a:ea typeface="MS Mincho"/>
                      </a:endParaRPr>
                    </a:p>
                  </a:txBody>
                  <a:tcPr marL="68580" marR="68580" marT="0" marB="0" anchor="ctr">
                    <a:solidFill>
                      <a:schemeClr val="accent3">
                        <a:lumMod val="75000"/>
                      </a:schemeClr>
                    </a:solidFill>
                  </a:tcPr>
                </a:tc>
                <a:tc>
                  <a:txBody>
                    <a:bodyPr/>
                    <a:lstStyle/>
                    <a:p>
                      <a:pPr marL="0" marR="0" algn="ctr">
                        <a:spcBef>
                          <a:spcPts val="0"/>
                        </a:spcBef>
                        <a:spcAft>
                          <a:spcPts val="0"/>
                        </a:spcAft>
                      </a:pPr>
                      <a:r>
                        <a:rPr lang="en-US" sz="1000" b="1" dirty="0">
                          <a:solidFill>
                            <a:schemeClr val="bg1"/>
                          </a:solidFill>
                          <a:effectLst/>
                        </a:rPr>
                        <a:t>Invoice Types </a:t>
                      </a:r>
                      <a:r>
                        <a:rPr lang="en-US" sz="1000" b="1" u="sng" dirty="0">
                          <a:solidFill>
                            <a:schemeClr val="bg1"/>
                          </a:solidFill>
                          <a:effectLst/>
                        </a:rPr>
                        <a:t>Not Supported</a:t>
                      </a:r>
                      <a:endParaRPr lang="en-US" sz="1200" b="1" u="sng" dirty="0">
                        <a:solidFill>
                          <a:schemeClr val="bg1"/>
                        </a:solidFill>
                        <a:effectLst/>
                        <a:latin typeface="Times New Roman"/>
                        <a:ea typeface="MS Mincho"/>
                      </a:endParaRPr>
                    </a:p>
                  </a:txBody>
                  <a:tcPr marL="68580" marR="68580" marT="0" marB="0" anchor="ctr">
                    <a:solidFill>
                      <a:schemeClr val="accent3">
                        <a:lumMod val="75000"/>
                      </a:schemeClr>
                    </a:solidFill>
                  </a:tcPr>
                </a:tc>
                <a:extLst>
                  <a:ext uri="{0D108BD9-81ED-4DB2-BD59-A6C34878D82A}">
                    <a16:rowId xmlns:a16="http://schemas.microsoft.com/office/drawing/2014/main" val="10006"/>
                  </a:ext>
                </a:extLst>
              </a:tr>
              <a:tr h="447925">
                <a:tc>
                  <a:txBody>
                    <a:bodyPr/>
                    <a:lstStyle/>
                    <a:p>
                      <a:pPr marL="0" marR="0">
                        <a:spcBef>
                          <a:spcPts val="0"/>
                        </a:spcBef>
                        <a:spcAft>
                          <a:spcPts val="300"/>
                        </a:spcAft>
                      </a:pPr>
                      <a:r>
                        <a:rPr lang="en-US" sz="1000" b="0" dirty="0">
                          <a:effectLst/>
                        </a:rPr>
                        <a:t>Individual Detail Invoice: applies against single PO referencing line items; line items may be material items.</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Non-PO Invoice: invoice against PO not transacted via the Ariba Network</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07"/>
                  </a:ext>
                </a:extLst>
              </a:tr>
              <a:tr h="419931">
                <a:tc>
                  <a:txBody>
                    <a:bodyPr/>
                    <a:lstStyle/>
                    <a:p>
                      <a:pPr marL="0" marR="0">
                        <a:spcBef>
                          <a:spcPts val="0"/>
                        </a:spcBef>
                        <a:spcAft>
                          <a:spcPts val="0"/>
                        </a:spcAft>
                      </a:pPr>
                      <a:r>
                        <a:rPr lang="en-US" sz="1000" b="0" dirty="0">
                          <a:effectLst/>
                        </a:rPr>
                        <a:t>Partial invoice: Invoice against a portion of the items on a PO.</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Non-PO invoice against contract or master agreement</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08"/>
                  </a:ext>
                </a:extLst>
              </a:tr>
              <a:tr h="354608">
                <a:tc>
                  <a:txBody>
                    <a:bodyPr/>
                    <a:lstStyle/>
                    <a:p>
                      <a:pPr marL="0" marR="0">
                        <a:spcBef>
                          <a:spcPts val="0"/>
                        </a:spcBef>
                        <a:spcAft>
                          <a:spcPts val="0"/>
                        </a:spcAft>
                      </a:pPr>
                      <a:r>
                        <a:rPr lang="en-US" sz="1000" b="0" dirty="0">
                          <a:effectLst/>
                        </a:rPr>
                        <a:t>Invoice against material PO</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Invoice against Blanket PO</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09"/>
                  </a:ext>
                </a:extLst>
              </a:tr>
              <a:tr h="354608">
                <a:tc>
                  <a:txBody>
                    <a:bodyPr/>
                    <a:lstStyle/>
                    <a:p>
                      <a:pPr marL="0" marR="0">
                        <a:spcBef>
                          <a:spcPts val="0"/>
                        </a:spcBef>
                        <a:spcAft>
                          <a:spcPts val="0"/>
                        </a:spcAft>
                      </a:pPr>
                      <a:r>
                        <a:rPr lang="en-US" sz="1000" b="0" dirty="0" err="1">
                          <a:effectLst/>
                        </a:rPr>
                        <a:t>lineLevelCreditMemo</a:t>
                      </a:r>
                      <a:r>
                        <a:rPr lang="en-US" sz="1000" b="0" dirty="0">
                          <a:effectLst/>
                        </a:rPr>
                        <a:t> (cXML 1.2.018 and higher) invoice purpose set to “</a:t>
                      </a:r>
                      <a:r>
                        <a:rPr lang="en-US" sz="1000" b="0" dirty="0" err="1">
                          <a:effectLst/>
                        </a:rPr>
                        <a:t>lineLevelCreditMemo</a:t>
                      </a:r>
                      <a:r>
                        <a:rPr lang="en-US" sz="1000" b="0" dirty="0">
                          <a:effectLst/>
                        </a:rPr>
                        <a:t>”</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Invoice against </a:t>
                      </a:r>
                      <a:r>
                        <a:rPr lang="en-US" sz="1000" dirty="0" err="1">
                          <a:effectLst/>
                        </a:rPr>
                        <a:t>PCard</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10"/>
                  </a:ext>
                </a:extLst>
              </a:tr>
              <a:tr h="351616">
                <a:tc>
                  <a:txBody>
                    <a:bodyPr/>
                    <a:lstStyle/>
                    <a:p>
                      <a:pPr marL="0" marR="0" lvl="0" indent="0" algn="l" defTabSz="1088558" rtl="0" eaLnBrk="1" fontAlgn="auto" latinLnBrk="0" hangingPunct="1">
                        <a:lnSpc>
                          <a:spcPct val="100000"/>
                        </a:lnSpc>
                        <a:spcBef>
                          <a:spcPts val="0"/>
                        </a:spcBef>
                        <a:spcAft>
                          <a:spcPts val="0"/>
                        </a:spcAft>
                        <a:buClrTx/>
                        <a:buSzTx/>
                        <a:buFontTx/>
                        <a:buNone/>
                        <a:tabLst/>
                        <a:defRPr/>
                      </a:pPr>
                      <a:r>
                        <a:rPr lang="en-US" sz="1000" b="0" dirty="0">
                          <a:effectLst/>
                          <a:latin typeface="+mn-lt"/>
                        </a:rPr>
                        <a:t>Debit Memo</a:t>
                      </a:r>
                      <a:endParaRPr lang="en-US" sz="1000" b="0" dirty="0">
                        <a:effectLst/>
                        <a:latin typeface="+mn-lt"/>
                        <a:ea typeface="MS Mincho"/>
                      </a:endParaRPr>
                    </a:p>
                  </a:txBody>
                  <a:tcPr marL="68580" marR="68580" marT="0" marB="0" anchor="ctr"/>
                </a:tc>
                <a:tc>
                  <a:txBody>
                    <a:bodyPr/>
                    <a:lstStyle/>
                    <a:p>
                      <a:pPr marL="0" marR="0">
                        <a:spcBef>
                          <a:spcPts val="0"/>
                        </a:spcBef>
                        <a:spcAft>
                          <a:spcPts val="0"/>
                        </a:spcAft>
                      </a:pPr>
                      <a:r>
                        <a:rPr lang="en-US" sz="1000" dirty="0">
                          <a:effectLst/>
                        </a:rPr>
                        <a:t>Line level credit supported by negative quantity at item level and positive unit price</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11"/>
                  </a:ext>
                </a:extLst>
              </a:tr>
              <a:tr h="354608">
                <a:tc>
                  <a:txBody>
                    <a:bodyPr/>
                    <a:lstStyle/>
                    <a:p>
                      <a:pPr marL="0" marR="0" lvl="0" indent="0" algn="l" defTabSz="1088558" rtl="0" eaLnBrk="1" fontAlgn="auto" latinLnBrk="0" hangingPunct="1">
                        <a:lnSpc>
                          <a:spcPct val="100000"/>
                        </a:lnSpc>
                        <a:spcBef>
                          <a:spcPts val="0"/>
                        </a:spcBef>
                        <a:spcAft>
                          <a:spcPts val="0"/>
                        </a:spcAft>
                        <a:buClrTx/>
                        <a:buSzTx/>
                        <a:buFontTx/>
                        <a:buNone/>
                        <a:tabLst/>
                        <a:defRPr/>
                      </a:pPr>
                      <a:r>
                        <a:rPr lang="en-US" sz="1000" b="0" dirty="0">
                          <a:effectLst/>
                          <a:latin typeface="+mn-lt"/>
                        </a:rPr>
                        <a:t>Header Credit Memo</a:t>
                      </a:r>
                      <a:endParaRPr lang="en-US" sz="1000" b="0" dirty="0">
                        <a:effectLst/>
                        <a:latin typeface="+mn-lt"/>
                        <a:ea typeface="MS Mincho"/>
                      </a:endParaRPr>
                    </a:p>
                  </a:txBody>
                  <a:tcPr marL="68580" marR="68580" marT="0" marB="0" anchor="ctr"/>
                </a:tc>
                <a:tc>
                  <a:txBody>
                    <a:bodyPr/>
                    <a:lstStyle/>
                    <a:p>
                      <a:pPr marL="0" marR="0" lvl="0" indent="0" algn="l" defTabSz="1088558" rtl="0" eaLnBrk="1" fontAlgn="auto" latinLnBrk="0" hangingPunct="1">
                        <a:lnSpc>
                          <a:spcPct val="100000"/>
                        </a:lnSpc>
                        <a:spcBef>
                          <a:spcPts val="0"/>
                        </a:spcBef>
                        <a:spcAft>
                          <a:spcPts val="0"/>
                        </a:spcAft>
                        <a:buClrTx/>
                        <a:buSzTx/>
                        <a:buFontTx/>
                        <a:buNone/>
                        <a:tabLst/>
                        <a:defRPr/>
                      </a:pPr>
                      <a:r>
                        <a:rPr lang="en-US" sz="1000" b="0" dirty="0">
                          <a:effectLst/>
                          <a:latin typeface="+mn-lt"/>
                        </a:rPr>
                        <a:t>Duplicate Invoice: invoice numbers may be reuse in case of reject/fail of original invoice</a:t>
                      </a:r>
                      <a:endParaRPr lang="en-US" sz="1200" b="0" dirty="0">
                        <a:effectLst/>
                        <a:latin typeface="+mn-lt"/>
                        <a:ea typeface="MS Mincho"/>
                      </a:endParaRPr>
                    </a:p>
                  </a:txBody>
                  <a:tcPr marL="68580" marR="68580" marT="0" marB="0" anchor="ctr"/>
                </a:tc>
                <a:extLst>
                  <a:ext uri="{0D108BD9-81ED-4DB2-BD59-A6C34878D82A}">
                    <a16:rowId xmlns:a16="http://schemas.microsoft.com/office/drawing/2014/main" val="10012"/>
                  </a:ext>
                </a:extLst>
              </a:tr>
              <a:tr h="354608">
                <a:tc>
                  <a:txBody>
                    <a:bodyPr/>
                    <a:lstStyle/>
                    <a:p>
                      <a:pPr marL="0" marR="0">
                        <a:spcBef>
                          <a:spcPts val="0"/>
                        </a:spcBef>
                        <a:spcAft>
                          <a:spcPts val="0"/>
                        </a:spcAft>
                      </a:pPr>
                      <a:r>
                        <a:rPr lang="en-US" sz="1000" b="0" dirty="0">
                          <a:effectLst/>
                        </a:rPr>
                        <a:t> </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Header Invoice: single invoice applying to single PO without item details</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13"/>
                  </a:ext>
                </a:extLst>
              </a:tr>
              <a:tr h="329723">
                <a:tc>
                  <a:txBody>
                    <a:bodyPr/>
                    <a:lstStyle/>
                    <a:p>
                      <a:pPr marL="0" marR="0">
                        <a:spcBef>
                          <a:spcPts val="0"/>
                        </a:spcBef>
                        <a:spcAft>
                          <a:spcPts val="0"/>
                        </a:spcAft>
                      </a:pPr>
                      <a:r>
                        <a:rPr lang="en-US" sz="1000" b="0" dirty="0">
                          <a:effectLst/>
                        </a:rPr>
                        <a:t> </a:t>
                      </a:r>
                      <a:endParaRPr lang="en-US" sz="1200" b="0" dirty="0">
                        <a:effectLst/>
                        <a:latin typeface="Times New Roman"/>
                        <a:ea typeface="MS Mincho"/>
                      </a:endParaRPr>
                    </a:p>
                  </a:txBody>
                  <a:tcPr marL="68580" marR="68580" marT="0" marB="0" anchor="ctr"/>
                </a:tc>
                <a:tc>
                  <a:txBody>
                    <a:bodyPr/>
                    <a:lstStyle/>
                    <a:p>
                      <a:pPr marL="0" marR="0">
                        <a:spcBef>
                          <a:spcPts val="0"/>
                        </a:spcBef>
                        <a:spcAft>
                          <a:spcPts val="0"/>
                        </a:spcAft>
                      </a:pPr>
                      <a:r>
                        <a:rPr lang="en-US" sz="1000" dirty="0">
                          <a:effectLst/>
                        </a:rPr>
                        <a:t>Cancel Invoice</a:t>
                      </a:r>
                      <a:endParaRPr lang="en-US" sz="1200" dirty="0">
                        <a:effectLst/>
                        <a:latin typeface="Times New Roman"/>
                        <a:ea typeface="MS Mincho"/>
                      </a:endParaRPr>
                    </a:p>
                  </a:txBody>
                  <a:tcPr marL="68580" marR="68580" marT="0" marB="0" anchor="ct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1120612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vider"/>
          <p:cNvSpPr>
            <a:spLocks noGrp="1"/>
          </p:cNvSpPr>
          <p:nvPr>
            <p:ph type="ctrTitle"/>
          </p:nvPr>
        </p:nvSpPr>
        <p:spPr bwMode="gray"/>
        <p:txBody>
          <a:bodyPr/>
          <a:lstStyle/>
          <a:p>
            <a:r>
              <a:rPr lang="en-US" dirty="0"/>
              <a:t>Project </a:t>
            </a:r>
            <a:r>
              <a:rPr lang="en-US" dirty="0">
                <a:solidFill>
                  <a:schemeClr val="accent1"/>
                </a:solidFill>
              </a:rPr>
              <a:t>Planning</a:t>
            </a:r>
            <a:endParaRPr lang="en-US" dirty="0"/>
          </a:p>
        </p:txBody>
      </p:sp>
      <p:pic>
        <p:nvPicPr>
          <p:cNvPr id="6" name="Illustration" descr="Example of an illustration " title="Illustration for divider page"/>
          <p:cNvPicPr>
            <a:picLocks noGrp="1" noChangeAspect="1"/>
          </p:cNvPicPr>
          <p:nvPr>
            <p:ph type="pic" sz="quarter" idx="12"/>
          </p:nvPr>
        </p:nvPicPr>
        <p:blipFill>
          <a:blip r:embed="rId2"/>
          <a:srcRect t="3112" b="3112"/>
          <a:stretch>
            <a:fillRect/>
          </a:stretch>
        </p:blipFill>
        <p:spPr bwMode="gray"/>
      </p:pic>
    </p:spTree>
    <p:extLst>
      <p:ext uri="{BB962C8B-B14F-4D97-AF65-F5344CB8AC3E}">
        <p14:creationId xmlns:p14="http://schemas.microsoft.com/office/powerpoint/2010/main" val="1409015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3EB5F86-A4B8-4A81-A9EB-A52112D307A3}"/>
              </a:ext>
            </a:extLst>
          </p:cNvPr>
          <p:cNvSpPr>
            <a:spLocks noGrp="1"/>
          </p:cNvSpPr>
          <p:nvPr>
            <p:ph type="title"/>
          </p:nvPr>
        </p:nvSpPr>
        <p:spPr>
          <a:xfrm>
            <a:off x="455075" y="307413"/>
            <a:ext cx="11180975" cy="769313"/>
          </a:xfrm>
        </p:spPr>
        <p:txBody>
          <a:bodyPr/>
          <a:lstStyle/>
          <a:p>
            <a:r>
              <a:rPr lang="en-US" sz="3000" dirty="0">
                <a:latin typeface="Calibri" panose="020F0502020204030204" pitchFamily="34" charset="0"/>
                <a:cs typeface="Calibri" panose="020F0502020204030204" pitchFamily="34" charset="0"/>
              </a:rPr>
              <a:t>Supplier Integration Methodology</a:t>
            </a:r>
            <a:br>
              <a:rPr lang="en-US" dirty="0"/>
            </a:br>
            <a:r>
              <a:rPr lang="en-US" sz="1999" dirty="0"/>
              <a:t> – Six stage integration</a:t>
            </a:r>
            <a:r>
              <a:rPr lang="hu-HU" sz="1999" dirty="0"/>
              <a:t> </a:t>
            </a:r>
            <a:r>
              <a:rPr lang="en-GB" sz="1999" dirty="0"/>
              <a:t>according to our best practice</a:t>
            </a:r>
            <a:endParaRPr lang="en-GB" sz="1799" b="0" dirty="0"/>
          </a:p>
        </p:txBody>
      </p:sp>
      <p:sp>
        <p:nvSpPr>
          <p:cNvPr id="7" name="Text Placeholder 2">
            <a:extLst>
              <a:ext uri="{FF2B5EF4-FFF2-40B4-BE49-F238E27FC236}">
                <a16:creationId xmlns:a16="http://schemas.microsoft.com/office/drawing/2014/main" id="{0A418EE0-E494-405F-9D71-B9901DF9765C}"/>
              </a:ext>
            </a:extLst>
          </p:cNvPr>
          <p:cNvSpPr txBox="1">
            <a:spLocks/>
          </p:cNvSpPr>
          <p:nvPr/>
        </p:nvSpPr>
        <p:spPr>
          <a:xfrm>
            <a:off x="325252" y="1288388"/>
            <a:ext cx="11539523" cy="1640251"/>
          </a:xfrm>
          <a:prstGeom prst="rect">
            <a:avLst/>
          </a:prstGeom>
        </p:spPr>
        <p:txBody>
          <a:bodyPr/>
          <a:lst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285607" indent="-285607">
              <a:buFont typeface="Arial" pitchFamily="34" charset="0"/>
              <a:buChar char="•"/>
            </a:pPr>
            <a:r>
              <a:rPr lang="en-US" sz="1600"/>
              <a:t>  Planning and Testing are the most critical and time consuming steps</a:t>
            </a:r>
          </a:p>
          <a:p>
            <a:pPr marL="285607" indent="-285607">
              <a:buFont typeface="Arial" pitchFamily="34" charset="0"/>
              <a:buChar char="•"/>
            </a:pPr>
            <a:r>
              <a:rPr lang="en-US" sz="1600"/>
              <a:t>Milestone dates to be determined at kick-off meeting</a:t>
            </a:r>
          </a:p>
          <a:p>
            <a:pPr marL="285607" indent="-285607">
              <a:buFont typeface="Arial" pitchFamily="34" charset="0"/>
              <a:buChar char="•"/>
            </a:pPr>
            <a:r>
              <a:rPr lang="en-US" sz="1600">
                <a:solidFill>
                  <a:srgbClr val="C00000"/>
                </a:solidFill>
              </a:rPr>
              <a:t>If Invoice/OC in scope, can supplier start with using Ariba portal whilst integration is ongoing</a:t>
            </a:r>
            <a:r>
              <a:rPr lang="en-US">
                <a:solidFill>
                  <a:srgbClr val="C00000"/>
                </a:solidFill>
              </a:rPr>
              <a:t>?</a:t>
            </a:r>
            <a:endParaRPr lang="en-US" dirty="0"/>
          </a:p>
        </p:txBody>
      </p:sp>
      <p:pic>
        <p:nvPicPr>
          <p:cNvPr id="12" name="Picture 11" descr="C:\Temp\Temporary Internet Files\Content.IE5\805HBQSA\MC900434750[1].png">
            <a:extLst>
              <a:ext uri="{FF2B5EF4-FFF2-40B4-BE49-F238E27FC236}">
                <a16:creationId xmlns:a16="http://schemas.microsoft.com/office/drawing/2014/main" id="{9E1D7F29-3E41-42E8-AF8D-0B6EF9F197B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075" y="1288389"/>
            <a:ext cx="275334" cy="27533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Diagram 12">
            <a:extLst>
              <a:ext uri="{FF2B5EF4-FFF2-40B4-BE49-F238E27FC236}">
                <a16:creationId xmlns:a16="http://schemas.microsoft.com/office/drawing/2014/main" id="{6E105983-6A03-4F2C-950D-8ED999712D58}"/>
              </a:ext>
            </a:extLst>
          </p:cNvPr>
          <p:cNvGraphicFramePr/>
          <p:nvPr>
            <p:extLst>
              <p:ext uri="{D42A27DB-BD31-4B8C-83A1-F6EECF244321}">
                <p14:modId xmlns:p14="http://schemas.microsoft.com/office/powerpoint/2010/main" val="452116676"/>
              </p:ext>
            </p:extLst>
          </p:nvPr>
        </p:nvGraphicFramePr>
        <p:xfrm>
          <a:off x="1009406" y="2968317"/>
          <a:ext cx="10171214" cy="11000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 name="Picture 13" descr="C:\Temp\Temporary Internet Files\Content.IE5\805HBQSA\MC900434750[1].png">
            <a:extLst>
              <a:ext uri="{FF2B5EF4-FFF2-40B4-BE49-F238E27FC236}">
                <a16:creationId xmlns:a16="http://schemas.microsoft.com/office/drawing/2014/main" id="{FD1C92E2-55FE-4B70-97CF-D9F605A2166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2881" y="3518364"/>
            <a:ext cx="275334" cy="27533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C:\Temp\Temporary Internet Files\Content.IE5\805HBQSA\MC900434750[1].png">
            <a:extLst>
              <a:ext uri="{FF2B5EF4-FFF2-40B4-BE49-F238E27FC236}">
                <a16:creationId xmlns:a16="http://schemas.microsoft.com/office/drawing/2014/main" id="{8329DBFB-2E4F-4DD6-8396-F099D966F8F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720" y="3518364"/>
            <a:ext cx="275334" cy="27533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Object 15">
            <a:extLst>
              <a:ext uri="{FF2B5EF4-FFF2-40B4-BE49-F238E27FC236}">
                <a16:creationId xmlns:a16="http://schemas.microsoft.com/office/drawing/2014/main" id="{92D8181E-22DA-457B-985A-D7CD10347E7B}"/>
              </a:ext>
            </a:extLst>
          </p:cNvPr>
          <p:cNvGraphicFramePr>
            <a:graphicFrameLocks noChangeAspect="1"/>
          </p:cNvGraphicFramePr>
          <p:nvPr>
            <p:extLst>
              <p:ext uri="{D42A27DB-BD31-4B8C-83A1-F6EECF244321}">
                <p14:modId xmlns:p14="http://schemas.microsoft.com/office/powerpoint/2010/main" val="394806219"/>
              </p:ext>
            </p:extLst>
          </p:nvPr>
        </p:nvGraphicFramePr>
        <p:xfrm>
          <a:off x="1009406" y="4236267"/>
          <a:ext cx="10171214" cy="1447694"/>
        </p:xfrm>
        <a:graphic>
          <a:graphicData uri="http://schemas.openxmlformats.org/presentationml/2006/ole">
            <mc:AlternateContent xmlns:mc="http://schemas.openxmlformats.org/markup-compatibility/2006">
              <mc:Choice xmlns:v="urn:schemas-microsoft-com:vml" Requires="v">
                <p:oleObj name="Worksheet" r:id="rId8" imgW="7516565" imgH="936047" progId="Excel.Sheet.12">
                  <p:embed/>
                </p:oleObj>
              </mc:Choice>
              <mc:Fallback>
                <p:oleObj name="Worksheet" r:id="rId8" imgW="7516565" imgH="936047" progId="Excel.Sheet.12">
                  <p:embed/>
                  <p:pic>
                    <p:nvPicPr>
                      <p:cNvPr id="16" name="Object 15">
                        <a:extLst>
                          <a:ext uri="{FF2B5EF4-FFF2-40B4-BE49-F238E27FC236}">
                            <a16:creationId xmlns:a16="http://schemas.microsoft.com/office/drawing/2014/main" id="{92D8181E-22DA-457B-985A-D7CD10347E7B}"/>
                          </a:ext>
                        </a:extLst>
                      </p:cNvPr>
                      <p:cNvPicPr/>
                      <p:nvPr/>
                    </p:nvPicPr>
                    <p:blipFill>
                      <a:blip r:embed="rId9"/>
                      <a:stretch>
                        <a:fillRect/>
                      </a:stretch>
                    </p:blipFill>
                    <p:spPr>
                      <a:xfrm>
                        <a:off x="1009406" y="4236267"/>
                        <a:ext cx="10171214" cy="1447694"/>
                      </a:xfrm>
                      <a:prstGeom prst="rect">
                        <a:avLst/>
                      </a:prstGeom>
                    </p:spPr>
                  </p:pic>
                </p:oleObj>
              </mc:Fallback>
            </mc:AlternateContent>
          </a:graphicData>
        </a:graphic>
      </p:graphicFrame>
      <p:pic>
        <p:nvPicPr>
          <p:cNvPr id="17" name="Picture 3" descr="C:\Temp\Temporary Internet Files\Content.IE5\805HBQSA\MC900434750[1].png">
            <a:extLst>
              <a:ext uri="{FF2B5EF4-FFF2-40B4-BE49-F238E27FC236}">
                <a16:creationId xmlns:a16="http://schemas.microsoft.com/office/drawing/2014/main" id="{FC53CBF6-D95F-4EB7-884D-1FAF862B1215}"/>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30956" y="4886536"/>
            <a:ext cx="681331" cy="55066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descr="C:\Temp\Temporary Internet Files\Content.IE5\805HBQSA\MC900434750[1].png">
            <a:extLst>
              <a:ext uri="{FF2B5EF4-FFF2-40B4-BE49-F238E27FC236}">
                <a16:creationId xmlns:a16="http://schemas.microsoft.com/office/drawing/2014/main" id="{9C0A6F49-F4F5-457A-BF30-5F937DED661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52215" y="4457816"/>
            <a:ext cx="681331" cy="550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085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2AA097E-F945-4156-A7BC-9BE5A9770F67}"/>
              </a:ext>
            </a:extLst>
          </p:cNvPr>
          <p:cNvSpPr>
            <a:spLocks noGrp="1"/>
          </p:cNvSpPr>
          <p:nvPr>
            <p:ph type="title"/>
          </p:nvPr>
        </p:nvSpPr>
        <p:spPr>
          <a:xfrm>
            <a:off x="455075" y="307413"/>
            <a:ext cx="11180975" cy="769313"/>
          </a:xfrm>
        </p:spPr>
        <p:txBody>
          <a:bodyPr/>
          <a:lstStyle/>
          <a:p>
            <a:r>
              <a:rPr lang="en-US" sz="3000" dirty="0">
                <a:latin typeface="Calibri" panose="020F0502020204030204" pitchFamily="34" charset="0"/>
                <a:cs typeface="Calibri" panose="020F0502020204030204" pitchFamily="34" charset="0"/>
              </a:rPr>
              <a:t>Supplier Integration Methodology</a:t>
            </a:r>
            <a:br>
              <a:rPr lang="en-US" dirty="0"/>
            </a:br>
            <a:r>
              <a:rPr lang="en-US" sz="1999" dirty="0"/>
              <a:t> – Six stage integration</a:t>
            </a:r>
            <a:r>
              <a:rPr lang="hu-HU" sz="1999" dirty="0"/>
              <a:t> </a:t>
            </a:r>
            <a:r>
              <a:rPr lang="en-GB" sz="1999" dirty="0"/>
              <a:t>according to our best practice</a:t>
            </a:r>
            <a:endParaRPr lang="en-GB" sz="1799" b="0" dirty="0"/>
          </a:p>
        </p:txBody>
      </p:sp>
      <p:sp>
        <p:nvSpPr>
          <p:cNvPr id="7" name="Text Placeholder 2">
            <a:extLst>
              <a:ext uri="{FF2B5EF4-FFF2-40B4-BE49-F238E27FC236}">
                <a16:creationId xmlns:a16="http://schemas.microsoft.com/office/drawing/2014/main" id="{4A625F92-C043-4B7C-A97C-478B4900C003}"/>
              </a:ext>
            </a:extLst>
          </p:cNvPr>
          <p:cNvSpPr txBox="1">
            <a:spLocks/>
          </p:cNvSpPr>
          <p:nvPr/>
        </p:nvSpPr>
        <p:spPr>
          <a:xfrm>
            <a:off x="325252" y="1288388"/>
            <a:ext cx="11539523" cy="1640251"/>
          </a:xfrm>
          <a:prstGeom prst="rect">
            <a:avLst/>
          </a:prstGeom>
        </p:spPr>
        <p:txBody>
          <a:bodyPr/>
          <a:lst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285607" indent="-285607">
              <a:buFont typeface="Arial" pitchFamily="34" charset="0"/>
              <a:buChar char="•"/>
            </a:pPr>
            <a:r>
              <a:rPr lang="en-US" sz="1600"/>
              <a:t>  Planning and Testing are the most critical and time consuming steps</a:t>
            </a:r>
          </a:p>
          <a:p>
            <a:pPr marL="285607" indent="-285607">
              <a:buFont typeface="Arial" pitchFamily="34" charset="0"/>
              <a:buChar char="•"/>
            </a:pPr>
            <a:r>
              <a:rPr lang="en-US" sz="1600"/>
              <a:t>Milestone dates to be determined at kick-off meeting</a:t>
            </a:r>
          </a:p>
          <a:p>
            <a:pPr marL="285607" indent="-285607">
              <a:buFont typeface="Arial" pitchFamily="34" charset="0"/>
              <a:buChar char="•"/>
            </a:pPr>
            <a:r>
              <a:rPr lang="en-US" sz="1600">
                <a:solidFill>
                  <a:srgbClr val="C00000"/>
                </a:solidFill>
              </a:rPr>
              <a:t>If Invoice/OC in scope, can supplier start with using Ariba portal whilst integration is ongoing</a:t>
            </a:r>
            <a:r>
              <a:rPr lang="en-US">
                <a:solidFill>
                  <a:srgbClr val="C00000"/>
                </a:solidFill>
              </a:rPr>
              <a:t>?</a:t>
            </a:r>
            <a:endParaRPr lang="en-US" dirty="0"/>
          </a:p>
        </p:txBody>
      </p:sp>
      <p:pic>
        <p:nvPicPr>
          <p:cNvPr id="12" name="Picture 11" descr="C:\Temp\Temporary Internet Files\Content.IE5\805HBQSA\MC900434750[1].png">
            <a:extLst>
              <a:ext uri="{FF2B5EF4-FFF2-40B4-BE49-F238E27FC236}">
                <a16:creationId xmlns:a16="http://schemas.microsoft.com/office/drawing/2014/main" id="{642FBD27-AA28-46B5-81B3-9B4C56296BC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075" y="1288389"/>
            <a:ext cx="275334" cy="27533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Diagram 12">
            <a:extLst>
              <a:ext uri="{FF2B5EF4-FFF2-40B4-BE49-F238E27FC236}">
                <a16:creationId xmlns:a16="http://schemas.microsoft.com/office/drawing/2014/main" id="{F09351EB-D4EB-442A-8987-C6095C39BAEF}"/>
              </a:ext>
            </a:extLst>
          </p:cNvPr>
          <p:cNvGraphicFramePr/>
          <p:nvPr/>
        </p:nvGraphicFramePr>
        <p:xfrm>
          <a:off x="1009406" y="2968317"/>
          <a:ext cx="10171214" cy="11000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 name="Picture 13" descr="C:\Temp\Temporary Internet Files\Content.IE5\805HBQSA\MC900434750[1].png">
            <a:extLst>
              <a:ext uri="{FF2B5EF4-FFF2-40B4-BE49-F238E27FC236}">
                <a16:creationId xmlns:a16="http://schemas.microsoft.com/office/drawing/2014/main" id="{7BB468D7-DD65-458B-91AB-7103E84D0AA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2881" y="3518364"/>
            <a:ext cx="275334" cy="27533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C:\Temp\Temporary Internet Files\Content.IE5\805HBQSA\MC900434750[1].png">
            <a:extLst>
              <a:ext uri="{FF2B5EF4-FFF2-40B4-BE49-F238E27FC236}">
                <a16:creationId xmlns:a16="http://schemas.microsoft.com/office/drawing/2014/main" id="{6E00A956-4236-40FB-8F34-62077105FE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720" y="3518364"/>
            <a:ext cx="275334" cy="27533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Object 15">
            <a:extLst>
              <a:ext uri="{FF2B5EF4-FFF2-40B4-BE49-F238E27FC236}">
                <a16:creationId xmlns:a16="http://schemas.microsoft.com/office/drawing/2014/main" id="{3BBF6D4C-2FA3-46A1-AE44-BD602D97AAC1}"/>
              </a:ext>
            </a:extLst>
          </p:cNvPr>
          <p:cNvGraphicFramePr>
            <a:graphicFrameLocks noChangeAspect="1"/>
          </p:cNvGraphicFramePr>
          <p:nvPr>
            <p:extLst>
              <p:ext uri="{D42A27DB-BD31-4B8C-83A1-F6EECF244321}">
                <p14:modId xmlns:p14="http://schemas.microsoft.com/office/powerpoint/2010/main" val="2520061792"/>
              </p:ext>
            </p:extLst>
          </p:nvPr>
        </p:nvGraphicFramePr>
        <p:xfrm>
          <a:off x="1009650" y="4343400"/>
          <a:ext cx="10171113" cy="1801813"/>
        </p:xfrm>
        <a:graphic>
          <a:graphicData uri="http://schemas.openxmlformats.org/presentationml/2006/ole">
            <mc:AlternateContent xmlns:mc="http://schemas.openxmlformats.org/markup-compatibility/2006">
              <mc:Choice xmlns:v="urn:schemas-microsoft-com:vml" Requires="v">
                <p:oleObj name="Worksheet" r:id="rId8" imgW="7516565" imgH="1208352" progId="Excel.Sheet.12">
                  <p:embed/>
                </p:oleObj>
              </mc:Choice>
              <mc:Fallback>
                <p:oleObj name="Worksheet" r:id="rId8" imgW="7516565" imgH="1208352" progId="Excel.Sheet.12">
                  <p:embed/>
                  <p:pic>
                    <p:nvPicPr>
                      <p:cNvPr id="16" name="Object 15">
                        <a:extLst>
                          <a:ext uri="{FF2B5EF4-FFF2-40B4-BE49-F238E27FC236}">
                            <a16:creationId xmlns:a16="http://schemas.microsoft.com/office/drawing/2014/main" id="{3BBF6D4C-2FA3-46A1-AE44-BD602D97AAC1}"/>
                          </a:ext>
                        </a:extLst>
                      </p:cNvPr>
                      <p:cNvPicPr/>
                      <p:nvPr/>
                    </p:nvPicPr>
                    <p:blipFill>
                      <a:blip r:embed="rId9"/>
                      <a:stretch>
                        <a:fillRect/>
                      </a:stretch>
                    </p:blipFill>
                    <p:spPr>
                      <a:xfrm>
                        <a:off x="1009650" y="4343400"/>
                        <a:ext cx="10171113" cy="1801813"/>
                      </a:xfrm>
                      <a:prstGeom prst="rect">
                        <a:avLst/>
                      </a:prstGeom>
                    </p:spPr>
                  </p:pic>
                </p:oleObj>
              </mc:Fallback>
            </mc:AlternateContent>
          </a:graphicData>
        </a:graphic>
      </p:graphicFrame>
      <p:pic>
        <p:nvPicPr>
          <p:cNvPr id="17" name="Picture 3" descr="C:\Temp\Temporary Internet Files\Content.IE5\805HBQSA\MC900434750[1].png">
            <a:extLst>
              <a:ext uri="{FF2B5EF4-FFF2-40B4-BE49-F238E27FC236}">
                <a16:creationId xmlns:a16="http://schemas.microsoft.com/office/drawing/2014/main" id="{F8DAD26D-BB4C-4EEB-9D69-DB7CB41A1CC9}"/>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54707" y="5446877"/>
            <a:ext cx="681331" cy="55066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descr="C:\Temp\Temporary Internet Files\Content.IE5\805HBQSA\MC900434750[1].png">
            <a:extLst>
              <a:ext uri="{FF2B5EF4-FFF2-40B4-BE49-F238E27FC236}">
                <a16:creationId xmlns:a16="http://schemas.microsoft.com/office/drawing/2014/main" id="{82F44AF5-E855-4348-9953-CBFD9DAF92D2}"/>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52216" y="4760637"/>
            <a:ext cx="681331" cy="550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210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DAF9A85-22D6-442F-B083-346E3F03889C}"/>
              </a:ext>
            </a:extLst>
          </p:cNvPr>
          <p:cNvSpPr>
            <a:spLocks noGrp="1"/>
          </p:cNvSpPr>
          <p:nvPr>
            <p:ph type="title"/>
          </p:nvPr>
        </p:nvSpPr>
        <p:spPr>
          <a:xfrm>
            <a:off x="504056" y="409832"/>
            <a:ext cx="11183887" cy="461665"/>
          </a:xfrm>
        </p:spPr>
        <p:txBody>
          <a:bodyPr/>
          <a:lstStyle/>
          <a:p>
            <a:pPr>
              <a:spcBef>
                <a:spcPct val="50000"/>
              </a:spcBef>
              <a:buClr>
                <a:srgbClr val="F0AB00"/>
              </a:buClr>
              <a:buSzPct val="80000"/>
            </a:pPr>
            <a:r>
              <a:rPr lang="en-US" sz="3000" dirty="0">
                <a:latin typeface="Calibri" panose="020F0502020204030204" pitchFamily="34" charset="0"/>
                <a:cs typeface="Calibri" panose="020F0502020204030204" pitchFamily="34" charset="0"/>
              </a:rPr>
              <a:t>Project</a:t>
            </a:r>
            <a:r>
              <a:rPr lang="en-US" sz="3000" dirty="0">
                <a:solidFill>
                  <a:srgbClr val="666666"/>
                </a:solidFill>
                <a:latin typeface="Calibri" panose="020F0502020204030204" pitchFamily="34" charset="0"/>
                <a:cs typeface="Calibri" panose="020F0502020204030204" pitchFamily="34" charset="0"/>
              </a:rPr>
              <a:t> </a:t>
            </a:r>
            <a:r>
              <a:rPr lang="en-US" sz="3000" dirty="0">
                <a:latin typeface="Calibri" panose="020F0502020204030204" pitchFamily="34" charset="0"/>
                <a:cs typeface="Calibri" panose="020F0502020204030204" pitchFamily="34" charset="0"/>
              </a:rPr>
              <a:t>Life</a:t>
            </a:r>
            <a:r>
              <a:rPr lang="en-US" sz="3000" dirty="0">
                <a:solidFill>
                  <a:srgbClr val="666666"/>
                </a:solidFill>
                <a:latin typeface="Calibri" panose="020F0502020204030204" pitchFamily="34" charset="0"/>
                <a:cs typeface="Calibri" panose="020F0502020204030204" pitchFamily="34" charset="0"/>
              </a:rPr>
              <a:t> </a:t>
            </a:r>
            <a:r>
              <a:rPr lang="en-US" sz="3000" dirty="0">
                <a:latin typeface="Calibri" panose="020F0502020204030204" pitchFamily="34" charset="0"/>
                <a:cs typeface="Calibri" panose="020F0502020204030204" pitchFamily="34" charset="0"/>
              </a:rPr>
              <a:t>Cycle</a:t>
            </a:r>
            <a:r>
              <a:rPr lang="en-US" sz="3000" dirty="0">
                <a:solidFill>
                  <a:srgbClr val="666666"/>
                </a:solidFill>
                <a:latin typeface="Calibri" panose="020F0502020204030204" pitchFamily="34" charset="0"/>
                <a:cs typeface="Calibri" panose="020F0502020204030204" pitchFamily="34" charset="0"/>
              </a:rPr>
              <a:t> </a:t>
            </a:r>
            <a:r>
              <a:rPr lang="en-US" sz="3000" dirty="0">
                <a:latin typeface="Calibri" panose="020F0502020204030204" pitchFamily="34" charset="0"/>
                <a:cs typeface="Calibri" panose="020F0502020204030204" pitchFamily="34" charset="0"/>
              </a:rPr>
              <a:t>– Integration</a:t>
            </a:r>
            <a:r>
              <a:rPr lang="en-US" sz="3000" dirty="0">
                <a:solidFill>
                  <a:srgbClr val="666666"/>
                </a:solidFill>
                <a:latin typeface="Calibri" panose="020F0502020204030204" pitchFamily="34" charset="0"/>
                <a:cs typeface="Calibri" panose="020F0502020204030204" pitchFamily="34" charset="0"/>
              </a:rPr>
              <a:t> </a:t>
            </a:r>
            <a:endParaRPr lang="en-US" sz="3000" kern="0" dirty="0">
              <a:latin typeface="Calibri" panose="020F0502020204030204" pitchFamily="34" charset="0"/>
              <a:ea typeface="Arial Unicode MS" pitchFamily="34" charset="-128"/>
              <a:cs typeface="Calibri" panose="020F0502020204030204" pitchFamily="34" charset="0"/>
            </a:endParaRPr>
          </a:p>
        </p:txBody>
      </p:sp>
      <p:graphicFrame>
        <p:nvGraphicFramePr>
          <p:cNvPr id="7" name="Diagram 6">
            <a:extLst>
              <a:ext uri="{FF2B5EF4-FFF2-40B4-BE49-F238E27FC236}">
                <a16:creationId xmlns:a16="http://schemas.microsoft.com/office/drawing/2014/main" id="{DE370FB8-8BC3-4543-BC0C-6426607D2B76}"/>
              </a:ext>
            </a:extLst>
          </p:cNvPr>
          <p:cNvGraphicFramePr/>
          <p:nvPr>
            <p:extLst>
              <p:ext uri="{D42A27DB-BD31-4B8C-83A1-F6EECF244321}">
                <p14:modId xmlns:p14="http://schemas.microsoft.com/office/powerpoint/2010/main" val="4059821154"/>
              </p:ext>
            </p:extLst>
          </p:nvPr>
        </p:nvGraphicFramePr>
        <p:xfrm>
          <a:off x="1294893" y="1180834"/>
          <a:ext cx="9759053" cy="1103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2" name="Table 11">
            <a:extLst>
              <a:ext uri="{FF2B5EF4-FFF2-40B4-BE49-F238E27FC236}">
                <a16:creationId xmlns:a16="http://schemas.microsoft.com/office/drawing/2014/main" id="{EF33DECC-3CCF-438F-992C-9F52676C15B6}"/>
              </a:ext>
            </a:extLst>
          </p:cNvPr>
          <p:cNvGraphicFramePr>
            <a:graphicFrameLocks noGrp="1"/>
          </p:cNvGraphicFramePr>
          <p:nvPr>
            <p:extLst>
              <p:ext uri="{D42A27DB-BD31-4B8C-83A1-F6EECF244321}">
                <p14:modId xmlns:p14="http://schemas.microsoft.com/office/powerpoint/2010/main" val="1403455912"/>
              </p:ext>
            </p:extLst>
          </p:nvPr>
        </p:nvGraphicFramePr>
        <p:xfrm>
          <a:off x="1242873" y="2336003"/>
          <a:ext cx="9863094" cy="3510591"/>
        </p:xfrm>
        <a:graphic>
          <a:graphicData uri="http://schemas.openxmlformats.org/drawingml/2006/table">
            <a:tbl>
              <a:tblPr firstRow="1" bandRow="1">
                <a:tableStyleId>{F5AB1C69-6EDB-4FF4-983F-18BD219EF322}</a:tableStyleId>
              </a:tblPr>
              <a:tblGrid>
                <a:gridCol w="1643849">
                  <a:extLst>
                    <a:ext uri="{9D8B030D-6E8A-4147-A177-3AD203B41FA5}">
                      <a16:colId xmlns:a16="http://schemas.microsoft.com/office/drawing/2014/main" val="20000"/>
                    </a:ext>
                  </a:extLst>
                </a:gridCol>
                <a:gridCol w="1643849">
                  <a:extLst>
                    <a:ext uri="{9D8B030D-6E8A-4147-A177-3AD203B41FA5}">
                      <a16:colId xmlns:a16="http://schemas.microsoft.com/office/drawing/2014/main" val="20001"/>
                    </a:ext>
                  </a:extLst>
                </a:gridCol>
                <a:gridCol w="1643849">
                  <a:extLst>
                    <a:ext uri="{9D8B030D-6E8A-4147-A177-3AD203B41FA5}">
                      <a16:colId xmlns:a16="http://schemas.microsoft.com/office/drawing/2014/main" val="20002"/>
                    </a:ext>
                  </a:extLst>
                </a:gridCol>
                <a:gridCol w="1643849">
                  <a:extLst>
                    <a:ext uri="{9D8B030D-6E8A-4147-A177-3AD203B41FA5}">
                      <a16:colId xmlns:a16="http://schemas.microsoft.com/office/drawing/2014/main" val="20003"/>
                    </a:ext>
                  </a:extLst>
                </a:gridCol>
                <a:gridCol w="1643849">
                  <a:extLst>
                    <a:ext uri="{9D8B030D-6E8A-4147-A177-3AD203B41FA5}">
                      <a16:colId xmlns:a16="http://schemas.microsoft.com/office/drawing/2014/main" val="20004"/>
                    </a:ext>
                  </a:extLst>
                </a:gridCol>
                <a:gridCol w="1643849">
                  <a:extLst>
                    <a:ext uri="{9D8B030D-6E8A-4147-A177-3AD203B41FA5}">
                      <a16:colId xmlns:a16="http://schemas.microsoft.com/office/drawing/2014/main" val="20005"/>
                    </a:ext>
                  </a:extLst>
                </a:gridCol>
              </a:tblGrid>
              <a:tr h="1170197">
                <a:tc>
                  <a:txBody>
                    <a:bodyPr/>
                    <a:lstStyle/>
                    <a:p>
                      <a:pPr lvl="0"/>
                      <a:r>
                        <a:rPr lang="en-US" sz="900" dirty="0">
                          <a:effectLst>
                            <a:outerShdw blurRad="38100" dist="38100" dir="2700000" algn="tl">
                              <a:srgbClr val="000000">
                                <a:alpha val="43137"/>
                              </a:srgbClr>
                            </a:outerShdw>
                          </a:effectLst>
                        </a:rPr>
                        <a:t>Kick Off Meeting</a:t>
                      </a:r>
                    </a:p>
                    <a:p>
                      <a:pPr lvl="0"/>
                      <a:r>
                        <a:rPr lang="en-US" sz="900" dirty="0">
                          <a:effectLst>
                            <a:outerShdw blurRad="38100" dist="38100" dir="2700000" algn="tl">
                              <a:srgbClr val="000000">
                                <a:alpha val="43137"/>
                              </a:srgbClr>
                            </a:outerShdw>
                          </a:effectLst>
                        </a:rPr>
                        <a:t>Define Project Scope</a:t>
                      </a:r>
                    </a:p>
                    <a:p>
                      <a:pPr lvl="0"/>
                      <a:r>
                        <a:rPr lang="en-US" sz="900" dirty="0">
                          <a:effectLst>
                            <a:outerShdw blurRad="38100" dist="38100" dir="2700000" algn="tl">
                              <a:srgbClr val="000000">
                                <a:alpha val="43137"/>
                              </a:srgbClr>
                            </a:outerShdw>
                          </a:effectLst>
                        </a:rPr>
                        <a:t>Documents, business rules, format</a:t>
                      </a:r>
                      <a:endParaRPr lang="en-US" sz="900" dirty="0">
                        <a:effectLst>
                          <a:outerShdw blurRad="38100" dist="38100" dir="2700000" algn="tl">
                            <a:srgbClr val="000000">
                              <a:alpha val="43137"/>
                            </a:srgbClr>
                          </a:outerShdw>
                        </a:effectLst>
                        <a:ea typeface="Arial Unicode MS" pitchFamily="34" charset="-128"/>
                        <a:cs typeface="Arial Unicode MS" pitchFamily="34" charset="-128"/>
                      </a:endParaRPr>
                    </a:p>
                  </a:txBody>
                  <a:tcPr marL="91419" marR="91419" marT="45709" marB="45709"/>
                </a:tc>
                <a:tc>
                  <a:txBody>
                    <a:bodyPr/>
                    <a:lstStyle/>
                    <a:p>
                      <a:r>
                        <a:rPr lang="en-US" sz="900" dirty="0">
                          <a:effectLst>
                            <a:outerShdw blurRad="38100" dist="38100" dir="2700000" algn="tl">
                              <a:srgbClr val="000000">
                                <a:alpha val="43137"/>
                              </a:srgbClr>
                            </a:outerShdw>
                          </a:effectLst>
                        </a:rPr>
                        <a:t>Configurations</a:t>
                      </a:r>
                    </a:p>
                    <a:p>
                      <a:r>
                        <a:rPr lang="en-US" sz="900" dirty="0">
                          <a:effectLst>
                            <a:outerShdw blurRad="38100" dist="38100" dir="2700000" algn="tl">
                              <a:srgbClr val="000000">
                                <a:alpha val="43137"/>
                              </a:srgbClr>
                            </a:outerShdw>
                          </a:effectLst>
                        </a:rPr>
                        <a:t>Confirm AN Account (ANID) set up</a:t>
                      </a:r>
                    </a:p>
                    <a:p>
                      <a:r>
                        <a:rPr lang="en-US" sz="900" dirty="0">
                          <a:effectLst>
                            <a:outerShdw blurRad="38100" dist="38100" dir="2700000" algn="tl">
                              <a:srgbClr val="000000">
                                <a:alpha val="43137"/>
                              </a:srgbClr>
                            </a:outerShdw>
                          </a:effectLst>
                        </a:rPr>
                        <a:t>Test account configured</a:t>
                      </a:r>
                    </a:p>
                    <a:p>
                      <a:r>
                        <a:rPr lang="en-US" sz="900" dirty="0">
                          <a:effectLst>
                            <a:outerShdw blurRad="38100" dist="38100" dir="2700000" algn="tl">
                              <a:srgbClr val="000000">
                                <a:alpha val="43137"/>
                              </a:srgbClr>
                            </a:outerShdw>
                          </a:effectLst>
                        </a:rPr>
                        <a:t>Routing configured.</a:t>
                      </a:r>
                    </a:p>
                  </a:txBody>
                  <a:tcPr marL="91419" marR="91419" marT="45709" marB="45709"/>
                </a:tc>
                <a:tc>
                  <a:txBody>
                    <a:bodyPr/>
                    <a:lstStyle/>
                    <a:p>
                      <a:r>
                        <a:rPr lang="en-US" sz="900" dirty="0">
                          <a:effectLst>
                            <a:outerShdw blurRad="38100" dist="38100" dir="2700000" algn="tl">
                              <a:srgbClr val="000000">
                                <a:alpha val="43137"/>
                              </a:srgbClr>
                            </a:outerShdw>
                          </a:effectLst>
                        </a:rPr>
                        <a:t>Supplier Development</a:t>
                      </a:r>
                    </a:p>
                    <a:p>
                      <a:r>
                        <a:rPr lang="en-US" sz="900" dirty="0">
                          <a:effectLst>
                            <a:outerShdw blurRad="38100" dist="38100" dir="2700000" algn="tl">
                              <a:srgbClr val="000000">
                                <a:alpha val="43137"/>
                              </a:srgbClr>
                            </a:outerShdw>
                          </a:effectLst>
                        </a:rPr>
                        <a:t>Performs </a:t>
                      </a:r>
                      <a:r>
                        <a:rPr lang="en-US" sz="900" dirty="0" err="1">
                          <a:effectLst>
                            <a:outerShdw blurRad="38100" dist="38100" dir="2700000" algn="tl">
                              <a:srgbClr val="000000">
                                <a:alpha val="43137"/>
                              </a:srgbClr>
                            </a:outerShdw>
                          </a:effectLst>
                        </a:rPr>
                        <a:t>Dev</a:t>
                      </a:r>
                      <a:r>
                        <a:rPr lang="en-US" sz="900" dirty="0">
                          <a:effectLst>
                            <a:outerShdw blurRad="38100" dist="38100" dir="2700000" algn="tl">
                              <a:srgbClr val="000000">
                                <a:alpha val="43137"/>
                              </a:srgbClr>
                            </a:outerShdw>
                          </a:effectLst>
                        </a:rPr>
                        <a:t> and QA testing of maps</a:t>
                      </a:r>
                    </a:p>
                  </a:txBody>
                  <a:tcPr marL="91419" marR="91419" marT="45709" marB="45709"/>
                </a:tc>
                <a:tc>
                  <a:txBody>
                    <a:bodyPr/>
                    <a:lstStyle/>
                    <a:p>
                      <a:r>
                        <a:rPr lang="en-US" sz="900" dirty="0">
                          <a:effectLst>
                            <a:outerShdw blurRad="38100" dist="38100" dir="2700000" algn="tl">
                              <a:srgbClr val="000000">
                                <a:alpha val="43137"/>
                              </a:srgbClr>
                            </a:outerShdw>
                          </a:effectLst>
                        </a:rPr>
                        <a:t>UAT Testing</a:t>
                      </a:r>
                    </a:p>
                    <a:p>
                      <a:r>
                        <a:rPr lang="en-US" sz="900" dirty="0">
                          <a:effectLst>
                            <a:outerShdw blurRad="38100" dist="38100" dir="2700000" algn="tl">
                              <a:srgbClr val="000000">
                                <a:alpha val="43137"/>
                              </a:srgbClr>
                            </a:outerShdw>
                          </a:effectLst>
                        </a:rPr>
                        <a:t>Conduct UAT testing with Customer</a:t>
                      </a:r>
                    </a:p>
                    <a:p>
                      <a:r>
                        <a:rPr lang="en-US" sz="900" dirty="0">
                          <a:effectLst>
                            <a:outerShdw blurRad="38100" dist="38100" dir="2700000" algn="tl">
                              <a:srgbClr val="000000">
                                <a:alpha val="43137"/>
                              </a:srgbClr>
                            </a:outerShdw>
                          </a:effectLst>
                        </a:rPr>
                        <a:t>Pre-defined test scenarios</a:t>
                      </a:r>
                    </a:p>
                  </a:txBody>
                  <a:tcPr marL="91419" marR="91419" marT="45709" marB="45709"/>
                </a:tc>
                <a:tc>
                  <a:txBody>
                    <a:bodyPr/>
                    <a:lstStyle/>
                    <a:p>
                      <a:r>
                        <a:rPr lang="en-US" sz="900" dirty="0">
                          <a:effectLst>
                            <a:outerShdw blurRad="38100" dist="38100" dir="2700000" algn="tl">
                              <a:srgbClr val="000000">
                                <a:alpha val="43137"/>
                              </a:srgbClr>
                            </a:outerShdw>
                          </a:effectLst>
                        </a:rPr>
                        <a:t>Migration to Production</a:t>
                      </a:r>
                    </a:p>
                    <a:p>
                      <a:r>
                        <a:rPr lang="en-US" sz="900" dirty="0">
                          <a:effectLst>
                            <a:outerShdw blurRad="38100" dist="38100" dir="2700000" algn="tl">
                              <a:srgbClr val="000000">
                                <a:alpha val="43137"/>
                              </a:srgbClr>
                            </a:outerShdw>
                          </a:effectLst>
                        </a:rPr>
                        <a:t>supplier migrates maps to Production</a:t>
                      </a:r>
                    </a:p>
                  </a:txBody>
                  <a:tcPr marL="91419" marR="91419" marT="45709" marB="45709"/>
                </a:tc>
                <a:tc>
                  <a:txBody>
                    <a:bodyPr/>
                    <a:lstStyle/>
                    <a:p>
                      <a:r>
                        <a:rPr lang="en-US" sz="900" dirty="0">
                          <a:effectLst>
                            <a:outerShdw blurRad="38100" dist="38100" dir="2700000" algn="tl">
                              <a:srgbClr val="000000">
                                <a:alpha val="43137"/>
                              </a:srgbClr>
                            </a:outerShdw>
                          </a:effectLst>
                        </a:rPr>
                        <a:t>Production Transactions</a:t>
                      </a:r>
                    </a:p>
                    <a:p>
                      <a:r>
                        <a:rPr lang="en-US" sz="900" dirty="0">
                          <a:effectLst>
                            <a:outerShdw blurRad="38100" dist="38100" dir="2700000" algn="tl">
                              <a:srgbClr val="000000">
                                <a:alpha val="43137"/>
                              </a:srgbClr>
                            </a:outerShdw>
                          </a:effectLst>
                        </a:rPr>
                        <a:t>Confirm successful transactions in Prod</a:t>
                      </a:r>
                    </a:p>
                  </a:txBody>
                  <a:tcPr marL="91419" marR="91419" marT="45709" marB="45709"/>
                </a:tc>
                <a:extLst>
                  <a:ext uri="{0D108BD9-81ED-4DB2-BD59-A6C34878D82A}">
                    <a16:rowId xmlns:a16="http://schemas.microsoft.com/office/drawing/2014/main" val="10000"/>
                  </a:ext>
                </a:extLst>
              </a:tr>
              <a:tr h="1170197">
                <a:tc>
                  <a:txBody>
                    <a:bodyPr/>
                    <a:lstStyle/>
                    <a:p>
                      <a:pPr lvl="0"/>
                      <a:r>
                        <a:rPr lang="en-US" sz="900" dirty="0"/>
                        <a:t>Define Project Plan</a:t>
                      </a:r>
                    </a:p>
                    <a:p>
                      <a:pPr lvl="0"/>
                      <a:r>
                        <a:rPr lang="en-US" sz="900" dirty="0"/>
                        <a:t>Agree on milestone dates.</a:t>
                      </a:r>
                    </a:p>
                  </a:txBody>
                  <a:tcPr marL="91419" marR="91419" marT="45709" marB="45709"/>
                </a:tc>
                <a:tc>
                  <a:txBody>
                    <a:bodyPr/>
                    <a:lstStyle/>
                    <a:p>
                      <a:r>
                        <a:rPr lang="en-US" sz="900" dirty="0"/>
                        <a:t>Confirm Relationship established in Test.</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Define test plan, identify test scenarios</a:t>
                      </a:r>
                    </a:p>
                    <a:p>
                      <a:endParaRPr lang="en-US" sz="900" dirty="0"/>
                    </a:p>
                  </a:txBody>
                  <a:tcPr marL="91419" marR="91419" marT="45709" marB="457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Establish connectivity to the AN</a:t>
                      </a:r>
                    </a:p>
                  </a:txBody>
                  <a:tcPr marL="91419" marR="91419" marT="45709" marB="457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Validate that solution meets requirements</a:t>
                      </a:r>
                    </a:p>
                  </a:txBody>
                  <a:tcPr marL="91419" marR="91419" marT="45709" marB="457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Confirm AN Accounts configured in Production</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Confirm relationship established in Production</a:t>
                      </a:r>
                    </a:p>
                  </a:txBody>
                  <a:tcPr marL="91419" marR="91419" marT="45709" marB="45709"/>
                </a:tc>
                <a:tc>
                  <a:txBody>
                    <a:bodyPr/>
                    <a:lstStyle/>
                    <a:p>
                      <a:r>
                        <a:rPr lang="en-US" sz="900" dirty="0"/>
                        <a:t>Support</a:t>
                      </a:r>
                    </a:p>
                    <a:p>
                      <a:r>
                        <a:rPr lang="en-US" sz="900" dirty="0"/>
                        <a:t>SI Post-production support</a:t>
                      </a:r>
                    </a:p>
                  </a:txBody>
                  <a:tcPr marL="91419" marR="91419" marT="45709" marB="45709"/>
                </a:tc>
                <a:extLst>
                  <a:ext uri="{0D108BD9-81ED-4DB2-BD59-A6C34878D82A}">
                    <a16:rowId xmlns:a16="http://schemas.microsoft.com/office/drawing/2014/main" val="10001"/>
                  </a:ext>
                </a:extLst>
              </a:tr>
              <a:tr h="117019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t>Commit to target Go Live date</a:t>
                      </a:r>
                    </a:p>
                    <a:p>
                      <a:pPr lvl="0"/>
                      <a:r>
                        <a:rPr lang="en-US" sz="900" dirty="0"/>
                        <a:t>Define Project Team and Resources</a:t>
                      </a:r>
                    </a:p>
                    <a:p>
                      <a:pPr lvl="0"/>
                      <a:r>
                        <a:rPr lang="en-US" sz="900" dirty="0"/>
                        <a:t>Contacts list and governance model.</a:t>
                      </a:r>
                    </a:p>
                  </a:txBody>
                  <a:tcPr marL="91419" marR="91419" marT="45709" marB="457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Supplier’s technical solution defined.</a:t>
                      </a:r>
                    </a:p>
                    <a:p>
                      <a:endParaRPr lang="en-US" sz="900" dirty="0"/>
                    </a:p>
                  </a:txBody>
                  <a:tcPr marL="91419" marR="91419" marT="45709" marB="457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Submit sample cXML/EDI invoices to SI for validation</a:t>
                      </a:r>
                    </a:p>
                  </a:txBody>
                  <a:tcPr marL="91419" marR="91419" marT="45709" marB="457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t>Formal sign-off and acceptance</a:t>
                      </a:r>
                    </a:p>
                  </a:txBody>
                  <a:tcPr marL="91419" marR="91419" marT="45709" marB="45709"/>
                </a:tc>
                <a:tc>
                  <a:txBody>
                    <a:bodyPr/>
                    <a:lstStyle/>
                    <a:p>
                      <a:r>
                        <a:rPr lang="en-US" sz="900" dirty="0"/>
                        <a:t>Buyer/Supplier change management steps</a:t>
                      </a:r>
                    </a:p>
                    <a:p>
                      <a:r>
                        <a:rPr lang="en-US" sz="900" dirty="0"/>
                        <a:t>Communications, internal set ups</a:t>
                      </a:r>
                    </a:p>
                  </a:txBody>
                  <a:tcPr marL="91419" marR="91419" marT="45709" marB="45709"/>
                </a:tc>
                <a:tc>
                  <a:txBody>
                    <a:bodyPr/>
                    <a:lstStyle/>
                    <a:p>
                      <a:r>
                        <a:rPr lang="en-US" sz="900" dirty="0"/>
                        <a:t>Ongoing technical support</a:t>
                      </a:r>
                    </a:p>
                    <a:p>
                      <a:r>
                        <a:rPr lang="en-US" sz="900" dirty="0"/>
                        <a:t>Project close</a:t>
                      </a:r>
                    </a:p>
                  </a:txBody>
                  <a:tcPr marL="91419" marR="91419" marT="45709" marB="45709"/>
                </a:tc>
                <a:extLst>
                  <a:ext uri="{0D108BD9-81ED-4DB2-BD59-A6C34878D82A}">
                    <a16:rowId xmlns:a16="http://schemas.microsoft.com/office/drawing/2014/main" val="10002"/>
                  </a:ext>
                </a:extLst>
              </a:tr>
            </a:tbl>
          </a:graphicData>
        </a:graphic>
      </p:graphicFrame>
      <p:pic>
        <p:nvPicPr>
          <p:cNvPr id="13" name="Picture 12" descr="C:\Temp\Temporary Internet Files\Content.IE5\805HBQSA\MC900434750[1].png">
            <a:extLst>
              <a:ext uri="{FF2B5EF4-FFF2-40B4-BE49-F238E27FC236}">
                <a16:creationId xmlns:a16="http://schemas.microsoft.com/office/drawing/2014/main" id="{6D823403-DF35-4511-94C1-262C165E2AC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02233" y="1820803"/>
            <a:ext cx="275406" cy="27540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C:\Temp\Temporary Internet Files\Content.IE5\805HBQSA\MC900434750[1].png">
            <a:extLst>
              <a:ext uri="{FF2B5EF4-FFF2-40B4-BE49-F238E27FC236}">
                <a16:creationId xmlns:a16="http://schemas.microsoft.com/office/drawing/2014/main" id="{E961A569-2993-471D-B6BB-7E3EAE59C80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43626" y="1822608"/>
            <a:ext cx="275406" cy="275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042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E134AAA-F9B4-4971-8BFB-25CDEE97D215}"/>
              </a:ext>
            </a:extLst>
          </p:cNvPr>
          <p:cNvSpPr>
            <a:spLocks noGrp="1"/>
          </p:cNvSpPr>
          <p:nvPr>
            <p:ph type="title"/>
          </p:nvPr>
        </p:nvSpPr>
        <p:spPr>
          <a:xfrm>
            <a:off x="427801" y="361125"/>
            <a:ext cx="11186476" cy="461665"/>
          </a:xfrm>
        </p:spPr>
        <p:txBody>
          <a:bodyPr/>
          <a:lstStyle/>
          <a:p>
            <a:r>
              <a:rPr lang="en-US" sz="3000" dirty="0">
                <a:latin typeface="Calibri" panose="020F0502020204030204" pitchFamily="34" charset="0"/>
                <a:cs typeface="Calibri" panose="020F0502020204030204" pitchFamily="34" charset="0"/>
              </a:rPr>
              <a:t>Best practices for the supplier</a:t>
            </a:r>
          </a:p>
        </p:txBody>
      </p:sp>
      <p:sp>
        <p:nvSpPr>
          <p:cNvPr id="9" name="Text Placeholder 3">
            <a:extLst>
              <a:ext uri="{FF2B5EF4-FFF2-40B4-BE49-F238E27FC236}">
                <a16:creationId xmlns:a16="http://schemas.microsoft.com/office/drawing/2014/main" id="{F52F6AA9-1193-42D8-8454-EC78E6B4DEFE}"/>
              </a:ext>
            </a:extLst>
          </p:cNvPr>
          <p:cNvSpPr txBox="1">
            <a:spLocks/>
          </p:cNvSpPr>
          <p:nvPr/>
        </p:nvSpPr>
        <p:spPr>
          <a:xfrm>
            <a:off x="248536" y="1016465"/>
            <a:ext cx="11542528" cy="557423"/>
          </a:xfrm>
          <a:prstGeom prst="rect">
            <a:avLst/>
          </a:prstGeom>
        </p:spPr>
        <p:txBody>
          <a:bodyPr/>
          <a:lstStyle>
            <a:lvl1pPr marL="0" indent="0" algn="l" defTabSz="1088231" rtl="0" eaLnBrk="1" latinLnBrk="0" hangingPunct="1">
              <a:spcBef>
                <a:spcPts val="1799"/>
              </a:spcBef>
              <a:buClr>
                <a:schemeClr val="accent1"/>
              </a:buClr>
              <a:buSzPct val="80000"/>
              <a:buFontTx/>
              <a:buNone/>
              <a:defRPr sz="1999" b="0" kern="1200">
                <a:solidFill>
                  <a:schemeClr val="tx1"/>
                </a:solidFill>
                <a:latin typeface="+mn-lt"/>
                <a:ea typeface="+mn-ea"/>
                <a:cs typeface="+mn-cs"/>
              </a:defRPr>
            </a:lvl1pPr>
            <a:lvl2pPr marL="179910" indent="-179910" algn="l" defTabSz="1088231" rtl="0" eaLnBrk="1" latinLnBrk="0" hangingPunct="1">
              <a:spcBef>
                <a:spcPts val="600"/>
              </a:spcBef>
              <a:buClr>
                <a:schemeClr val="accent1"/>
              </a:buClr>
              <a:buSzPct val="100000"/>
              <a:buFont typeface="Wingdings" pitchFamily="2" charset="2"/>
              <a:buChar char="§"/>
              <a:defRPr sz="1799" kern="1200">
                <a:solidFill>
                  <a:schemeClr val="tx1"/>
                </a:solidFill>
                <a:latin typeface="+mn-lt"/>
                <a:ea typeface="+mn-ea"/>
                <a:cs typeface="+mn-cs"/>
              </a:defRPr>
            </a:lvl2pPr>
            <a:lvl3pPr marL="358667" indent="-179334" algn="l" defTabSz="1088231" rtl="0" eaLnBrk="1" latinLnBrk="0" hangingPunct="1">
              <a:spcBef>
                <a:spcPts val="300"/>
              </a:spcBef>
              <a:buClr>
                <a:schemeClr val="tx1"/>
              </a:buClr>
              <a:buSzPct val="100000"/>
              <a:buFont typeface="Arial" panose="020B0604020202020204" pitchFamily="34" charset="0"/>
              <a:buChar char="–"/>
              <a:defRPr lang="en-US" sz="1799" kern="1200" noProof="0" dirty="0" smtClean="0">
                <a:solidFill>
                  <a:schemeClr val="tx1"/>
                </a:solidFill>
                <a:latin typeface="+mn-lt"/>
                <a:ea typeface="+mn-ea"/>
                <a:cs typeface="+mn-cs"/>
              </a:defRPr>
            </a:lvl3pPr>
            <a:lvl4pPr marL="539730" indent="-179910" algn="l" defTabSz="1088231"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640" indent="-179910" algn="l" defTabSz="1088231"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2637"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6pPr>
            <a:lvl7pPr marL="3536753"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7pPr>
            <a:lvl8pPr marL="4080868"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8pPr>
            <a:lvl9pPr marL="4624985"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9pPr>
          </a:lstStyle>
          <a:p>
            <a:r>
              <a:rPr lang="en-US" sz="1400" dirty="0"/>
              <a:t>Participate on weekly project follow up meetings (30 Minutes) with Supplier Integrator during the whole integration process;</a:t>
            </a:r>
          </a:p>
          <a:p>
            <a:pPr marL="465657" lvl="2" indent="-285693">
              <a:buFont typeface="Arial" panose="020B0604020202020204" pitchFamily="34" charset="0"/>
              <a:buChar char="•"/>
            </a:pPr>
            <a:r>
              <a:rPr lang="en-US" sz="1200" b="1" dirty="0">
                <a:solidFill>
                  <a:srgbClr val="FF0000"/>
                </a:solidFill>
              </a:rPr>
              <a:t>NB:</a:t>
            </a:r>
            <a:r>
              <a:rPr lang="en-US" sz="1200" dirty="0"/>
              <a:t> When catalog in scope, the supplier must agree on a way to monitor the implementation with their CKE (mail, weekly meeting)</a:t>
            </a:r>
          </a:p>
          <a:p>
            <a:endParaRPr lang="en-US" sz="1400" dirty="0"/>
          </a:p>
        </p:txBody>
      </p:sp>
      <p:graphicFrame>
        <p:nvGraphicFramePr>
          <p:cNvPr id="10" name="Diagram 9">
            <a:extLst>
              <a:ext uri="{FF2B5EF4-FFF2-40B4-BE49-F238E27FC236}">
                <a16:creationId xmlns:a16="http://schemas.microsoft.com/office/drawing/2014/main" id="{D50A206C-D4C9-4FDE-B276-3E6D640AD02D}"/>
              </a:ext>
            </a:extLst>
          </p:cNvPr>
          <p:cNvGraphicFramePr/>
          <p:nvPr>
            <p:extLst>
              <p:ext uri="{D42A27DB-BD31-4B8C-83A1-F6EECF244321}">
                <p14:modId xmlns:p14="http://schemas.microsoft.com/office/powerpoint/2010/main" val="3069176692"/>
              </p:ext>
            </p:extLst>
          </p:nvPr>
        </p:nvGraphicFramePr>
        <p:xfrm>
          <a:off x="427801" y="1682946"/>
          <a:ext cx="10761762" cy="4637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0168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8">
            <a:extLst>
              <a:ext uri="{FF2B5EF4-FFF2-40B4-BE49-F238E27FC236}">
                <a16:creationId xmlns:a16="http://schemas.microsoft.com/office/drawing/2014/main" id="{E0AEDA00-82CA-4EB3-B17D-E5BE2358FAFD}"/>
              </a:ext>
            </a:extLst>
          </p:cNvPr>
          <p:cNvGraphicFramePr>
            <a:graphicFrameLocks/>
          </p:cNvGraphicFramePr>
          <p:nvPr>
            <p:extLst>
              <p:ext uri="{D42A27DB-BD31-4B8C-83A1-F6EECF244321}">
                <p14:modId xmlns:p14="http://schemas.microsoft.com/office/powerpoint/2010/main" val="4288185935"/>
              </p:ext>
            </p:extLst>
          </p:nvPr>
        </p:nvGraphicFramePr>
        <p:xfrm>
          <a:off x="1076906" y="1313894"/>
          <a:ext cx="9536132" cy="4743608"/>
        </p:xfrm>
        <a:graphic>
          <a:graphicData uri="http://schemas.openxmlformats.org/drawingml/2006/table">
            <a:tbl>
              <a:tblPr>
                <a:effectLst>
                  <a:outerShdw blurRad="50800" dist="38100" dir="5400000" algn="t" rotWithShape="0">
                    <a:prstClr val="black">
                      <a:alpha val="40000"/>
                    </a:prstClr>
                  </a:outerShdw>
                </a:effectLst>
              </a:tblPr>
              <a:tblGrid>
                <a:gridCol w="1091995">
                  <a:extLst>
                    <a:ext uri="{9D8B030D-6E8A-4147-A177-3AD203B41FA5}">
                      <a16:colId xmlns:a16="http://schemas.microsoft.com/office/drawing/2014/main" val="20000"/>
                    </a:ext>
                  </a:extLst>
                </a:gridCol>
                <a:gridCol w="4330325">
                  <a:extLst>
                    <a:ext uri="{9D8B030D-6E8A-4147-A177-3AD203B41FA5}">
                      <a16:colId xmlns:a16="http://schemas.microsoft.com/office/drawing/2014/main" val="20001"/>
                    </a:ext>
                  </a:extLst>
                </a:gridCol>
                <a:gridCol w="1430890">
                  <a:extLst>
                    <a:ext uri="{9D8B030D-6E8A-4147-A177-3AD203B41FA5}">
                      <a16:colId xmlns:a16="http://schemas.microsoft.com/office/drawing/2014/main" val="20002"/>
                    </a:ext>
                  </a:extLst>
                </a:gridCol>
                <a:gridCol w="1341461">
                  <a:extLst>
                    <a:ext uri="{9D8B030D-6E8A-4147-A177-3AD203B41FA5}">
                      <a16:colId xmlns:a16="http://schemas.microsoft.com/office/drawing/2014/main" val="3010275389"/>
                    </a:ext>
                  </a:extLst>
                </a:gridCol>
                <a:gridCol w="1341461">
                  <a:extLst>
                    <a:ext uri="{9D8B030D-6E8A-4147-A177-3AD203B41FA5}">
                      <a16:colId xmlns:a16="http://schemas.microsoft.com/office/drawing/2014/main" val="20003"/>
                    </a:ext>
                  </a:extLst>
                </a:gridCol>
              </a:tblGrid>
              <a:tr h="590387">
                <a:tc>
                  <a:txBody>
                    <a:bodyPr/>
                    <a:lstStyle/>
                    <a:p>
                      <a:pPr algn="ctr" fontAlgn="ctr"/>
                      <a:r>
                        <a:rPr lang="en-US" sz="1600" b="1" i="0" u="none" strike="noStrike" dirty="0">
                          <a:solidFill>
                            <a:srgbClr val="FFFFFF"/>
                          </a:solidFill>
                          <a:latin typeface="Calibri"/>
                        </a:rPr>
                        <a:t>Phase</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ctr"/>
                      <a:r>
                        <a:rPr lang="en-US" sz="1600" b="1" i="0" u="none" strike="noStrike" dirty="0">
                          <a:solidFill>
                            <a:srgbClr val="FFFFFF"/>
                          </a:solidFill>
                          <a:latin typeface="Calibri"/>
                        </a:rPr>
                        <a:t>Milestone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ctr"/>
                      <a:r>
                        <a:rPr lang="en-US" sz="1600" b="1" i="0" u="none" strike="noStrike" dirty="0">
                          <a:solidFill>
                            <a:srgbClr val="FFFFFF"/>
                          </a:solidFill>
                          <a:latin typeface="Calibri"/>
                        </a:rPr>
                        <a:t>Owner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ctr"/>
                      <a:r>
                        <a:rPr lang="en-US" sz="1600" b="1" i="0" u="none" strike="noStrike" dirty="0">
                          <a:solidFill>
                            <a:srgbClr val="FFFFFF"/>
                          </a:solidFill>
                          <a:latin typeface="Calibri"/>
                        </a:rPr>
                        <a:t>Duration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ctr"/>
                      <a:r>
                        <a:rPr lang="en-US" sz="1600" b="1" i="0" u="none" strike="noStrike" dirty="0">
                          <a:solidFill>
                            <a:srgbClr val="FFFFFF"/>
                          </a:solidFill>
                          <a:latin typeface="Calibri"/>
                        </a:rPr>
                        <a:t>Date Due</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0000"/>
                  </a:ext>
                </a:extLst>
              </a:tr>
              <a:tr h="590387">
                <a:tc>
                  <a:txBody>
                    <a:bodyPr/>
                    <a:lstStyle/>
                    <a:p>
                      <a:pPr algn="ctr" fontAlgn="ctr"/>
                      <a:r>
                        <a:rPr lang="en-US" sz="1600" b="1" i="0" u="none" strike="noStrike" dirty="0">
                          <a:solidFill>
                            <a:srgbClr val="000000"/>
                          </a:solidFill>
                          <a:latin typeface="Calibri"/>
                        </a:rPr>
                        <a:t>Plan</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fontAlgn="ctr"/>
                      <a:r>
                        <a:rPr lang="en-US" sz="1600" b="0" i="0" u="none" strike="noStrike" dirty="0">
                          <a:solidFill>
                            <a:srgbClr val="000000"/>
                          </a:solidFill>
                          <a:latin typeface="Calibri"/>
                        </a:rPr>
                        <a:t>Signoff on Project Plan &amp; Timelines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600" b="0" i="0" u="none" strike="noStrike" dirty="0">
                          <a:solidFill>
                            <a:srgbClr val="000000"/>
                          </a:solidFill>
                          <a:latin typeface="Calibri"/>
                        </a:rPr>
                        <a:t> Supplier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cs-CZ" sz="1600" b="0" i="0" u="none" strike="noStrike" dirty="0">
                          <a:solidFill>
                            <a:srgbClr val="000000"/>
                          </a:solidFill>
                          <a:latin typeface="Calibri"/>
                        </a:rPr>
                        <a:t>2</a:t>
                      </a:r>
                      <a:r>
                        <a:rPr lang="en-US" sz="1600" b="0" i="0" u="none" strike="noStrike" dirty="0">
                          <a:solidFill>
                            <a:srgbClr val="000000"/>
                          </a:solidFill>
                          <a:latin typeface="Calibri"/>
                        </a:rPr>
                        <a:t> week</a:t>
                      </a:r>
                      <a:r>
                        <a:rPr lang="cs-CZ" sz="1600" b="0" i="0" u="none" strike="noStrike" dirty="0">
                          <a:solidFill>
                            <a:srgbClr val="000000"/>
                          </a:solidFill>
                          <a:latin typeface="Calibri"/>
                        </a:rPr>
                        <a:t>s</a:t>
                      </a: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1"/>
                  </a:ext>
                </a:extLst>
              </a:tr>
              <a:tr h="590387">
                <a:tc>
                  <a:txBody>
                    <a:bodyPr/>
                    <a:lstStyle/>
                    <a:p>
                      <a:pPr algn="ctr" fontAlgn="ctr"/>
                      <a:r>
                        <a:rPr lang="en-US" sz="1600" b="1" i="0" u="none" strike="noStrike" dirty="0">
                          <a:solidFill>
                            <a:srgbClr val="000000"/>
                          </a:solidFill>
                          <a:latin typeface="Calibri"/>
                        </a:rPr>
                        <a:t>Design</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600" b="0" i="0" u="none" strike="noStrike" dirty="0">
                          <a:solidFill>
                            <a:srgbClr val="000000"/>
                          </a:solidFill>
                          <a:latin typeface="Calibri"/>
                        </a:rPr>
                        <a:t>Buyer specs reviewed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Calibri"/>
                        </a:rPr>
                        <a:t>Supplier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cs-CZ" sz="1600" b="0" i="0" u="none" strike="noStrike" dirty="0">
                          <a:solidFill>
                            <a:srgbClr val="000000"/>
                          </a:solidFill>
                          <a:latin typeface="Calibri"/>
                        </a:rPr>
                        <a:t>3</a:t>
                      </a:r>
                      <a:r>
                        <a:rPr lang="en-US" sz="1600" b="0" i="0" u="none" strike="noStrike" dirty="0">
                          <a:solidFill>
                            <a:srgbClr val="000000"/>
                          </a:solidFill>
                          <a:latin typeface="Calibri"/>
                        </a:rPr>
                        <a:t> week</a:t>
                      </a:r>
                      <a:r>
                        <a:rPr lang="cs-CZ" sz="1600" b="0" i="0" u="none" strike="noStrike" dirty="0">
                          <a:solidFill>
                            <a:srgbClr val="000000"/>
                          </a:solidFill>
                          <a:latin typeface="Calibri"/>
                        </a:rPr>
                        <a:t>s</a:t>
                      </a: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90387">
                <a:tc>
                  <a:txBody>
                    <a:bodyPr/>
                    <a:lstStyle/>
                    <a:p>
                      <a:pPr algn="ctr" fontAlgn="ctr"/>
                      <a:r>
                        <a:rPr lang="en-US" sz="1600" b="1" i="0" u="none" strike="noStrike" dirty="0">
                          <a:solidFill>
                            <a:srgbClr val="000000"/>
                          </a:solidFill>
                          <a:latin typeface="Calibri"/>
                        </a:rPr>
                        <a:t>Build</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fontAlgn="ctr"/>
                      <a:r>
                        <a:rPr lang="en-US" sz="1600" b="0" i="0" u="none" strike="noStrike" dirty="0">
                          <a:solidFill>
                            <a:srgbClr val="000000"/>
                          </a:solidFill>
                          <a:latin typeface="Calibri"/>
                        </a:rPr>
                        <a:t>Data mapping completed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600" b="0" i="0" u="none" strike="noStrike" dirty="0">
                          <a:solidFill>
                            <a:srgbClr val="000000"/>
                          </a:solidFill>
                          <a:latin typeface="Calibri"/>
                        </a:rPr>
                        <a:t> Supplier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cs-CZ" sz="1600" b="0" i="0" u="none" strike="noStrike" dirty="0">
                          <a:solidFill>
                            <a:srgbClr val="000000"/>
                          </a:solidFill>
                          <a:latin typeface="Calibri"/>
                        </a:rPr>
                        <a:t>4</a:t>
                      </a:r>
                      <a:r>
                        <a:rPr lang="en-US" sz="1600" b="0" i="0" u="none" strike="noStrike" dirty="0">
                          <a:solidFill>
                            <a:srgbClr val="000000"/>
                          </a:solidFill>
                          <a:latin typeface="Calibri"/>
                        </a:rPr>
                        <a:t> week</a:t>
                      </a:r>
                      <a:r>
                        <a:rPr lang="cs-CZ" sz="1600" b="0" i="0" u="none" strike="noStrike" dirty="0">
                          <a:solidFill>
                            <a:srgbClr val="000000"/>
                          </a:solidFill>
                          <a:latin typeface="Calibri"/>
                        </a:rPr>
                        <a:t>s</a:t>
                      </a: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3"/>
                  </a:ext>
                </a:extLst>
              </a:tr>
              <a:tr h="590387">
                <a:tc>
                  <a:txBody>
                    <a:bodyPr/>
                    <a:lstStyle/>
                    <a:p>
                      <a:pPr algn="ctr" fontAlgn="ctr"/>
                      <a:r>
                        <a:rPr lang="en-US" sz="1600" b="1" i="0" u="none" strike="noStrike" dirty="0">
                          <a:solidFill>
                            <a:srgbClr val="000000"/>
                          </a:solidFill>
                          <a:latin typeface="Calibri"/>
                        </a:rPr>
                        <a:t>Catalog deployed</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600" b="0" i="0" u="none" strike="noStrike" dirty="0">
                          <a:solidFill>
                            <a:srgbClr val="000000"/>
                          </a:solidFill>
                          <a:latin typeface="Calibri"/>
                        </a:rPr>
                        <a:t>Catalog is</a:t>
                      </a:r>
                      <a:r>
                        <a:rPr lang="en-US" sz="1600" b="0" i="0" u="none" strike="noStrike" baseline="0" dirty="0">
                          <a:solidFill>
                            <a:srgbClr val="000000"/>
                          </a:solidFill>
                          <a:latin typeface="Calibri"/>
                        </a:rPr>
                        <a:t> deployed in test an available to send POs</a:t>
                      </a: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Calibri"/>
                        </a:rPr>
                        <a:t>All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581379">
                <a:tc>
                  <a:txBody>
                    <a:bodyPr/>
                    <a:lstStyle/>
                    <a:p>
                      <a:pPr algn="ctr" fontAlgn="ctr"/>
                      <a:r>
                        <a:rPr lang="en-US" sz="1600" b="1" i="0" u="none" strike="noStrike" dirty="0">
                          <a:solidFill>
                            <a:srgbClr val="000000"/>
                          </a:solidFill>
                          <a:latin typeface="Calibri"/>
                        </a:rPr>
                        <a:t>Test</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fontAlgn="ctr"/>
                      <a:r>
                        <a:rPr lang="en-US" sz="1600" b="0" i="0" u="none" strike="noStrike" dirty="0">
                          <a:solidFill>
                            <a:srgbClr val="000000"/>
                          </a:solidFill>
                          <a:latin typeface="Calibri"/>
                        </a:rPr>
                        <a:t>Testing completed/Sign off on Test Cases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600" b="0" i="0" u="none" strike="noStrike" dirty="0">
                          <a:solidFill>
                            <a:srgbClr val="000000"/>
                          </a:solidFill>
                          <a:latin typeface="Calibri"/>
                        </a:rPr>
                        <a:t>All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cs-CZ" sz="1600" b="0" i="0" u="none" strike="noStrike" dirty="0">
                          <a:solidFill>
                            <a:srgbClr val="000000"/>
                          </a:solidFill>
                          <a:latin typeface="Calibri"/>
                        </a:rPr>
                        <a:t>4</a:t>
                      </a:r>
                      <a:r>
                        <a:rPr lang="en-US" sz="1600" b="0" i="0" u="none" strike="noStrike" dirty="0">
                          <a:solidFill>
                            <a:srgbClr val="000000"/>
                          </a:solidFill>
                          <a:latin typeface="Calibri"/>
                        </a:rPr>
                        <a:t> weeks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5"/>
                  </a:ext>
                </a:extLst>
              </a:tr>
              <a:tr h="590387">
                <a:tc>
                  <a:txBody>
                    <a:bodyPr/>
                    <a:lstStyle/>
                    <a:p>
                      <a:pPr algn="ctr" fontAlgn="ctr"/>
                      <a:r>
                        <a:rPr lang="en-US" sz="1600" b="1" i="0" u="none" strike="noStrike" dirty="0">
                          <a:solidFill>
                            <a:srgbClr val="000000"/>
                          </a:solidFill>
                          <a:latin typeface="Calibri"/>
                        </a:rPr>
                        <a:t>Deploy</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US" sz="1600" b="0" i="0" u="none" strike="noStrike" dirty="0">
                          <a:solidFill>
                            <a:srgbClr val="000000"/>
                          </a:solidFill>
                          <a:latin typeface="Calibri"/>
                        </a:rPr>
                        <a:t>Confirm Cutover activities 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US" sz="1600" b="0" i="0" u="none" strike="noStrike" dirty="0">
                          <a:solidFill>
                            <a:srgbClr val="000000"/>
                          </a:solidFill>
                          <a:latin typeface="Calibri"/>
                        </a:rPr>
                        <a:t>All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US" sz="1600" b="0" i="0" u="none" strike="noStrike" dirty="0">
                          <a:solidFill>
                            <a:srgbClr val="000000"/>
                          </a:solidFill>
                          <a:latin typeface="Calibri"/>
                        </a:rPr>
                        <a:t>1 week</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6"/>
                  </a:ext>
                </a:extLst>
              </a:tr>
              <a:tr h="619907">
                <a:tc>
                  <a:txBody>
                    <a:bodyPr/>
                    <a:lstStyle/>
                    <a:p>
                      <a:pPr algn="ctr" fontAlgn="ctr"/>
                      <a:r>
                        <a:rPr lang="en-US" sz="1600" b="1" i="0" u="none" strike="noStrike" dirty="0">
                          <a:solidFill>
                            <a:srgbClr val="000000"/>
                          </a:solidFill>
                          <a:latin typeface="Calibri"/>
                        </a:rPr>
                        <a:t>Go Live</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ctr"/>
                      <a:r>
                        <a:rPr lang="en-US" sz="1600" b="0" i="0" u="none" strike="noStrike" dirty="0">
                          <a:solidFill>
                            <a:srgbClr val="000000"/>
                          </a:solidFill>
                          <a:latin typeface="Calibri"/>
                        </a:rPr>
                        <a:t>Confirm Go Live (we</a:t>
                      </a:r>
                      <a:r>
                        <a:rPr lang="cs-CZ" sz="1600" b="0" i="0" u="none" strike="noStrike" dirty="0" err="1">
                          <a:solidFill>
                            <a:srgbClr val="000000"/>
                          </a:solidFill>
                          <a:latin typeface="Calibri"/>
                        </a:rPr>
                        <a:t>ek</a:t>
                      </a:r>
                      <a:r>
                        <a:rPr lang="cs-CZ" sz="1600" b="0" i="0" u="none" strike="noStrike" dirty="0">
                          <a:solidFill>
                            <a:srgbClr val="000000"/>
                          </a:solidFill>
                          <a:latin typeface="Calibri"/>
                        </a:rPr>
                        <a:t> 12)</a:t>
                      </a: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600" b="0" i="0" u="none" strike="noStrike" dirty="0">
                          <a:solidFill>
                            <a:srgbClr val="000000"/>
                          </a:solidFill>
                          <a:latin typeface="Calibri"/>
                        </a:rPr>
                        <a:t> All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endParaRPr lang="en-US" sz="1600" b="0" i="0" u="none" strike="noStrike" dirty="0">
                        <a:solidFill>
                          <a:srgbClr val="000000"/>
                        </a:solidFill>
                        <a:latin typeface="Calibri"/>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7"/>
                  </a:ext>
                </a:extLst>
              </a:tr>
            </a:tbl>
          </a:graphicData>
        </a:graphic>
      </p:graphicFrame>
      <p:sp>
        <p:nvSpPr>
          <p:cNvPr id="9" name="Title 1">
            <a:extLst>
              <a:ext uri="{FF2B5EF4-FFF2-40B4-BE49-F238E27FC236}">
                <a16:creationId xmlns:a16="http://schemas.microsoft.com/office/drawing/2014/main" id="{5E3F9230-7F61-46C0-AA1F-A066A8838E6F}"/>
              </a:ext>
            </a:extLst>
          </p:cNvPr>
          <p:cNvSpPr>
            <a:spLocks noGrp="1"/>
          </p:cNvSpPr>
          <p:nvPr>
            <p:ph type="title"/>
          </p:nvPr>
        </p:nvSpPr>
        <p:spPr>
          <a:xfrm>
            <a:off x="504349" y="459612"/>
            <a:ext cx="11186476" cy="707886"/>
          </a:xfrm>
        </p:spPr>
        <p:txBody>
          <a:bodyPr/>
          <a:lstStyle/>
          <a:p>
            <a:r>
              <a:rPr lang="en-US" sz="3000" dirty="0">
                <a:latin typeface="Calibri"/>
                <a:cs typeface="Calibri"/>
              </a:rPr>
              <a:t>Timeline Milestones – will be reviewed and feedback on &lt;Date&gt;</a:t>
            </a:r>
            <a:br>
              <a:rPr lang="en-US" sz="3000" dirty="0">
                <a:latin typeface="Calibri"/>
                <a:cs typeface="Calibri"/>
              </a:rPr>
            </a:br>
            <a:r>
              <a:rPr lang="en-US" sz="1600" dirty="0">
                <a:latin typeface="Calibri"/>
                <a:cs typeface="Calibri"/>
              </a:rPr>
              <a:t>If integration is not completed on time, are you able to do </a:t>
            </a:r>
            <a:r>
              <a:rPr lang="en-US" sz="1600" dirty="0" err="1">
                <a:latin typeface="Calibri"/>
                <a:cs typeface="Calibri"/>
              </a:rPr>
              <a:t>POflip</a:t>
            </a:r>
            <a:r>
              <a:rPr lang="en-US" sz="1600" dirty="0">
                <a:latin typeface="Calibri"/>
                <a:cs typeface="Calibri"/>
              </a:rPr>
              <a:t> in the meantime?</a:t>
            </a:r>
            <a:endParaRPr lang="en-US"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40269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vider"/>
          <p:cNvSpPr>
            <a:spLocks noGrp="1"/>
          </p:cNvSpPr>
          <p:nvPr>
            <p:ph type="ctrTitle"/>
          </p:nvPr>
        </p:nvSpPr>
        <p:spPr bwMode="gray"/>
        <p:txBody>
          <a:bodyPr/>
          <a:lstStyle/>
          <a:p>
            <a:r>
              <a:rPr lang="en-US" dirty="0"/>
              <a:t>Roles &amp; Responsibilities – </a:t>
            </a:r>
            <a:r>
              <a:rPr lang="en-US" dirty="0">
                <a:solidFill>
                  <a:schemeClr val="accent1"/>
                </a:solidFill>
              </a:rPr>
              <a:t>Project Team Challenges and Governance</a:t>
            </a:r>
          </a:p>
        </p:txBody>
      </p:sp>
      <p:pic>
        <p:nvPicPr>
          <p:cNvPr id="7" name="Divider Image Placeholder">
            <a:extLst>
              <a:ext uri="{FF2B5EF4-FFF2-40B4-BE49-F238E27FC236}">
                <a16:creationId xmlns:a16="http://schemas.microsoft.com/office/drawing/2014/main" id="{3FEADB84-4FA8-4F63-8117-D5AD2F9BF195}"/>
              </a:ext>
            </a:extLst>
          </p:cNvPr>
          <p:cNvPicPr>
            <a:picLocks noGrp="1" noChangeAspect="1"/>
          </p:cNvPicPr>
          <p:nvPr>
            <p:ph type="pic" sz="quarter" idx="12"/>
          </p:nvPr>
        </p:nvPicPr>
        <p:blipFill rotWithShape="1">
          <a:blip r:embed="rId2" cstate="screen">
            <a:extLst>
              <a:ext uri="{28A0092B-C50C-407E-A947-70E740481C1C}">
                <a14:useLocalDpi xmlns:a14="http://schemas.microsoft.com/office/drawing/2010/main"/>
              </a:ext>
            </a:extLst>
          </a:blip>
          <a:srcRect/>
          <a:stretch/>
        </p:blipFill>
        <p:spPr>
          <a:xfrm>
            <a:off x="1587" y="3429000"/>
            <a:ext cx="12192000" cy="3430800"/>
          </a:xfrm>
          <a:prstGeom prst="rect">
            <a:avLst/>
          </a:prstGeom>
        </p:spPr>
      </p:pic>
    </p:spTree>
    <p:extLst>
      <p:ext uri="{BB962C8B-B14F-4D97-AF65-F5344CB8AC3E}">
        <p14:creationId xmlns:p14="http://schemas.microsoft.com/office/powerpoint/2010/main" val="2362124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E07F826-49F4-49E2-B89B-0121126E2AAB}"/>
              </a:ext>
            </a:extLst>
          </p:cNvPr>
          <p:cNvSpPr txBox="1">
            <a:spLocks/>
          </p:cNvSpPr>
          <p:nvPr/>
        </p:nvSpPr>
        <p:spPr bwMode="gray">
          <a:xfrm>
            <a:off x="414536" y="268552"/>
            <a:ext cx="11186476" cy="461665"/>
          </a:xfrm>
          <a:prstGeom prst="rect">
            <a:avLst/>
          </a:prstGeom>
        </p:spPr>
        <p:txBody>
          <a:bodyPr vert="horz" wrap="square" lIns="0" tIns="0" rIns="0" bIns="0" rtlCol="0" anchor="t" anchorCtr="0">
            <a:spAutoFit/>
          </a:bodyPr>
          <a:lstStyle>
            <a:lvl1pPr algn="l" defTabSz="1088231" rtl="0" eaLnBrk="1" latinLnBrk="0" hangingPunct="1">
              <a:spcBef>
                <a:spcPct val="0"/>
              </a:spcBef>
              <a:buNone/>
              <a:defRPr sz="2399" b="1" kern="1200" baseline="0">
                <a:solidFill>
                  <a:schemeClr val="tx1"/>
                </a:solidFill>
                <a:latin typeface="+mj-lt"/>
                <a:ea typeface="+mj-ea"/>
                <a:cs typeface="+mj-cs"/>
              </a:defRPr>
            </a:lvl1pPr>
          </a:lstStyle>
          <a:p>
            <a:r>
              <a:rPr lang="en-US" sz="3000" dirty="0">
                <a:latin typeface="Calibri" panose="020F0502020204030204" pitchFamily="34" charset="0"/>
                <a:cs typeface="Calibri" panose="020F0502020204030204" pitchFamily="34" charset="0"/>
              </a:rPr>
              <a:t>Roles &amp; Responsibilities – Project Team</a:t>
            </a:r>
          </a:p>
        </p:txBody>
      </p:sp>
      <p:graphicFrame>
        <p:nvGraphicFramePr>
          <p:cNvPr id="9" name="Table 8">
            <a:extLst>
              <a:ext uri="{FF2B5EF4-FFF2-40B4-BE49-F238E27FC236}">
                <a16:creationId xmlns:a16="http://schemas.microsoft.com/office/drawing/2014/main" id="{01B793FC-91A3-47CD-8C18-A593D396C820}"/>
              </a:ext>
            </a:extLst>
          </p:cNvPr>
          <p:cNvGraphicFramePr>
            <a:graphicFrameLocks noGrp="1"/>
          </p:cNvGraphicFramePr>
          <p:nvPr>
            <p:extLst>
              <p:ext uri="{D42A27DB-BD31-4B8C-83A1-F6EECF244321}">
                <p14:modId xmlns:p14="http://schemas.microsoft.com/office/powerpoint/2010/main" val="480028495"/>
              </p:ext>
            </p:extLst>
          </p:nvPr>
        </p:nvGraphicFramePr>
        <p:xfrm>
          <a:off x="414536" y="995801"/>
          <a:ext cx="11328002" cy="5164218"/>
        </p:xfrm>
        <a:graphic>
          <a:graphicData uri="http://schemas.openxmlformats.org/drawingml/2006/table">
            <a:tbl>
              <a:tblPr/>
              <a:tblGrid>
                <a:gridCol w="2873026">
                  <a:extLst>
                    <a:ext uri="{9D8B030D-6E8A-4147-A177-3AD203B41FA5}">
                      <a16:colId xmlns:a16="http://schemas.microsoft.com/office/drawing/2014/main" val="20000"/>
                    </a:ext>
                  </a:extLst>
                </a:gridCol>
                <a:gridCol w="2633831">
                  <a:extLst>
                    <a:ext uri="{9D8B030D-6E8A-4147-A177-3AD203B41FA5}">
                      <a16:colId xmlns:a16="http://schemas.microsoft.com/office/drawing/2014/main" val="20001"/>
                    </a:ext>
                  </a:extLst>
                </a:gridCol>
                <a:gridCol w="5821145">
                  <a:extLst>
                    <a:ext uri="{9D8B030D-6E8A-4147-A177-3AD203B41FA5}">
                      <a16:colId xmlns:a16="http://schemas.microsoft.com/office/drawing/2014/main" val="20002"/>
                    </a:ext>
                  </a:extLst>
                </a:gridCol>
              </a:tblGrid>
              <a:tr h="231446">
                <a:tc>
                  <a:txBody>
                    <a:bodyPr/>
                    <a:lstStyle/>
                    <a:p>
                      <a:pPr algn="l" rtl="0" fontAlgn="t"/>
                      <a:r>
                        <a:rPr lang="en-US" sz="1000" b="1" i="0" u="none" strike="noStrike" dirty="0">
                          <a:solidFill>
                            <a:srgbClr val="FFFFFF"/>
                          </a:solidFill>
                          <a:latin typeface="Calibri"/>
                        </a:rPr>
                        <a:t>Contact Name</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rtl="0" fontAlgn="t"/>
                      <a:r>
                        <a:rPr lang="en-US" sz="1000" b="1" i="0" u="none" strike="noStrike" dirty="0">
                          <a:solidFill>
                            <a:srgbClr val="FFFFFF"/>
                          </a:solidFill>
                          <a:latin typeface="Calibri"/>
                        </a:rPr>
                        <a:t>Supplier Role</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rtl="0" fontAlgn="t"/>
                      <a:r>
                        <a:rPr lang="en-US" sz="1000" b="1" i="0" u="none" strike="noStrike" dirty="0">
                          <a:solidFill>
                            <a:srgbClr val="FFFFFF"/>
                          </a:solidFill>
                          <a:latin typeface="Calibri"/>
                        </a:rPr>
                        <a:t>Responsibility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0000"/>
                  </a:ext>
                </a:extLst>
              </a:tr>
              <a:tr h="609600">
                <a:tc>
                  <a:txBody>
                    <a:bodyPr/>
                    <a:lstStyle/>
                    <a:p>
                      <a:pPr marL="0" marR="0" lvl="1" indent="0" algn="l" defTabSz="914400" rtl="0" eaLnBrk="1" fontAlgn="t" latinLnBrk="0" hangingPunct="1">
                        <a:lnSpc>
                          <a:spcPct val="100000"/>
                        </a:lnSpc>
                        <a:spcBef>
                          <a:spcPts val="0"/>
                        </a:spcBef>
                        <a:spcAft>
                          <a:spcPts val="0"/>
                        </a:spcAft>
                        <a:buClrTx/>
                        <a:buSzTx/>
                        <a:buFontTx/>
                        <a:buNone/>
                        <a:tabLst/>
                        <a:defRPr/>
                      </a:pP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r>
                        <a:rPr lang="en-US" sz="1000" b="0" i="0" u="none" strike="noStrike" dirty="0">
                          <a:solidFill>
                            <a:srgbClr val="000000"/>
                          </a:solidFill>
                          <a:latin typeface="Calibri"/>
                        </a:rPr>
                        <a:t>Project Lead (Operational Lead)</a:t>
                      </a:r>
                      <a:br>
                        <a:rPr lang="en-US" sz="1000" b="0" i="0" u="none" strike="noStrike" dirty="0">
                          <a:solidFill>
                            <a:srgbClr val="000000"/>
                          </a:solidFill>
                          <a:latin typeface="Calibri"/>
                        </a:rPr>
                      </a:b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r>
                        <a:rPr lang="en-US" sz="1000" b="0" i="0" u="none" strike="noStrike" dirty="0">
                          <a:solidFill>
                            <a:srgbClr val="000000"/>
                          </a:solidFill>
                          <a:latin typeface="Calibri"/>
                        </a:rPr>
                        <a:t>Main contact for project coordination</a:t>
                      </a:r>
                      <a:br>
                        <a:rPr lang="en-US" sz="1000" b="0" i="0" u="none" strike="noStrike" dirty="0">
                          <a:solidFill>
                            <a:srgbClr val="000000"/>
                          </a:solidFill>
                          <a:latin typeface="Calibri"/>
                        </a:rPr>
                      </a:br>
                      <a:r>
                        <a:rPr lang="en-US" sz="1000" b="0" i="0" u="none" strike="noStrike" dirty="0">
                          <a:solidFill>
                            <a:srgbClr val="000000"/>
                          </a:solidFill>
                          <a:latin typeface="Calibri"/>
                        </a:rPr>
                        <a:t>Provide commitment to project timeline</a:t>
                      </a:r>
                      <a:br>
                        <a:rPr lang="en-US" sz="1000" b="0" i="0" u="none" strike="noStrike" dirty="0">
                          <a:solidFill>
                            <a:srgbClr val="000000"/>
                          </a:solidFill>
                          <a:latin typeface="Calibri"/>
                        </a:rPr>
                      </a:br>
                      <a:r>
                        <a:rPr lang="en-US" sz="1000" b="0" i="0" u="none" strike="noStrike" dirty="0">
                          <a:solidFill>
                            <a:srgbClr val="000000"/>
                          </a:solidFill>
                          <a:latin typeface="Calibri"/>
                        </a:rPr>
                        <a:t>Understand buyer's transaction validation rules</a:t>
                      </a:r>
                      <a:br>
                        <a:rPr lang="en-US" sz="1000" b="0" i="0" u="none" strike="noStrike" dirty="0">
                          <a:solidFill>
                            <a:srgbClr val="000000"/>
                          </a:solidFill>
                          <a:latin typeface="Calibri"/>
                        </a:rPr>
                      </a:br>
                      <a:r>
                        <a:rPr lang="en-US" sz="1000" b="0" i="0" u="none" strike="noStrike" dirty="0">
                          <a:solidFill>
                            <a:srgbClr val="000000"/>
                          </a:solidFill>
                          <a:latin typeface="Calibri"/>
                        </a:rPr>
                        <a:t>Participate in status meetings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09600">
                <a:tc>
                  <a:txBody>
                    <a:bodyPr/>
                    <a:lstStyle/>
                    <a:p>
                      <a:pPr marL="0" marR="0" lvl="1" indent="0" algn="l" defTabSz="914400" rtl="0" eaLnBrk="1" fontAlgn="t" latinLnBrk="0" hangingPunct="1">
                        <a:lnSpc>
                          <a:spcPct val="100000"/>
                        </a:lnSpc>
                        <a:spcBef>
                          <a:spcPts val="0"/>
                        </a:spcBef>
                        <a:spcAft>
                          <a:spcPts val="0"/>
                        </a:spcAft>
                        <a:buClrTx/>
                        <a:buSzTx/>
                        <a:buFontTx/>
                        <a:buNone/>
                        <a:tabLst/>
                        <a:defRPr/>
                      </a:pPr>
                      <a:r>
                        <a:rPr lang="en-US" sz="1000" b="0" i="0" u="none" strike="noStrike" dirty="0">
                          <a:solidFill>
                            <a:srgbClr val="000000"/>
                          </a:solidFill>
                          <a:latin typeface="Calibri"/>
                        </a:rPr>
                        <a:t>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rtl="0" fontAlgn="t"/>
                      <a:r>
                        <a:rPr lang="en-US" sz="1000" b="0" i="0" u="none" strike="noStrike" dirty="0">
                          <a:solidFill>
                            <a:srgbClr val="000000"/>
                          </a:solidFill>
                          <a:latin typeface="Calibri"/>
                        </a:rPr>
                        <a:t>Technical (Developer)</a:t>
                      </a:r>
                      <a:br>
                        <a:rPr lang="en-US" sz="1000" b="0" i="0" u="none" strike="noStrike" dirty="0">
                          <a:solidFill>
                            <a:srgbClr val="000000"/>
                          </a:solidFill>
                          <a:latin typeface="Calibri"/>
                        </a:rPr>
                      </a:b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rtl="0" fontAlgn="t"/>
                      <a:r>
                        <a:rPr lang="en-US" sz="1000" b="0" i="0" u="none" strike="noStrike" dirty="0">
                          <a:solidFill>
                            <a:srgbClr val="000000"/>
                          </a:solidFill>
                          <a:latin typeface="Calibri"/>
                        </a:rPr>
                        <a:t>Provide technical details for integration to back-end systems</a:t>
                      </a:r>
                      <a:br>
                        <a:rPr lang="en-US" sz="1000" b="0" i="0" u="none" strike="noStrike" dirty="0">
                          <a:solidFill>
                            <a:srgbClr val="000000"/>
                          </a:solidFill>
                          <a:latin typeface="Calibri"/>
                        </a:rPr>
                      </a:br>
                      <a:r>
                        <a:rPr lang="en-US" sz="1000" b="0" i="0" u="none" strike="noStrike" dirty="0">
                          <a:solidFill>
                            <a:srgbClr val="000000"/>
                          </a:solidFill>
                          <a:latin typeface="Calibri"/>
                        </a:rPr>
                        <a:t>Perform data mapping</a:t>
                      </a:r>
                      <a:br>
                        <a:rPr lang="en-US" sz="1000" b="0" i="0" u="none" strike="noStrike" dirty="0">
                          <a:solidFill>
                            <a:srgbClr val="000000"/>
                          </a:solidFill>
                          <a:latin typeface="Calibri"/>
                        </a:rPr>
                      </a:br>
                      <a:r>
                        <a:rPr lang="en-US" sz="1000" b="0" i="0" u="none" strike="noStrike" dirty="0">
                          <a:solidFill>
                            <a:srgbClr val="000000"/>
                          </a:solidFill>
                          <a:latin typeface="Calibri"/>
                        </a:rPr>
                        <a:t>Assist in troubleshooting document failures </a:t>
                      </a:r>
                    </a:p>
                    <a:p>
                      <a:pPr algn="l" rtl="0" fontAlgn="t"/>
                      <a:r>
                        <a:rPr lang="en-US" sz="1000" b="0" i="0" u="none" strike="noStrike" dirty="0">
                          <a:solidFill>
                            <a:srgbClr val="000000"/>
                          </a:solidFill>
                          <a:latin typeface="Calibri"/>
                        </a:rPr>
                        <a:t>Coordinate</a:t>
                      </a:r>
                      <a:r>
                        <a:rPr lang="en-US" sz="1000" b="0" i="0" u="none" strike="noStrike" baseline="0" dirty="0">
                          <a:solidFill>
                            <a:srgbClr val="000000"/>
                          </a:solidFill>
                          <a:latin typeface="Calibri"/>
                        </a:rPr>
                        <a:t> go live with functional resource</a:t>
                      </a: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2"/>
                  </a:ext>
                </a:extLst>
              </a:tr>
              <a:tr h="762000">
                <a:tc>
                  <a:txBody>
                    <a:bodyPr/>
                    <a:lstStyle/>
                    <a:p>
                      <a:pPr algn="l" rtl="0" fontAlgn="t"/>
                      <a:r>
                        <a:rPr lang="en-US" sz="1000" b="0" i="0" u="none" strike="noStrike" dirty="0">
                          <a:solidFill>
                            <a:srgbClr val="000000"/>
                          </a:solidFill>
                          <a:latin typeface="Calibri"/>
                        </a:rPr>
                        <a:t>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rtl="0" fontAlgn="t"/>
                      <a:r>
                        <a:rPr lang="en-US" sz="1000" b="0" i="0" u="none" strike="noStrike" dirty="0">
                          <a:solidFill>
                            <a:srgbClr val="000000"/>
                          </a:solidFill>
                          <a:latin typeface="Calibri"/>
                        </a:rPr>
                        <a:t>Testing Contact</a:t>
                      </a:r>
                      <a:br>
                        <a:rPr lang="en-US" sz="1000" b="0" i="0" u="none" strike="noStrike" dirty="0">
                          <a:solidFill>
                            <a:srgbClr val="000000"/>
                          </a:solidFill>
                          <a:latin typeface="Calibri"/>
                        </a:rPr>
                      </a:b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rtl="0" fontAlgn="t"/>
                      <a:r>
                        <a:rPr lang="en-US" sz="1000" b="0" i="0" u="none" strike="noStrike" dirty="0">
                          <a:solidFill>
                            <a:srgbClr val="000000"/>
                          </a:solidFill>
                          <a:latin typeface="Calibri"/>
                        </a:rPr>
                        <a:t>Define &amp;</a:t>
                      </a:r>
                      <a:r>
                        <a:rPr lang="en-US" sz="1000" b="0" i="0" u="none" strike="noStrike" baseline="0" dirty="0">
                          <a:solidFill>
                            <a:srgbClr val="000000"/>
                          </a:solidFill>
                          <a:latin typeface="Calibri"/>
                        </a:rPr>
                        <a:t> Validate catalogue content with buyer</a:t>
                      </a:r>
                      <a:endParaRPr lang="en-US" sz="1000" b="0" i="0" u="none" strike="noStrike" dirty="0">
                        <a:solidFill>
                          <a:srgbClr val="000000"/>
                        </a:solidFill>
                        <a:latin typeface="Calibri"/>
                      </a:endParaRPr>
                    </a:p>
                    <a:p>
                      <a:pPr algn="l" rtl="0" fontAlgn="t"/>
                      <a:r>
                        <a:rPr lang="en-US" sz="1000" b="0" i="0" u="none" strike="noStrike" dirty="0">
                          <a:solidFill>
                            <a:srgbClr val="000000"/>
                          </a:solidFill>
                          <a:latin typeface="Calibri"/>
                        </a:rPr>
                        <a:t>Analyze incoming Orders</a:t>
                      </a:r>
                    </a:p>
                    <a:p>
                      <a:pPr algn="l" rtl="0" fontAlgn="t"/>
                      <a:r>
                        <a:rPr lang="en-US" sz="1000" b="0" i="0" u="none" strike="noStrike" dirty="0">
                          <a:solidFill>
                            <a:srgbClr val="000000"/>
                          </a:solidFill>
                          <a:latin typeface="Calibri"/>
                        </a:rPr>
                        <a:t>Generate Test Invoice</a:t>
                      </a:r>
                      <a:br>
                        <a:rPr lang="en-US" sz="1000" b="0" i="0" u="none" strike="noStrike" dirty="0">
                          <a:solidFill>
                            <a:srgbClr val="000000"/>
                          </a:solidFill>
                          <a:latin typeface="Calibri"/>
                        </a:rPr>
                      </a:br>
                      <a:r>
                        <a:rPr lang="en-US" sz="1000" b="0" i="0" u="none" strike="noStrike" dirty="0">
                          <a:solidFill>
                            <a:srgbClr val="000000"/>
                          </a:solidFill>
                          <a:latin typeface="Calibri"/>
                        </a:rPr>
                        <a:t>Assist in other testing activities, coordinate go-live</a:t>
                      </a:r>
                      <a:br>
                        <a:rPr lang="en-US" sz="1000" b="0" i="0" u="none" strike="noStrike" dirty="0">
                          <a:solidFill>
                            <a:srgbClr val="000000"/>
                          </a:solidFill>
                          <a:latin typeface="Calibri"/>
                        </a:rPr>
                      </a:br>
                      <a:r>
                        <a:rPr lang="en-US" sz="1000" b="0" i="0" u="none" strike="noStrike" dirty="0">
                          <a:solidFill>
                            <a:srgbClr val="000000"/>
                          </a:solidFill>
                          <a:latin typeface="Calibri"/>
                        </a:rPr>
                        <a:t>Download &amp; validate applicable test transactions; load &amp; process through ERP</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3"/>
                  </a:ext>
                </a:extLst>
              </a:tr>
              <a:tr h="152400">
                <a:tc>
                  <a:txBody>
                    <a:bodyPr/>
                    <a:lstStyle/>
                    <a:p>
                      <a:pPr algn="l" rtl="0" fontAlgn="t"/>
                      <a:r>
                        <a:rPr lang="en-US" sz="1000" b="0" i="0" u="none" strike="noStrike" dirty="0">
                          <a:solidFill>
                            <a:srgbClr val="FFFFFF"/>
                          </a:solidFill>
                          <a:latin typeface="Calibri"/>
                        </a:rPr>
                        <a:t>Contact Name</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rtl="0" fontAlgn="t"/>
                      <a:r>
                        <a:rPr lang="en-US" sz="1000" b="1" i="0" u="none" strike="noStrike" dirty="0">
                          <a:solidFill>
                            <a:srgbClr val="FFFFFF"/>
                          </a:solidFill>
                          <a:latin typeface="Calibri"/>
                        </a:rPr>
                        <a:t>Buyer</a:t>
                      </a:r>
                      <a:r>
                        <a:rPr lang="en-US" sz="1000" b="1" i="0" u="none" strike="noStrike" baseline="0" dirty="0">
                          <a:solidFill>
                            <a:srgbClr val="FFFFFF"/>
                          </a:solidFill>
                          <a:latin typeface="Calibri"/>
                        </a:rPr>
                        <a:t> </a:t>
                      </a:r>
                      <a:r>
                        <a:rPr lang="en-US" sz="1000" b="1" i="0" u="none" strike="noStrike" dirty="0">
                          <a:solidFill>
                            <a:srgbClr val="FFFFFF"/>
                          </a:solidFill>
                          <a:latin typeface="Calibri"/>
                        </a:rPr>
                        <a:t>Role </a:t>
                      </a:r>
                      <a:endParaRPr lang="en-US" sz="1000" b="1" i="0" u="none" strike="noStrike" dirty="0">
                        <a:solidFill>
                          <a:srgbClr val="FF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rtl="0" fontAlgn="t"/>
                      <a:r>
                        <a:rPr lang="en-US" sz="1000" b="1" i="0" u="none" strike="noStrike" dirty="0">
                          <a:solidFill>
                            <a:srgbClr val="FFFFFF"/>
                          </a:solidFill>
                          <a:latin typeface="Calibri"/>
                        </a:rPr>
                        <a:t>Responsibility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0004"/>
                  </a:ext>
                </a:extLst>
              </a:tr>
              <a:tr h="457200">
                <a:tc>
                  <a:txBody>
                    <a:bodyPr/>
                    <a:lstStyle/>
                    <a:p>
                      <a:pPr algn="l" rtl="0" fontAlgn="t"/>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l" rtl="0" fontAlgn="t"/>
                      <a:r>
                        <a:rPr lang="en-US" sz="1000" b="0" i="0" u="none" strike="noStrike" dirty="0">
                          <a:solidFill>
                            <a:srgbClr val="000000"/>
                          </a:solidFill>
                          <a:latin typeface="Calibri"/>
                        </a:rPr>
                        <a:t>Project Lead</a:t>
                      </a:r>
                    </a:p>
                    <a:p>
                      <a:pPr algn="l" rtl="0" fontAlgn="t"/>
                      <a:r>
                        <a:rPr lang="en-US" sz="1000" b="0" i="0" u="none" strike="noStrike" dirty="0">
                          <a:solidFill>
                            <a:srgbClr val="000000"/>
                          </a:solidFill>
                          <a:latin typeface="Calibri"/>
                        </a:rPr>
                        <a:t>(Supplier Enablement lead)</a:t>
                      </a:r>
                      <a:br>
                        <a:rPr lang="en-US" sz="1000" b="0" i="0" u="none" strike="noStrike" dirty="0">
                          <a:solidFill>
                            <a:srgbClr val="000000"/>
                          </a:solidFill>
                          <a:latin typeface="Calibri"/>
                        </a:rPr>
                      </a:b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l" fontAlgn="b"/>
                      <a:r>
                        <a:rPr lang="en-US" sz="1000" b="0" i="0" u="none" strike="noStrike" dirty="0">
                          <a:solidFill>
                            <a:srgbClr val="000000"/>
                          </a:solidFill>
                          <a:latin typeface="Calibri"/>
                        </a:rPr>
                        <a:t>Main contact for project coordination</a:t>
                      </a:r>
                      <a:br>
                        <a:rPr lang="en-US" sz="1000" b="0" i="0" u="none" strike="noStrike" dirty="0">
                          <a:solidFill>
                            <a:srgbClr val="000000"/>
                          </a:solidFill>
                          <a:latin typeface="Calibri"/>
                        </a:rPr>
                      </a:br>
                      <a:r>
                        <a:rPr lang="en-US" sz="1000" b="0" i="0" u="none" strike="noStrike" dirty="0">
                          <a:solidFill>
                            <a:srgbClr val="000000"/>
                          </a:solidFill>
                          <a:latin typeface="Calibri"/>
                        </a:rPr>
                        <a:t>Enforce compliance of project timelines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5"/>
                  </a:ext>
                </a:extLst>
              </a:tr>
              <a:tr h="457200">
                <a:tc>
                  <a:txBody>
                    <a:bodyPr/>
                    <a:lstStyle/>
                    <a:p>
                      <a:pPr algn="l" rtl="0" fontAlgn="t"/>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t"/>
                      <a:r>
                        <a:rPr lang="en-US" sz="1000" b="0" i="0" u="none" strike="noStrike" dirty="0">
                          <a:solidFill>
                            <a:srgbClr val="000000"/>
                          </a:solidFill>
                          <a:latin typeface="Calibri"/>
                        </a:rPr>
                        <a:t>Technical (Developer)</a:t>
                      </a:r>
                      <a:br>
                        <a:rPr lang="en-US" sz="1000" b="0" i="0" u="none" strike="noStrike" dirty="0">
                          <a:solidFill>
                            <a:srgbClr val="000000"/>
                          </a:solidFill>
                          <a:latin typeface="Calibri"/>
                        </a:rPr>
                      </a:b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t"/>
                      <a:r>
                        <a:rPr lang="en-US" sz="1000" b="0" i="0" u="none" strike="noStrike" dirty="0">
                          <a:solidFill>
                            <a:srgbClr val="000000"/>
                          </a:solidFill>
                          <a:latin typeface="Calibri"/>
                        </a:rPr>
                        <a:t>Support of cXML/EDI Identified Supplier testing</a:t>
                      </a:r>
                      <a:br>
                        <a:rPr lang="en-US" sz="1000" b="0" i="0" u="none" strike="noStrike" dirty="0">
                          <a:solidFill>
                            <a:srgbClr val="000000"/>
                          </a:solidFill>
                          <a:latin typeface="Calibri"/>
                        </a:rPr>
                      </a:br>
                      <a:r>
                        <a:rPr lang="en-US" sz="1000" b="0" i="0" u="none" strike="noStrike" dirty="0">
                          <a:solidFill>
                            <a:srgbClr val="000000"/>
                          </a:solidFill>
                          <a:latin typeface="Calibri"/>
                        </a:rPr>
                        <a:t>Provide connection parameters to  ERP systems</a:t>
                      </a:r>
                      <a:br>
                        <a:rPr lang="en-US" sz="1000" b="0" i="0" u="none" strike="noStrike" dirty="0">
                          <a:solidFill>
                            <a:srgbClr val="000000"/>
                          </a:solidFill>
                          <a:latin typeface="Calibri"/>
                        </a:rPr>
                      </a:br>
                      <a:r>
                        <a:rPr lang="en-US" sz="1000" b="0" i="0" u="none" strike="noStrike" dirty="0">
                          <a:solidFill>
                            <a:srgbClr val="000000"/>
                          </a:solidFill>
                          <a:latin typeface="Calibri"/>
                        </a:rPr>
                        <a:t>Assist in troubleshooting document errors from the application/ERP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6"/>
                  </a:ext>
                </a:extLst>
              </a:tr>
              <a:tr h="762000">
                <a:tc>
                  <a:txBody>
                    <a:bodyPr/>
                    <a:lstStyle/>
                    <a:p>
                      <a:pPr marL="0" marR="0" indent="0" algn="l" defTabSz="914400" rtl="0" eaLnBrk="1" fontAlgn="t" latinLnBrk="0" hangingPunct="1">
                        <a:lnSpc>
                          <a:spcPct val="100000"/>
                        </a:lnSpc>
                        <a:spcBef>
                          <a:spcPts val="0"/>
                        </a:spcBef>
                        <a:spcAft>
                          <a:spcPts val="0"/>
                        </a:spcAft>
                        <a:buClrTx/>
                        <a:buSzTx/>
                        <a:buFontTx/>
                        <a:buNone/>
                        <a:tabLst/>
                        <a:defRPr/>
                      </a:pP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t"/>
                      <a:r>
                        <a:rPr lang="en-US" sz="1000" b="0" i="0" u="none" strike="noStrike" dirty="0">
                          <a:solidFill>
                            <a:srgbClr val="000000"/>
                          </a:solidFill>
                          <a:latin typeface="Calibri"/>
                        </a:rPr>
                        <a:t>Testing Contact</a:t>
                      </a:r>
                      <a:br>
                        <a:rPr lang="en-US" sz="1000" b="0" i="0" u="none" strike="noStrike" dirty="0">
                          <a:solidFill>
                            <a:srgbClr val="000000"/>
                          </a:solidFill>
                          <a:latin typeface="Calibri"/>
                        </a:rPr>
                      </a:b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t"/>
                      <a:r>
                        <a:rPr lang="en-US" sz="1000" b="0" i="0" u="none" strike="noStrike" dirty="0">
                          <a:solidFill>
                            <a:srgbClr val="000000"/>
                          </a:solidFill>
                          <a:latin typeface="Calibri"/>
                        </a:rPr>
                        <a:t>Define &amp;</a:t>
                      </a:r>
                      <a:r>
                        <a:rPr lang="en-US" sz="1000" b="0" i="0" u="none" strike="noStrike" baseline="0" dirty="0">
                          <a:solidFill>
                            <a:srgbClr val="000000"/>
                          </a:solidFill>
                          <a:latin typeface="Calibri"/>
                        </a:rPr>
                        <a:t> Validate catalogue content with Supplier</a:t>
                      </a:r>
                      <a:endParaRPr lang="en-US" sz="1000" b="0" i="0" u="none" strike="noStrike" dirty="0">
                        <a:solidFill>
                          <a:srgbClr val="000000"/>
                        </a:solidFill>
                        <a:latin typeface="Calibri"/>
                      </a:endParaRPr>
                    </a:p>
                    <a:p>
                      <a:pPr algn="l" rtl="0" fontAlgn="t"/>
                      <a:r>
                        <a:rPr lang="en-US" sz="1000" b="0" i="0" u="none" strike="noStrike" dirty="0">
                          <a:solidFill>
                            <a:srgbClr val="000000"/>
                          </a:solidFill>
                          <a:latin typeface="Calibri"/>
                        </a:rPr>
                        <a:t>Generate Test Orders</a:t>
                      </a:r>
                      <a:br>
                        <a:rPr lang="en-US" sz="1000" b="0" i="0" u="none" strike="noStrike" dirty="0">
                          <a:solidFill>
                            <a:srgbClr val="000000"/>
                          </a:solidFill>
                          <a:latin typeface="Calibri"/>
                        </a:rPr>
                      </a:br>
                      <a:r>
                        <a:rPr lang="en-US" sz="1000" b="0" i="0" u="none" strike="noStrike" dirty="0">
                          <a:solidFill>
                            <a:srgbClr val="000000"/>
                          </a:solidFill>
                          <a:latin typeface="Calibri"/>
                        </a:rPr>
                        <a:t>Reconcile and approve invoices</a:t>
                      </a:r>
                      <a:br>
                        <a:rPr lang="en-US" sz="1000" b="0" i="0" u="none" strike="noStrike" dirty="0">
                          <a:solidFill>
                            <a:srgbClr val="000000"/>
                          </a:solidFill>
                          <a:latin typeface="Calibri"/>
                        </a:rPr>
                      </a:br>
                      <a:r>
                        <a:rPr lang="en-US" sz="1000" b="0" i="0" u="none" strike="noStrike" dirty="0">
                          <a:solidFill>
                            <a:srgbClr val="000000"/>
                          </a:solidFill>
                          <a:latin typeface="Calibri"/>
                        </a:rPr>
                        <a:t>Assist in other testing activities, coordinate go-live</a:t>
                      </a:r>
                      <a:br>
                        <a:rPr lang="en-US" sz="1000" b="0" i="0" u="none" strike="noStrike" dirty="0">
                          <a:solidFill>
                            <a:srgbClr val="000000"/>
                          </a:solidFill>
                          <a:latin typeface="Calibri"/>
                        </a:rPr>
                      </a:br>
                      <a:r>
                        <a:rPr lang="en-US" sz="1000" b="0" i="0" u="none" strike="noStrike" dirty="0">
                          <a:solidFill>
                            <a:srgbClr val="000000"/>
                          </a:solidFill>
                          <a:latin typeface="Calibri"/>
                        </a:rPr>
                        <a:t>Download &amp; validate applicable test transactions; load &amp; process through ERP</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7"/>
                  </a:ext>
                </a:extLst>
              </a:tr>
              <a:tr h="152400">
                <a:tc>
                  <a:txBody>
                    <a:bodyPr/>
                    <a:lstStyle/>
                    <a:p>
                      <a:pPr algn="l" rtl="0" fontAlgn="t"/>
                      <a:r>
                        <a:rPr lang="en-US" sz="1000" b="0" i="0" u="none" strike="noStrike" dirty="0">
                          <a:solidFill>
                            <a:srgbClr val="FFFFFF"/>
                          </a:solidFill>
                          <a:latin typeface="Calibri"/>
                        </a:rPr>
                        <a:t>Contact Name</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rtl="0" fontAlgn="t"/>
                      <a:r>
                        <a:rPr lang="en-US" sz="1000" b="1" i="0" u="none" strike="noStrike" dirty="0">
                          <a:solidFill>
                            <a:srgbClr val="FFFFFF"/>
                          </a:solidFill>
                          <a:latin typeface="Calibri"/>
                        </a:rPr>
                        <a:t>Ariba Role</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rtl="0" fontAlgn="t"/>
                      <a:r>
                        <a:rPr lang="en-US" sz="1000" b="1" i="0" u="none" strike="noStrike" dirty="0">
                          <a:solidFill>
                            <a:srgbClr val="FFFFFF"/>
                          </a:solidFill>
                          <a:latin typeface="Calibri"/>
                        </a:rPr>
                        <a:t>Responsibility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0008"/>
                  </a:ext>
                </a:extLst>
              </a:tr>
              <a:tr h="609600">
                <a:tc>
                  <a:txBody>
                    <a:bodyPr/>
                    <a:lstStyle/>
                    <a:p>
                      <a:pPr algn="l" rtl="0" fontAlgn="t"/>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rtl="0" fontAlgn="t"/>
                      <a:r>
                        <a:rPr lang="en-US" sz="1000" b="0" i="0" u="none" strike="noStrike" dirty="0">
                          <a:solidFill>
                            <a:srgbClr val="000000"/>
                          </a:solidFill>
                          <a:latin typeface="Calibri"/>
                        </a:rPr>
                        <a:t>Supplier Integrator</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l" rtl="0" fontAlgn="t"/>
                      <a:r>
                        <a:rPr lang="en-US" sz="1000" b="0" i="0" u="none" strike="noStrike" dirty="0">
                          <a:solidFill>
                            <a:srgbClr val="000000"/>
                          </a:solidFill>
                          <a:latin typeface="Calibri"/>
                        </a:rPr>
                        <a:t>Manage end-to-end supplier integration</a:t>
                      </a:r>
                      <a:br>
                        <a:rPr lang="en-US" sz="1000" b="0" i="0" u="none" strike="noStrike" dirty="0">
                          <a:solidFill>
                            <a:srgbClr val="000000"/>
                          </a:solidFill>
                          <a:latin typeface="Calibri"/>
                        </a:rPr>
                      </a:br>
                      <a:r>
                        <a:rPr lang="en-US" sz="1000" b="0" i="0" u="none" strike="noStrike" dirty="0">
                          <a:solidFill>
                            <a:srgbClr val="000000"/>
                          </a:solidFill>
                          <a:latin typeface="Calibri"/>
                        </a:rPr>
                        <a:t>Troubleshoot failed/rejected documents</a:t>
                      </a:r>
                      <a:br>
                        <a:rPr lang="en-US" sz="1000" b="0" i="0" u="none" strike="noStrike" dirty="0">
                          <a:solidFill>
                            <a:srgbClr val="000000"/>
                          </a:solidFill>
                          <a:latin typeface="Calibri"/>
                        </a:rPr>
                      </a:br>
                      <a:r>
                        <a:rPr lang="en-US" sz="1000" b="0" i="0" u="none" strike="noStrike" dirty="0">
                          <a:solidFill>
                            <a:srgbClr val="000000"/>
                          </a:solidFill>
                          <a:latin typeface="Calibri"/>
                        </a:rPr>
                        <a:t>Ensure timely completion of project milestones</a:t>
                      </a:r>
                      <a:br>
                        <a:rPr lang="en-US" sz="1000" b="0" i="0" u="none" strike="noStrike" dirty="0">
                          <a:solidFill>
                            <a:srgbClr val="000000"/>
                          </a:solidFill>
                          <a:latin typeface="Calibri"/>
                        </a:rPr>
                      </a:br>
                      <a:r>
                        <a:rPr lang="en-US" sz="1000" b="0" i="0" u="none" strike="noStrike" dirty="0">
                          <a:solidFill>
                            <a:srgbClr val="000000"/>
                          </a:solidFill>
                          <a:latin typeface="Calibri"/>
                        </a:rPr>
                        <a:t>Escalate issues to appropriate person/team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9"/>
                  </a:ext>
                </a:extLst>
              </a:tr>
              <a:tr h="157998">
                <a:tc>
                  <a:txBody>
                    <a:bodyPr/>
                    <a:lstStyle/>
                    <a:p>
                      <a:pPr algn="l" rtl="0" fontAlgn="t"/>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t"/>
                      <a:r>
                        <a:rPr lang="en-US" sz="1000" b="0" i="0" u="none" strike="noStrike" dirty="0">
                          <a:solidFill>
                            <a:srgbClr val="000000"/>
                          </a:solidFill>
                          <a:latin typeface="Calibri"/>
                        </a:rPr>
                        <a:t>Supplier Enablement Lead</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t"/>
                      <a:r>
                        <a:rPr lang="en-US" sz="1000" b="0" i="0" u="none" strike="noStrike" dirty="0">
                          <a:solidFill>
                            <a:srgbClr val="000000"/>
                          </a:solidFill>
                          <a:latin typeface="Calibri"/>
                        </a:rPr>
                        <a:t>Consolidate</a:t>
                      </a:r>
                      <a:r>
                        <a:rPr lang="en-US" sz="1000" b="0" i="0" u="none" strike="noStrike" baseline="0" dirty="0">
                          <a:solidFill>
                            <a:srgbClr val="000000"/>
                          </a:solidFill>
                          <a:latin typeface="Calibri"/>
                        </a:rPr>
                        <a:t>  all suppliers  enablement status for reporting  to Gerdau</a:t>
                      </a: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0"/>
                  </a:ext>
                </a:extLst>
              </a:tr>
              <a:tr h="202774">
                <a:tc>
                  <a:txBody>
                    <a:bodyPr/>
                    <a:lstStyle/>
                    <a:p>
                      <a:pPr algn="l" rtl="0" fontAlgn="t"/>
                      <a:r>
                        <a:rPr lang="en-US" sz="1000" b="0" i="0" u="none" strike="noStrike" dirty="0">
                          <a:solidFill>
                            <a:srgbClr val="000000"/>
                          </a:solidFill>
                          <a:latin typeface="Calibri"/>
                        </a:rPr>
                        <a:t>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l" rtl="0" fontAlgn="t"/>
                      <a:r>
                        <a:rPr lang="en-US" sz="1000" b="0" i="0" u="none" strike="noStrike" dirty="0">
                          <a:solidFill>
                            <a:srgbClr val="000000"/>
                          </a:solidFill>
                          <a:latin typeface="Calibri"/>
                        </a:rPr>
                        <a:t>Catalog Expert</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l" rtl="0" fontAlgn="t"/>
                      <a:r>
                        <a:rPr lang="en-US" sz="1000" b="0" i="0" u="none" strike="noStrike" dirty="0">
                          <a:solidFill>
                            <a:srgbClr val="000000"/>
                          </a:solidFill>
                          <a:latin typeface="Calibri"/>
                        </a:rPr>
                        <a:t>Support Setup</a:t>
                      </a:r>
                      <a:r>
                        <a:rPr lang="en-US" sz="1000" b="0" i="0" u="none" strike="noStrike" baseline="0" dirty="0">
                          <a:solidFill>
                            <a:srgbClr val="000000"/>
                          </a:solidFill>
                          <a:latin typeface="Calibri"/>
                        </a:rPr>
                        <a:t> and testing of Catalogue with buyer and supplier</a:t>
                      </a:r>
                      <a:endParaRPr lang="en-US" sz="1000" b="0" i="0" u="none" strike="noStrike" dirty="0">
                        <a:solidFill>
                          <a:srgbClr val="000000"/>
                        </a:solidFill>
                        <a:latin typeface="Calibri"/>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360438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96AA3DC-4C59-4E66-AD91-48D49D20B4FA}"/>
              </a:ext>
            </a:extLst>
          </p:cNvPr>
          <p:cNvSpPr>
            <a:spLocks noGrp="1"/>
          </p:cNvSpPr>
          <p:nvPr>
            <p:ph type="title"/>
          </p:nvPr>
        </p:nvSpPr>
        <p:spPr>
          <a:xfrm>
            <a:off x="504349" y="291413"/>
            <a:ext cx="11186476" cy="461665"/>
          </a:xfrm>
        </p:spPr>
        <p:txBody>
          <a:bodyPr/>
          <a:lstStyle/>
          <a:p>
            <a:r>
              <a:rPr lang="en-US" sz="3000" dirty="0">
                <a:latin typeface="Calibri" panose="020F0502020204030204" pitchFamily="34" charset="0"/>
                <a:cs typeface="Calibri" panose="020F0502020204030204" pitchFamily="34" charset="0"/>
              </a:rPr>
              <a:t>Challenges: Impacting Timeline</a:t>
            </a:r>
          </a:p>
        </p:txBody>
      </p:sp>
      <p:graphicFrame>
        <p:nvGraphicFramePr>
          <p:cNvPr id="9" name="Diagram 8">
            <a:extLst>
              <a:ext uri="{FF2B5EF4-FFF2-40B4-BE49-F238E27FC236}">
                <a16:creationId xmlns:a16="http://schemas.microsoft.com/office/drawing/2014/main" id="{9D8C759D-892C-4C0B-95D3-8CA75D98B3C4}"/>
              </a:ext>
            </a:extLst>
          </p:cNvPr>
          <p:cNvGraphicFramePr/>
          <p:nvPr>
            <p:extLst>
              <p:ext uri="{D42A27DB-BD31-4B8C-83A1-F6EECF244321}">
                <p14:modId xmlns:p14="http://schemas.microsoft.com/office/powerpoint/2010/main" val="559537199"/>
              </p:ext>
            </p:extLst>
          </p:nvPr>
        </p:nvGraphicFramePr>
        <p:xfrm>
          <a:off x="648670" y="870507"/>
          <a:ext cx="1024581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1720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a:extLst>
              <a:ext uri="{FF2B5EF4-FFF2-40B4-BE49-F238E27FC236}">
                <a16:creationId xmlns:a16="http://schemas.microsoft.com/office/drawing/2014/main" id="{66D4192C-304D-4937-9495-6E0E33CBAE6F}"/>
              </a:ext>
            </a:extLst>
          </p:cNvPr>
          <p:cNvSpPr>
            <a:spLocks noGrp="1"/>
          </p:cNvSpPr>
          <p:nvPr>
            <p:ph type="title"/>
          </p:nvPr>
        </p:nvSpPr>
        <p:spPr>
          <a:xfrm>
            <a:off x="431253" y="386554"/>
            <a:ext cx="11332668" cy="461665"/>
          </a:xfrm>
        </p:spPr>
        <p:txBody>
          <a:bodyPr/>
          <a:lstStyle/>
          <a:p>
            <a:r>
              <a:rPr lang="en-US" sz="3000" dirty="0">
                <a:latin typeface="Calibri" panose="020F0502020204030204" pitchFamily="34" charset="0"/>
                <a:cs typeface="Calibri" panose="020F0502020204030204" pitchFamily="34" charset="0"/>
              </a:rPr>
              <a:t>Project Governance</a:t>
            </a:r>
          </a:p>
        </p:txBody>
      </p:sp>
      <p:graphicFrame>
        <p:nvGraphicFramePr>
          <p:cNvPr id="7" name="Diagram 6">
            <a:extLst>
              <a:ext uri="{FF2B5EF4-FFF2-40B4-BE49-F238E27FC236}">
                <a16:creationId xmlns:a16="http://schemas.microsoft.com/office/drawing/2014/main" id="{2F81C73B-24B8-4456-97DE-1E4E4F3A4CD0}"/>
              </a:ext>
            </a:extLst>
          </p:cNvPr>
          <p:cNvGraphicFramePr/>
          <p:nvPr>
            <p:extLst>
              <p:ext uri="{D42A27DB-BD31-4B8C-83A1-F6EECF244321}">
                <p14:modId xmlns:p14="http://schemas.microsoft.com/office/powerpoint/2010/main" val="2006622749"/>
              </p:ext>
            </p:extLst>
          </p:nvPr>
        </p:nvGraphicFramePr>
        <p:xfrm>
          <a:off x="431253" y="1028933"/>
          <a:ext cx="10283795" cy="49191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3228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vider"/>
          <p:cNvSpPr>
            <a:spLocks noGrp="1"/>
          </p:cNvSpPr>
          <p:nvPr>
            <p:ph type="ctrTitle"/>
          </p:nvPr>
        </p:nvSpPr>
        <p:spPr bwMode="gray"/>
        <p:txBody>
          <a:bodyPr/>
          <a:lstStyle/>
          <a:p>
            <a:r>
              <a:rPr lang="en-US" dirty="0"/>
              <a:t>Transition to </a:t>
            </a:r>
            <a:r>
              <a:rPr lang="en-US" dirty="0">
                <a:solidFill>
                  <a:schemeClr val="accent1"/>
                </a:solidFill>
              </a:rPr>
              <a:t>Support</a:t>
            </a:r>
            <a:endParaRPr lang="en-US" dirty="0"/>
          </a:p>
        </p:txBody>
      </p:sp>
      <p:pic>
        <p:nvPicPr>
          <p:cNvPr id="7" name="Divider Image Placeholder">
            <a:extLst>
              <a:ext uri="{FF2B5EF4-FFF2-40B4-BE49-F238E27FC236}">
                <a16:creationId xmlns:a16="http://schemas.microsoft.com/office/drawing/2014/main" id="{3FEADB84-4FA8-4F63-8117-D5AD2F9BF195}"/>
              </a:ext>
            </a:extLst>
          </p:cNvPr>
          <p:cNvPicPr>
            <a:picLocks noGrp="1" noChangeAspect="1"/>
          </p:cNvPicPr>
          <p:nvPr>
            <p:ph type="pic" sz="quarter" idx="12"/>
          </p:nvPr>
        </p:nvPicPr>
        <p:blipFill rotWithShape="1">
          <a:blip r:embed="rId2" cstate="screen">
            <a:extLst>
              <a:ext uri="{28A0092B-C50C-407E-A947-70E740481C1C}">
                <a14:useLocalDpi xmlns:a14="http://schemas.microsoft.com/office/drawing/2010/main"/>
              </a:ext>
            </a:extLst>
          </a:blip>
          <a:srcRect/>
          <a:stretch/>
        </p:blipFill>
        <p:spPr>
          <a:prstGeom prst="rect">
            <a:avLst/>
          </a:prstGeom>
        </p:spPr>
      </p:pic>
    </p:spTree>
    <p:extLst>
      <p:ext uri="{BB962C8B-B14F-4D97-AF65-F5344CB8AC3E}">
        <p14:creationId xmlns:p14="http://schemas.microsoft.com/office/powerpoint/2010/main" val="40057829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ABB56F8-420E-4A42-A91B-97A3C541EFFB}"/>
              </a:ext>
            </a:extLst>
          </p:cNvPr>
          <p:cNvSpPr>
            <a:spLocks noGrp="1"/>
          </p:cNvSpPr>
          <p:nvPr>
            <p:ph type="title"/>
          </p:nvPr>
        </p:nvSpPr>
        <p:spPr>
          <a:xfrm>
            <a:off x="503870" y="504000"/>
            <a:ext cx="11183564" cy="461665"/>
          </a:xfrm>
        </p:spPr>
        <p:txBody>
          <a:bodyPr/>
          <a:lstStyle/>
          <a:p>
            <a:r>
              <a:rPr lang="en-US" sz="3000" dirty="0">
                <a:latin typeface="Calibri" panose="020F0502020204030204" pitchFamily="34" charset="0"/>
                <a:cs typeface="Calibri" panose="020F0502020204030204" pitchFamily="34" charset="0"/>
              </a:rPr>
              <a:t>Transition To Support</a:t>
            </a:r>
          </a:p>
        </p:txBody>
      </p:sp>
      <p:sp>
        <p:nvSpPr>
          <p:cNvPr id="7" name="Rectangle 6">
            <a:extLst>
              <a:ext uri="{FF2B5EF4-FFF2-40B4-BE49-F238E27FC236}">
                <a16:creationId xmlns:a16="http://schemas.microsoft.com/office/drawing/2014/main" id="{C871A48E-ADB0-4CC3-B2D4-424AF9C08E49}"/>
              </a:ext>
            </a:extLst>
          </p:cNvPr>
          <p:cNvSpPr/>
          <p:nvPr/>
        </p:nvSpPr>
        <p:spPr>
          <a:xfrm>
            <a:off x="503870" y="1677799"/>
            <a:ext cx="8640130" cy="2031325"/>
          </a:xfrm>
          <a:prstGeom prst="rect">
            <a:avLst/>
          </a:prstGeom>
        </p:spPr>
        <p:txBody>
          <a:bodyPr wrap="square">
            <a:spAutoFit/>
          </a:bodyPr>
          <a:lstStyle/>
          <a:p>
            <a:r>
              <a:rPr lang="en-US" dirty="0"/>
              <a:t>Post Go-Live Support</a:t>
            </a:r>
          </a:p>
          <a:p>
            <a:endParaRPr lang="en-US" dirty="0"/>
          </a:p>
          <a:p>
            <a:pPr marL="285750" indent="-285750">
              <a:buFont typeface="Arial" panose="020B0604020202020204" pitchFamily="34" charset="0"/>
              <a:buChar char="•"/>
            </a:pPr>
            <a:r>
              <a:rPr lang="en-US" dirty="0"/>
              <a:t>Supplier Integrators provide 2 weeks support post Go-Live during Live transactions starting with the first transaction in Production.</a:t>
            </a:r>
          </a:p>
          <a:p>
            <a:pPr marL="285750" indent="-285750">
              <a:buFont typeface="Arial" panose="020B0604020202020204" pitchFamily="34" charset="0"/>
              <a:buChar char="•"/>
            </a:pPr>
            <a:r>
              <a:rPr lang="en-US" dirty="0"/>
              <a:t>After the two week period  - a Service Request should be created for any request. (Steps detailed in the file attached)</a:t>
            </a:r>
          </a:p>
        </p:txBody>
      </p:sp>
      <p:graphicFrame>
        <p:nvGraphicFramePr>
          <p:cNvPr id="10" name="Object 9">
            <a:hlinkClick r:id="" action="ppaction://ole?verb=0"/>
            <a:extLst>
              <a:ext uri="{FF2B5EF4-FFF2-40B4-BE49-F238E27FC236}">
                <a16:creationId xmlns:a16="http://schemas.microsoft.com/office/drawing/2014/main" id="{0D73EDA9-1D5C-4253-B32F-1B159ABD8FE5}"/>
              </a:ext>
            </a:extLst>
          </p:cNvPr>
          <p:cNvGraphicFramePr>
            <a:graphicFrameLocks noChangeAspect="1"/>
          </p:cNvGraphicFramePr>
          <p:nvPr>
            <p:extLst>
              <p:ext uri="{D42A27DB-BD31-4B8C-83A1-F6EECF244321}">
                <p14:modId xmlns:p14="http://schemas.microsoft.com/office/powerpoint/2010/main" val="3178896656"/>
              </p:ext>
            </p:extLst>
          </p:nvPr>
        </p:nvGraphicFramePr>
        <p:xfrm>
          <a:off x="1041633" y="4080749"/>
          <a:ext cx="914400" cy="792163"/>
        </p:xfrm>
        <a:graphic>
          <a:graphicData uri="http://schemas.openxmlformats.org/presentationml/2006/ole">
            <mc:AlternateContent xmlns:mc="http://schemas.openxmlformats.org/markup-compatibility/2006">
              <mc:Choice xmlns:v="urn:schemas-microsoft-com:vml" Requires="v">
                <p:oleObj name="Presentation" showAsIcon="1" r:id="rId2" imgW="914400" imgH="792360" progId="PowerPoint.Show.12">
                  <p:embed/>
                </p:oleObj>
              </mc:Choice>
              <mc:Fallback>
                <p:oleObj name="Presentation" showAsIcon="1" r:id="rId2" imgW="914400" imgH="792360" progId="PowerPoint.Show.12">
                  <p:embed/>
                  <p:pic>
                    <p:nvPicPr>
                      <p:cNvPr id="10" name="Object 9">
                        <a:hlinkClick r:id="" action="ppaction://ole?verb=0"/>
                        <a:extLst>
                          <a:ext uri="{FF2B5EF4-FFF2-40B4-BE49-F238E27FC236}">
                            <a16:creationId xmlns:a16="http://schemas.microsoft.com/office/drawing/2014/main" id="{0D73EDA9-1D5C-4253-B32F-1B159ABD8FE5}"/>
                          </a:ext>
                        </a:extLst>
                      </p:cNvPr>
                      <p:cNvPicPr/>
                      <p:nvPr/>
                    </p:nvPicPr>
                    <p:blipFill>
                      <a:blip r:embed="rId3"/>
                      <a:stretch>
                        <a:fillRect/>
                      </a:stretch>
                    </p:blipFill>
                    <p:spPr>
                      <a:xfrm>
                        <a:off x="1041633" y="4080749"/>
                        <a:ext cx="914400" cy="792163"/>
                      </a:xfrm>
                      <a:prstGeom prst="rect">
                        <a:avLst/>
                      </a:prstGeom>
                    </p:spPr>
                  </p:pic>
                </p:oleObj>
              </mc:Fallback>
            </mc:AlternateContent>
          </a:graphicData>
        </a:graphic>
      </p:graphicFrame>
    </p:spTree>
    <p:extLst>
      <p:ext uri="{BB962C8B-B14F-4D97-AF65-F5344CB8AC3E}">
        <p14:creationId xmlns:p14="http://schemas.microsoft.com/office/powerpoint/2010/main" val="2358261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act information"/>
          <p:cNvSpPr>
            <a:spLocks noGrp="1"/>
          </p:cNvSpPr>
          <p:nvPr>
            <p:ph type="body" sz="quarter" idx="10"/>
          </p:nvPr>
        </p:nvSpPr>
        <p:spPr bwMode="gray">
          <a:xfrm>
            <a:off x="504000" y="2905487"/>
            <a:ext cx="5593588" cy="2501010"/>
          </a:xfrm>
        </p:spPr>
        <p:txBody>
          <a:bodyPr/>
          <a:lstStyle/>
          <a:p>
            <a:r>
              <a:rPr lang="en-US" dirty="0"/>
              <a:t>Contact information:</a:t>
            </a:r>
          </a:p>
          <a:p>
            <a:pPr lvl="1"/>
            <a:r>
              <a:rPr lang="en-US" b="1" dirty="0"/>
              <a:t>F name L name</a:t>
            </a:r>
          </a:p>
          <a:p>
            <a:pPr lvl="1"/>
            <a:r>
              <a:rPr lang="en-US" dirty="0"/>
              <a:t>Title</a:t>
            </a:r>
          </a:p>
          <a:p>
            <a:pPr lvl="1"/>
            <a:r>
              <a:rPr lang="en-US" dirty="0"/>
              <a:t>Address</a:t>
            </a:r>
          </a:p>
          <a:p>
            <a:pPr lvl="1"/>
            <a:r>
              <a:rPr lang="en-US" dirty="0"/>
              <a:t>Phone number</a:t>
            </a:r>
          </a:p>
        </p:txBody>
      </p:sp>
      <p:sp>
        <p:nvSpPr>
          <p:cNvPr id="2" name="Thank you"/>
          <p:cNvSpPr>
            <a:spLocks noGrp="1"/>
          </p:cNvSpPr>
          <p:nvPr>
            <p:ph type="ctrTitle"/>
          </p:nvPr>
        </p:nvSpPr>
        <p:spPr bwMode="gray"/>
        <p:txBody>
          <a:bodyPr/>
          <a:lstStyle/>
          <a:p>
            <a:r>
              <a:rPr lang="en-US" dirty="0"/>
              <a:t>Thank you.</a:t>
            </a:r>
          </a:p>
        </p:txBody>
      </p:sp>
      <p:pic>
        <p:nvPicPr>
          <p:cNvPr id="5" name="Picture 4" descr="Gerdau Logo - PNG and Vector - Logo Download">
            <a:extLst>
              <a:ext uri="{FF2B5EF4-FFF2-40B4-BE49-F238E27FC236}">
                <a16:creationId xmlns:a16="http://schemas.microsoft.com/office/drawing/2014/main" id="{96EAFC37-E1E9-4975-802E-CCA09D7F88E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4000" y="5752252"/>
            <a:ext cx="633774" cy="562753"/>
          </a:xfrm>
          <a:prstGeom prst="rect">
            <a:avLst/>
          </a:prstGeom>
          <a:noFill/>
          <a:ln>
            <a:noFill/>
          </a:ln>
        </p:spPr>
      </p:pic>
    </p:spTree>
    <p:extLst>
      <p:ext uri="{BB962C8B-B14F-4D97-AF65-F5344CB8AC3E}">
        <p14:creationId xmlns:p14="http://schemas.microsoft.com/office/powerpoint/2010/main" val="1881851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med"/>
</p:sld>
</file>

<file path=ppt/theme/theme1.xml><?xml version="1.0" encoding="utf-8"?>
<a:theme xmlns:a="http://schemas.openxmlformats.org/drawingml/2006/main" name="SAP Ariba 2021 16x9 white">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Presentation62" id="{4A129C35-3439-B146-874C-DFAA79E366AF}" vid="{78F8368F-1C26-8E43-B2EE-7C66CF4E0050}"/>
    </a:ext>
  </a:extLst>
</a:theme>
</file>

<file path=ppt/theme/theme2.xml><?xml version="1.0" encoding="utf-8"?>
<a:theme xmlns:a="http://schemas.openxmlformats.org/drawingml/2006/main" name="SAP Ariba 2021 16x9 blue">
  <a:themeElements>
    <a:clrScheme name="SAP_Colors2018 - blue">
      <a:dk1>
        <a:srgbClr val="00195A"/>
      </a:dk1>
      <a:lt1>
        <a:srgbClr val="FFFFFF"/>
      </a:lt1>
      <a:dk2>
        <a:srgbClr val="CCCCCC"/>
      </a:dk2>
      <a:lt2>
        <a:srgbClr val="999999"/>
      </a:lt2>
      <a:accent1>
        <a:srgbClr val="F0AB00"/>
      </a:accent1>
      <a:accent2>
        <a:srgbClr val="666666"/>
      </a:accent2>
      <a:accent3>
        <a:srgbClr val="0076CB"/>
      </a:accent3>
      <a:accent4>
        <a:srgbClr val="4FB81C"/>
      </a:accent4>
      <a:accent5>
        <a:srgbClr val="E35500"/>
      </a:accent5>
      <a:accent6>
        <a:srgbClr val="760A85"/>
      </a:accent6>
      <a:hlink>
        <a:srgbClr val="0076CB"/>
      </a:hlink>
      <a:folHlink>
        <a:srgbClr val="0076CB"/>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rot="0" spcFirstLastPara="0" vertOverflow="overflow" horzOverflow="overflow" vert="horz" wrap="square" lIns="90000" tIns="72000" rIns="90000" bIns="72000" numCol="1" spcCol="0" rtlCol="0" fromWordArt="0" anchor="ctr" anchorCtr="0" forceAA="0" compatLnSpc="1">
        <a:prstTxWarp prst="textNoShape">
          <a:avLst/>
        </a:prstTxWarp>
        <a:noAutofit/>
      </a:bodyP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Presentation62" id="{4A129C35-3439-B146-874C-DFAA79E366AF}" vid="{6A4A34A4-4338-AC42-BE7B-E165B38E9D95}"/>
    </a:ext>
  </a:extLst>
</a:theme>
</file>

<file path=ppt/theme/theme3.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OriginalFile_x002f_Comments xmlns="a8988f89-705f-481a-a825-309b8b0101c2" xsi:nil="true"/>
    <OriginalFile xmlns="a8988f89-705f-481a-a825-309b8b0101c2" xsi:nil="true"/>
    <Comment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30C7405881192478B00674D153F4503" ma:contentTypeVersion="20" ma:contentTypeDescription="Create a new document." ma:contentTypeScope="" ma:versionID="3abd04a28fb7a0e894ae15eb52caa4de">
  <xsd:schema xmlns:xsd="http://www.w3.org/2001/XMLSchema" xmlns:xs="http://www.w3.org/2001/XMLSchema" xmlns:p="http://schemas.microsoft.com/office/2006/metadata/properties" xmlns:ns1="http://schemas.microsoft.com/sharepoint/v3" xmlns:ns2="a8988f89-705f-481a-a825-309b8b0101c2" xmlns:ns3="http://schemas.microsoft.com/sharepoint/v3/fields" xmlns:ns4="545a69a4-b9e0-40da-8b4a-c5b5f1b8f8a4" targetNamespace="http://schemas.microsoft.com/office/2006/metadata/properties" ma:root="true" ma:fieldsID="8665ee6a130e1eba866e2eb060e30cbe" ns1:_="" ns2:_="" ns3:_="" ns4:_="">
    <xsd:import namespace="http://schemas.microsoft.com/sharepoint/v3"/>
    <xsd:import namespace="a8988f89-705f-481a-a825-309b8b0101c2"/>
    <xsd:import namespace="http://schemas.microsoft.com/sharepoint/v3/fields"/>
    <xsd:import namespace="545a69a4-b9e0-40da-8b4a-c5b5f1b8f8a4"/>
    <xsd:element name="properties">
      <xsd:complexType>
        <xsd:sequence>
          <xsd:element name="documentManagement">
            <xsd:complexType>
              <xsd:all>
                <xsd:element ref="ns1:Comments" minOccurs="0"/>
                <xsd:element ref="ns2:OriginalFile_x002f_Comments" minOccurs="0"/>
                <xsd:element ref="ns3:Description" minOccurs="0"/>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4:SharedWithUsers" minOccurs="0"/>
                <xsd:element ref="ns4:SharedWithDetails" minOccurs="0"/>
                <xsd:element ref="ns2:MediaServiceGenerationTime" minOccurs="0"/>
                <xsd:element ref="ns2:MediaServiceEventHashCode" minOccurs="0"/>
                <xsd:element ref="ns2:MediaServiceAutoKeyPoints" minOccurs="0"/>
                <xsd:element ref="ns2:MediaServiceKeyPoints" minOccurs="0"/>
                <xsd:element ref="ns2:OriginalFil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omments" ma:index="2" nillable="true" ma:displayName="Comments" ma:internalName="Comments"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8988f89-705f-481a-a825-309b8b0101c2" elementFormDefault="qualified">
    <xsd:import namespace="http://schemas.microsoft.com/office/2006/documentManagement/types"/>
    <xsd:import namespace="http://schemas.microsoft.com/office/infopath/2007/PartnerControls"/>
    <xsd:element name="OriginalFile_x002f_Comments" ma:index="3" nillable="true" ma:displayName="Original File / Comments" ma:format="Dropdown" ma:internalName="OriginalFile_x002f_Comments" ma:readOnly="false">
      <xsd:simpleType>
        <xsd:restriction base="dms:Note">
          <xsd:maxLength value="255"/>
        </xsd:restriction>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hidden="true" ma:internalName="MediaServiceAutoTags" ma:readOnly="true">
      <xsd:simpleType>
        <xsd:restriction base="dms:Text"/>
      </xsd:simpleType>
    </xsd:element>
    <xsd:element name="MediaServiceOCR" ma:index="13" nillable="true" ma:displayName="Extracted Text" ma:hidden="true" ma:internalName="MediaServiceOCR"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hidden="true"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hidden="true" ma:internalName="MediaServiceKeyPoints" ma:readOnly="true">
      <xsd:simpleType>
        <xsd:restriction base="dms:Note"/>
      </xsd:simpleType>
    </xsd:element>
    <xsd:element name="OriginalFile" ma:index="22" nillable="true" ma:displayName="Original File" ma:format="Dropdown" ma:hidden="true" ma:internalName="OriginalFile" ma:readOnly="false">
      <xsd:simpleType>
        <xsd:restriction base="dms:Text">
          <xsd:maxLength value="255"/>
        </xsd:restriction>
      </xsd:simpleType>
    </xsd:element>
    <xsd:element name="MediaLengthInSeconds" ma:index="24"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Description" ma:index="8" nillable="true" ma:displayName="Description" ma:hidden="true" ma:internalName="Description"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45a69a4-b9e0-40da-8b4a-c5b5f1b8f8a4" elementFormDefault="qualified">
    <xsd:import namespace="http://schemas.microsoft.com/office/2006/documentManagement/types"/>
    <xsd:import namespace="http://schemas.microsoft.com/office/infopath/2007/PartnerControls"/>
    <xsd:element name="SharedWithUsers" ma:index="16"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03F3B8D-58F1-4318-A1DE-E911DD44BAEF}">
  <ds:schemaRefs>
    <ds:schemaRef ds:uri="http://schemas.microsoft.com/sharepoint/v3/contenttype/forms"/>
  </ds:schemaRefs>
</ds:datastoreItem>
</file>

<file path=customXml/itemProps2.xml><?xml version="1.0" encoding="utf-8"?>
<ds:datastoreItem xmlns:ds="http://schemas.openxmlformats.org/officeDocument/2006/customXml" ds:itemID="{BBB79A66-01BB-4E3D-8B8C-9E02C094792E}">
  <ds:schemaRefs>
    <ds:schemaRef ds:uri="http://schemas.microsoft.com/office/2006/metadata/properties"/>
    <ds:schemaRef ds:uri="http://schemas.microsoft.com/office/infopath/2007/PartnerControls"/>
    <ds:schemaRef ds:uri="47fc58d8-9f4b-4bc8-b278-c3cb6f298023"/>
    <ds:schemaRef ds:uri="a8988f89-705f-481a-a825-309b8b0101c2"/>
    <ds:schemaRef ds:uri="http://schemas.microsoft.com/sharepoint/v3"/>
  </ds:schemaRefs>
</ds:datastoreItem>
</file>

<file path=customXml/itemProps3.xml><?xml version="1.0" encoding="utf-8"?>
<ds:datastoreItem xmlns:ds="http://schemas.openxmlformats.org/officeDocument/2006/customXml" ds:itemID="{3CCA5780-68DB-47AD-958B-F04C5CACCD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8988f89-705f-481a-a825-309b8b0101c2"/>
    <ds:schemaRef ds:uri="http://schemas.microsoft.com/sharepoint/v3/fields"/>
    <ds:schemaRef ds:uri="545a69a4-b9e0-40da-8b4a-c5b5f1b8f8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SAP_Ariba_2021_16x9_white</Template>
  <TotalTime>241</TotalTime>
  <Words>1596</Words>
  <Application>Microsoft Office PowerPoint</Application>
  <PresentationFormat>Custom</PresentationFormat>
  <Paragraphs>296</Paragraphs>
  <Slides>22</Slides>
  <Notes>3</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3</vt:i4>
      </vt:variant>
      <vt:variant>
        <vt:lpstr>Slide Titles</vt:lpstr>
      </vt:variant>
      <vt:variant>
        <vt:i4>22</vt:i4>
      </vt:variant>
    </vt:vector>
  </HeadingPairs>
  <TitlesOfParts>
    <vt:vector size="36" baseType="lpstr">
      <vt:lpstr>Arial</vt:lpstr>
      <vt:lpstr>Arial Unicode MS</vt:lpstr>
      <vt:lpstr>Calibri</vt:lpstr>
      <vt:lpstr>Calibri Light</vt:lpstr>
      <vt:lpstr>Courier New</vt:lpstr>
      <vt:lpstr>Symbol</vt:lpstr>
      <vt:lpstr>Times New Roman</vt:lpstr>
      <vt:lpstr>wingdings</vt:lpstr>
      <vt:lpstr>wingdings</vt:lpstr>
      <vt:lpstr>SAP Ariba 2021 16x9 white</vt:lpstr>
      <vt:lpstr>SAP Ariba 2021 16x9 blue</vt:lpstr>
      <vt:lpstr>Microsoft Excel Worksheet</vt:lpstr>
      <vt:lpstr>Worksheet</vt:lpstr>
      <vt:lpstr>Presentation</vt:lpstr>
      <vt:lpstr>Electronic Integration on Ariba Network Supplier with Gerdau </vt:lpstr>
      <vt:lpstr>Agenda</vt:lpstr>
      <vt:lpstr>PowerPoint Presentation</vt:lpstr>
      <vt:lpstr>Current Status / Scope</vt:lpstr>
      <vt:lpstr>Current Status</vt:lpstr>
      <vt:lpstr>Project Scope</vt:lpstr>
      <vt:lpstr>PowerPoint Presentation</vt:lpstr>
      <vt:lpstr>PowerPoint Presentation</vt:lpstr>
      <vt:lpstr>Project Planning</vt:lpstr>
      <vt:lpstr>Supplier Integration Methodology  – Six stage integration according to our best practice</vt:lpstr>
      <vt:lpstr>Supplier Integration Methodology  – Six stage integration according to our best practice</vt:lpstr>
      <vt:lpstr>Project Life Cycle – Integration </vt:lpstr>
      <vt:lpstr>Best practices for the supplier</vt:lpstr>
      <vt:lpstr>Timeline Milestones – will be reviewed and feedback on &lt;Date&gt; If integration is not completed on time, are you able to do POflip in the meantime?</vt:lpstr>
      <vt:lpstr>Roles &amp; Responsibilities – Project Team Challenges and Governance</vt:lpstr>
      <vt:lpstr>PowerPoint Presentation</vt:lpstr>
      <vt:lpstr>Challenges: Impacting Timeline</vt:lpstr>
      <vt:lpstr>Project Governance</vt:lpstr>
      <vt:lpstr>Transition to Support</vt:lpstr>
      <vt:lpstr>Transition To Support</vt:lpstr>
      <vt:lpstr>Thank you.</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Electronic Integration on Ariba Network “Supplier” with “Buyer”</dc:title>
  <dc:subject/>
  <dc:creator>Staf, Martin</dc:creator>
  <cp:keywords>2021/16:9/white</cp:keywords>
  <dc:description/>
  <cp:lastModifiedBy>Duong, Shirley</cp:lastModifiedBy>
  <cp:revision>20</cp:revision>
  <dcterms:created xsi:type="dcterms:W3CDTF">2021-04-23T12:45:02Z</dcterms:created>
  <dcterms:modified xsi:type="dcterms:W3CDTF">2022-11-01T19:01:57Z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3" name="_NewReviewCycle">
    <vt:lpwstr/>
  </property>
  <property fmtid="{D5CDD505-2E9C-101B-9397-08002B2CF9AE}" pid="8" name="ContentTypeId">
    <vt:lpwstr>0x010100830C7405881192478B00674D153F4503</vt:lpwstr>
  </property>
</Properties>
</file>