
<file path=[Content_Types].xml><?xml version="1.0" encoding="utf-8"?>
<Types xmlns="http://schemas.openxmlformats.org/package/2006/content-types">
  <Default Extension="bin" ContentType="image/png"/>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733" r:id="rId8"/>
    <p:sldMasterId id="2147484047" r:id="rId9"/>
  </p:sldMasterIdLst>
  <p:notesMasterIdLst>
    <p:notesMasterId r:id="rId21"/>
  </p:notesMasterIdLst>
  <p:handoutMasterIdLst>
    <p:handoutMasterId r:id="rId22"/>
  </p:handoutMasterIdLst>
  <p:sldIdLst>
    <p:sldId id="364" r:id="rId10"/>
    <p:sldId id="365" r:id="rId11"/>
    <p:sldId id="366" r:id="rId12"/>
    <p:sldId id="367" r:id="rId13"/>
    <p:sldId id="368" r:id="rId14"/>
    <p:sldId id="369" r:id="rId15"/>
    <p:sldId id="370" r:id="rId16"/>
    <p:sldId id="371" r:id="rId17"/>
    <p:sldId id="372" r:id="rId18"/>
    <p:sldId id="373" r:id="rId19"/>
    <p:sldId id="374" r:id="rId20"/>
  </p:sldIdLst>
  <p:sldSz cx="12195175" cy="6858000"/>
  <p:notesSz cx="6858000" cy="9144000"/>
  <p:embeddedFontLst>
    <p:embeddedFont>
      <p:font typeface="72 Brand" panose="020B0604020202020204" charset="0"/>
      <p:regular r:id="rId23"/>
      <p:bold r:id="rId24"/>
      <p:italic r:id="rId25"/>
      <p:boldItalic r:id="rId26"/>
    </p:embeddedFont>
    <p:embeddedFont>
      <p:font typeface="72 Brand Medium" panose="020B0604020202020204" charset="0"/>
      <p:regular r:id="rId27"/>
      <p:italic r:id="rId28"/>
    </p:embeddedFont>
    <p:embeddedFont>
      <p:font typeface="Roboto" panose="02000000000000000000" pitchFamily="2" charset="0"/>
      <p:regular r:id="rId29"/>
      <p:bold r:id="rId30"/>
      <p:italic r:id="rId31"/>
      <p:boldItalic r:id="rId32"/>
    </p:embeddedFont>
    <p:embeddedFont>
      <p:font typeface="Tw Cen MT" panose="020B0602020104020603" pitchFamily="34" charset="0"/>
      <p:regular r:id="rId33"/>
      <p:bold r:id="rId34"/>
      <p:italic r:id="rId35"/>
      <p:boldItalic r:id="rId36"/>
    </p:embeddedFont>
    <p:embeddedFont>
      <p:font typeface="Tw Cen MT Condensed" panose="020B0606020104020203" pitchFamily="34" charset="0"/>
      <p:regular r:id="rId37"/>
      <p:bold r:id="rId38"/>
    </p:embeddedFont>
    <p:embeddedFont>
      <p:font typeface="Wingdings 3" panose="05040102010807070707" pitchFamily="18" charset="2"/>
      <p:regular r:id="rId39"/>
    </p:embeddedFont>
  </p:embeddedFontLst>
  <p:custDataLst>
    <p:tags r:id="rId40"/>
  </p:custDataLst>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1" userDrawn="1">
          <p15:clr>
            <a:srgbClr val="A4A3A4"/>
          </p15:clr>
        </p15:guide>
        <p15:guide id="2" orient="horz" pos="3317"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484" autoAdjust="0"/>
  </p:normalViewPr>
  <p:slideViewPr>
    <p:cSldViewPr snapToGrid="0" showGuides="1">
      <p:cViewPr varScale="1">
        <p:scale>
          <a:sx n="85" d="100"/>
          <a:sy n="85" d="100"/>
        </p:scale>
        <p:origin x="62" y="72"/>
      </p:cViewPr>
      <p:guideLst>
        <p:guide pos="3841"/>
        <p:guide orient="horz" pos="3317"/>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92" d="100"/>
          <a:sy n="92" d="100"/>
        </p:scale>
        <p:origin x="4008" y="168"/>
      </p:cViewPr>
      <p:guideLst>
        <p:guide orient="horz" pos="2880"/>
        <p:guide pos="2160"/>
      </p:guideLst>
    </p:cSldViewPr>
  </p:notesViewPr>
  <p:gridSpacing cx="936117" cy="936117"/>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font" Target="fonts/font4.fntdata"/><Relationship Id="rId39" Type="http://schemas.openxmlformats.org/officeDocument/2006/relationships/font" Target="fonts/font17.fntdata"/><Relationship Id="rId21" Type="http://schemas.openxmlformats.org/officeDocument/2006/relationships/notesMaster" Target="notesMasters/notesMaster1.xml"/><Relationship Id="rId34" Type="http://schemas.openxmlformats.org/officeDocument/2006/relationships/font" Target="fonts/font12.fntdata"/><Relationship Id="rId42" Type="http://schemas.openxmlformats.org/officeDocument/2006/relationships/viewProps" Target="viewProps.xml"/><Relationship Id="rId7" Type="http://schemas.openxmlformats.org/officeDocument/2006/relationships/customXml" Target="../customXml/item7.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slide" Target="slides/slide2.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tags" Target="tags/tag1.xml"/><Relationship Id="rId45" Type="http://schemas.microsoft.com/office/2016/11/relationships/changesInfo" Target="changesInfos/changesInfo1.xml"/><Relationship Id="rId5" Type="http://schemas.openxmlformats.org/officeDocument/2006/relationships/customXml" Target="../customXml/item5.xml"/><Relationship Id="rId15" Type="http://schemas.openxmlformats.org/officeDocument/2006/relationships/slide" Target="slides/slide6.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font" Target="fonts/font9.fntdata"/><Relationship Id="rId44"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Master" Target="slideMasters/slideMaster2.xml"/><Relationship Id="rId14" Type="http://schemas.openxmlformats.org/officeDocument/2006/relationships/slide" Target="slides/slide5.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theme" Target="theme/theme1.xml"/><Relationship Id="rId8" Type="http://schemas.openxmlformats.org/officeDocument/2006/relationships/slideMaster" Target="slideMasters/slideMaster1.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0" Type="http://schemas.openxmlformats.org/officeDocument/2006/relationships/slide" Target="slides/slide11.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bin Gemma" userId="62f1983f-9eb9-496e-898a-c3b4ed3bde57" providerId="ADAL" clId="{3F735E1E-6D9A-4D2F-8374-3D7F43C51709}"/>
    <pc:docChg chg="modSld">
      <pc:chgData name="Robbin Gemma" userId="62f1983f-9eb9-496e-898a-c3b4ed3bde57" providerId="ADAL" clId="{3F735E1E-6D9A-4D2F-8374-3D7F43C51709}" dt="2024-03-07T20:09:50.804" v="14" actId="20577"/>
      <pc:docMkLst>
        <pc:docMk/>
      </pc:docMkLst>
      <pc:sldChg chg="modSp mod">
        <pc:chgData name="Robbin Gemma" userId="62f1983f-9eb9-496e-898a-c3b4ed3bde57" providerId="ADAL" clId="{3F735E1E-6D9A-4D2F-8374-3D7F43C51709}" dt="2024-03-07T20:09:50.804" v="14" actId="20577"/>
        <pc:sldMkLst>
          <pc:docMk/>
          <pc:sldMk cId="3602749482" sldId="364"/>
        </pc:sldMkLst>
        <pc:spChg chg="mod">
          <ac:chgData name="Robbin Gemma" userId="62f1983f-9eb9-496e-898a-c3b4ed3bde57" providerId="ADAL" clId="{3F735E1E-6D9A-4D2F-8374-3D7F43C51709}" dt="2024-03-07T20:09:50.804" v="14" actId="20577"/>
          <ac:spMkLst>
            <pc:docMk/>
            <pc:sldMk cId="3602749482" sldId="364"/>
            <ac:spMk id="2" creationId="{E38E81FA-BD36-D246-A0BA-94256E3D831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latin typeface="Arial" panose="020B0604020202020204" pitchFamily="34" charset="0"/>
              </a:rPr>
              <a:pPr algn="ctr"/>
              <a:t>‹#›</a:t>
            </a:fld>
            <a:endParaRPr lang="de-DE" sz="1000" dirty="0">
              <a:latin typeface="Arial" panose="020B0604020202020204" pitchFamily="34" charset="0"/>
            </a:endParaRPr>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b="0" i="0">
                <a:latin typeface="Arial" panose="020B0604020202020204" pitchFamily="34" charset="0"/>
              </a:defRPr>
            </a:lvl1pPr>
          </a:lstStyle>
          <a:p>
            <a:fld id="{7D8C2C35-2B8A-446E-BEC0-FD36716C29AC}" type="slidenum">
              <a:rPr lang="en-DE" smtClean="0"/>
              <a:pPr/>
              <a:t>‹#›</a:t>
            </a:fld>
            <a:endParaRPr lang="en-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b="0" i="0" kern="1200">
        <a:solidFill>
          <a:schemeClr val="tx1"/>
        </a:solidFill>
        <a:latin typeface="Arial" panose="020B0604020202020204" pitchFamily="34" charset="0"/>
        <a:ea typeface="+mn-ea"/>
        <a:cs typeface="+mn-cs"/>
      </a:defRPr>
    </a:lvl1pPr>
    <a:lvl2pPr marL="180000" indent="-180000" algn="l" defTabSz="1088776" rtl="0" eaLnBrk="1" latinLnBrk="0" hangingPunct="1">
      <a:buClr>
        <a:schemeClr val="accent1"/>
      </a:buClr>
      <a:buSzPct val="100000"/>
      <a:buFont typeface="Wingdings" pitchFamily="2" charset="2"/>
      <a:buChar char=""/>
      <a:defRPr sz="1400" b="0" i="0" kern="1200">
        <a:solidFill>
          <a:schemeClr val="tx1"/>
        </a:solidFill>
        <a:latin typeface="Arial" panose="020B0604020202020204" pitchFamily="34" charset="0"/>
        <a:ea typeface="+mn-ea"/>
        <a:cs typeface="+mn-cs"/>
      </a:defRPr>
    </a:lvl2pPr>
    <a:lvl3pPr marL="360000" indent="-180000" algn="l" defTabSz="1088776" rtl="0" eaLnBrk="1" latinLnBrk="0" hangingPunct="1">
      <a:buClr>
        <a:schemeClr val="accent2"/>
      </a:buClr>
      <a:buSzPct val="80000"/>
      <a:buFont typeface="Symbol" pitchFamily="18" charset="2"/>
      <a:buChar char="-"/>
      <a:defRPr sz="1200" b="0" i="0" kern="1200">
        <a:solidFill>
          <a:schemeClr val="tx1"/>
        </a:solidFill>
        <a:latin typeface="Arial" panose="020B0604020202020204" pitchFamily="34" charset="0"/>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bin"/><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bin"/><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hite cover with blue pattern">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369E6551-269A-D225-4CF8-EC6D532E4902}"/>
              </a:ext>
            </a:extLst>
          </p:cNvPr>
          <p:cNvSpPr/>
          <p:nvPr userDrawn="1"/>
        </p:nvSpPr>
        <p:spPr bwMode="gray">
          <a:xfrm>
            <a:off x="-1" y="0"/>
            <a:ext cx="12195175"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4" name="Title"/>
          <p:cNvSpPr>
            <a:spLocks noGrp="1"/>
          </p:cNvSpPr>
          <p:nvPr>
            <p:ph type="title" hasCustomPrompt="1"/>
          </p:nvPr>
        </p:nvSpPr>
        <p:spPr>
          <a:xfrm>
            <a:off x="288000" y="2706317"/>
            <a:ext cx="5441288" cy="997196"/>
          </a:xfrm>
        </p:spPr>
        <p:txBody>
          <a:bodyPr anchor="b" anchorCtr="0">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3" name="Picture Placeholder 2">
            <a:extLst>
              <a:ext uri="{FF2B5EF4-FFF2-40B4-BE49-F238E27FC236}">
                <a16:creationId xmlns:a16="http://schemas.microsoft.com/office/drawing/2014/main" id="{DE73D104-EF7E-A0AB-2243-882D65E686E2}"/>
              </a:ext>
            </a:extLst>
          </p:cNvPr>
          <p:cNvSpPr>
            <a:spLocks noGrp="1"/>
          </p:cNvSpPr>
          <p:nvPr>
            <p:ph type="pic" sz="quarter" idx="15" hasCustomPrompt="1"/>
          </p:nvPr>
        </p:nvSpPr>
        <p:spPr>
          <a:xfrm>
            <a:off x="6075363" y="0"/>
            <a:ext cx="6119812" cy="6858000"/>
          </a:xfrm>
        </p:spPr>
        <p:txBody>
          <a:bodyPr anchor="ctr" anchorCtr="0"/>
          <a:lstStyle>
            <a:lvl1pPr algn="ctr">
              <a:defRPr/>
            </a:lvl1pPr>
          </a:lstStyle>
          <a:p>
            <a:r>
              <a:rPr lang="en-US" dirty="0"/>
              <a:t>Click to insert picture</a:t>
            </a:r>
          </a:p>
        </p:txBody>
      </p:sp>
      <p:sp>
        <p:nvSpPr>
          <p:cNvPr id="5" name="LogoBlue-Dynamic" descr="{&quot;templafy&quot;:{&quot;id&quot;:&quot;7ec93703-df34-4f32-9ed9-a5ad56b88cbf&quot;}}">
            <a:extLst>
              <a:ext uri="{FF2B5EF4-FFF2-40B4-BE49-F238E27FC236}">
                <a16:creationId xmlns:a16="http://schemas.microsoft.com/office/drawing/2014/main" id="{FF7B8CD0-1BFA-08E1-444C-DB5F568BB12F}"/>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6" name="Classification-Dynamic" descr="{&quot;templafy&quot;:{&quot;id&quot;:&quot;494301b4-650f-44cf-8a88-f1d2e721c8f0&quot;}}">
            <a:extLst>
              <a:ext uri="{FF2B5EF4-FFF2-40B4-BE49-F238E27FC236}">
                <a16:creationId xmlns:a16="http://schemas.microsoft.com/office/drawing/2014/main" id="{870EB466-B92B-9D4D-974E-A49C0F424152}"/>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tx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704"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ue cover, anvil and image">
    <p:spTree>
      <p:nvGrpSpPr>
        <p:cNvPr id="1" name=""/>
        <p:cNvGrpSpPr/>
        <p:nvPr/>
      </p:nvGrpSpPr>
      <p:grpSpPr>
        <a:xfrm>
          <a:off x="0" y="0"/>
          <a:ext cx="0" cy="0"/>
          <a:chOff x="0" y="0"/>
          <a:chExt cx="0" cy="0"/>
        </a:xfrm>
      </p:grpSpPr>
      <p:pic>
        <p:nvPicPr>
          <p:cNvPr id="10" name="Image 0" descr="preencoded.png">
            <a:extLst>
              <a:ext uri="{FF2B5EF4-FFF2-40B4-BE49-F238E27FC236}">
                <a16:creationId xmlns:a16="http://schemas.microsoft.com/office/drawing/2014/main" id="{9DE307C8-D1C3-00E2-C5B0-2A7EBB981384}"/>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0" y="0"/>
            <a:ext cx="12195175" cy="6861496"/>
          </a:xfrm>
          <a:prstGeom prst="rect">
            <a:avLst/>
          </a:prstGeom>
        </p:spPr>
      </p:pic>
      <p:pic>
        <p:nvPicPr>
          <p:cNvPr id="11" name="Image 1" descr="preencoded.png">
            <a:extLst>
              <a:ext uri="{FF2B5EF4-FFF2-40B4-BE49-F238E27FC236}">
                <a16:creationId xmlns:a16="http://schemas.microsoft.com/office/drawing/2014/main" id="{6C575B3E-49FD-8450-F2CB-84C6E7A1153D}"/>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752355" y="1156532"/>
            <a:ext cx="5613722" cy="2756252"/>
          </a:xfrm>
          <a:prstGeom prst="rect">
            <a:avLst/>
          </a:prstGeom>
        </p:spPr>
      </p:pic>
      <p:pic>
        <p:nvPicPr>
          <p:cNvPr id="28936725" name="Acquired Company Logo Placeholder" descr="{&quot;templafy&quot;:{&quot;id&quot;:&quot;e24a6e43-600a-4c6b-89de-bcf3787a4fa8&quot;}}" hidden="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82575" y="2141327"/>
            <a:ext cx="4125924" cy="266010"/>
          </a:xfrm>
          <a:prstGeom prst="rect">
            <a:avLst/>
          </a:prstGeom>
        </p:spPr>
      </p:pic>
      <p:sp>
        <p:nvSpPr>
          <p:cNvPr id="13" name="Picture Placeholder 12">
            <a:extLst>
              <a:ext uri="{FF2B5EF4-FFF2-40B4-BE49-F238E27FC236}">
                <a16:creationId xmlns:a16="http://schemas.microsoft.com/office/drawing/2014/main" id="{FF6D8674-EA25-0C87-7F7A-4B6FFA7F1F14}"/>
              </a:ext>
            </a:extLst>
          </p:cNvPr>
          <p:cNvSpPr>
            <a:spLocks noGrp="1"/>
          </p:cNvSpPr>
          <p:nvPr>
            <p:ph type="pic" sz="quarter" idx="10" hasCustomPrompt="1"/>
          </p:nvPr>
        </p:nvSpPr>
        <p:spPr>
          <a:xfrm>
            <a:off x="7836062" y="0"/>
            <a:ext cx="4359114" cy="6858000"/>
          </a:xfrm>
        </p:spPr>
        <p:txBody>
          <a:bodyPr anchor="ctr" anchorCtr="0"/>
          <a:lstStyle>
            <a:lvl1pPr algn="ctr">
              <a:defRPr>
                <a:solidFill>
                  <a:schemeClr val="bg1"/>
                </a:solidFill>
              </a:defRPr>
            </a:lvl1pPr>
          </a:lstStyle>
          <a:p>
            <a:r>
              <a:rPr lang="en-US" dirty="0"/>
              <a:t>Click to insert picture</a:t>
            </a:r>
          </a:p>
        </p:txBody>
      </p:sp>
      <p:sp>
        <p:nvSpPr>
          <p:cNvPr id="4" name="Title">
            <a:extLst>
              <a:ext uri="{FF2B5EF4-FFF2-40B4-BE49-F238E27FC236}">
                <a16:creationId xmlns:a16="http://schemas.microsoft.com/office/drawing/2014/main" id="{A222ABC1-A03E-5EDE-02E2-6F3794850CC1}"/>
              </a:ext>
            </a:extLst>
          </p:cNvPr>
          <p:cNvSpPr>
            <a:spLocks noGrp="1"/>
          </p:cNvSpPr>
          <p:nvPr>
            <p:ph type="title" hasCustomPrompt="1"/>
          </p:nvPr>
        </p:nvSpPr>
        <p:spPr>
          <a:xfrm>
            <a:off x="287338" y="2206502"/>
            <a:ext cx="5567804" cy="997196"/>
          </a:xfrm>
        </p:spPr>
        <p:txBody>
          <a:bodyPr anchor="b" anchorCtr="0">
            <a:noAutofit/>
          </a:bodyPr>
          <a:lstStyle>
            <a:lvl1pPr>
              <a:lnSpc>
                <a:spcPct val="90000"/>
              </a:lnSpc>
              <a:defRPr sz="3600" b="0" i="0">
                <a:solidFill>
                  <a:schemeClr val="bg1"/>
                </a:solidFill>
                <a:latin typeface="72 Brand Medium" panose="020B0504030603020204"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2" name="LogoWhite-Dynamic" descr="{&quot;templafy&quot;:{&quot;id&quot;:&quot;ff34d9d6-ee41-4617-9c2e-7d187e4073ba&quot;}}">
            <a:extLst>
              <a:ext uri="{FF2B5EF4-FFF2-40B4-BE49-F238E27FC236}">
                <a16:creationId xmlns:a16="http://schemas.microsoft.com/office/drawing/2014/main" id="{032494F6-48CD-A02A-329B-1D3AE74E0E9C}"/>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3" name="Classification-Dynamic" descr="{&quot;templafy&quot;:{&quot;id&quot;:&quot;05fe2ab2-7adc-4c71-a6c5-5851f3d81c74&quot;}}">
            <a:extLst>
              <a:ext uri="{FF2B5EF4-FFF2-40B4-BE49-F238E27FC236}">
                <a16:creationId xmlns:a16="http://schemas.microsoft.com/office/drawing/2014/main" id="{A6D6797F-FF5B-BE1A-D940-2289CF2968F7}"/>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bg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278339652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7" orient="horz" pos="414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nk cover with anvil">
    <p:spTree>
      <p:nvGrpSpPr>
        <p:cNvPr id="1" name=""/>
        <p:cNvGrpSpPr/>
        <p:nvPr/>
      </p:nvGrpSpPr>
      <p:grpSpPr>
        <a:xfrm>
          <a:off x="0" y="0"/>
          <a:ext cx="0" cy="0"/>
          <a:chOff x="0" y="0"/>
          <a:chExt cx="0" cy="0"/>
        </a:xfrm>
      </p:grpSpPr>
      <p:sp>
        <p:nvSpPr>
          <p:cNvPr id="3" name="Background">
            <a:extLst>
              <a:ext uri="{FF2B5EF4-FFF2-40B4-BE49-F238E27FC236}">
                <a16:creationId xmlns:a16="http://schemas.microsoft.com/office/drawing/2014/main" id="{37E79459-E5C5-5E87-E38B-80855D38E462}"/>
              </a:ext>
            </a:extLst>
          </p:cNvPr>
          <p:cNvSpPr/>
          <p:nvPr userDrawn="1"/>
        </p:nvSpPr>
        <p:spPr bwMode="gray">
          <a:xfrm>
            <a:off x="-1" y="0"/>
            <a:ext cx="12195175" cy="6858000"/>
          </a:xfrm>
          <a:prstGeom prst="rect">
            <a:avLst/>
          </a:prstGeom>
          <a:solidFill>
            <a:srgbClr val="28004A"/>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pic>
        <p:nvPicPr>
          <p:cNvPr id="2" name="Picture 1">
            <a:extLst>
              <a:ext uri="{FF2B5EF4-FFF2-40B4-BE49-F238E27FC236}">
                <a16:creationId xmlns:a16="http://schemas.microsoft.com/office/drawing/2014/main" id="{1846E736-979F-0D4B-6D59-D0EA5D367E1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299111" y="1216759"/>
            <a:ext cx="8887864" cy="4424483"/>
          </a:xfrm>
          <a:prstGeom prst="rect">
            <a:avLst/>
          </a:prstGeom>
        </p:spPr>
      </p:pic>
      <p:sp>
        <p:nvSpPr>
          <p:cNvPr id="4" name="Title"/>
          <p:cNvSpPr>
            <a:spLocks noGrp="1"/>
          </p:cNvSpPr>
          <p:nvPr>
            <p:ph type="title" hasCustomPrompt="1"/>
          </p:nvPr>
        </p:nvSpPr>
        <p:spPr>
          <a:xfrm>
            <a:off x="288000" y="2706317"/>
            <a:ext cx="10900800" cy="997196"/>
          </a:xfrm>
        </p:spPr>
        <p:txBody>
          <a:bodyPr>
            <a:noAutofit/>
          </a:bodyPr>
          <a:lstStyle>
            <a:lvl1pPr>
              <a:lnSpc>
                <a:spcPct val="90000"/>
              </a:lnSpc>
              <a:defRPr sz="3600" b="0" i="0">
                <a:solidFill>
                  <a:schemeClr val="bg1"/>
                </a:solidFill>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5" name="LogoWhite-Dynamic" descr="{&quot;templafy&quot;:{&quot;id&quot;:&quot;dea467e9-8d76-4da8-8d35-6fc5d99576ab&quot;}}">
            <a:extLst>
              <a:ext uri="{FF2B5EF4-FFF2-40B4-BE49-F238E27FC236}">
                <a16:creationId xmlns:a16="http://schemas.microsoft.com/office/drawing/2014/main" id="{1B320325-E461-1EF2-0F59-CB86E0E6F9E5}"/>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7" name="Classification-Dynamic" descr="{&quot;templafy&quot;:{&quot;id&quot;:&quot;8b302f7f-f0fc-46a7-84e7-36ab1c31b75e&quot;}}">
            <a:extLst>
              <a:ext uri="{FF2B5EF4-FFF2-40B4-BE49-F238E27FC236}">
                <a16:creationId xmlns:a16="http://schemas.microsoft.com/office/drawing/2014/main" id="{1D05DC80-84C9-9ECA-3B84-3577D8D81659}"/>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bg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2667257257"/>
      </p:ext>
    </p:extLst>
  </p:cSld>
  <p:clrMapOvr>
    <a:masterClrMapping/>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ango cover with anvil and image">
    <p:spTree>
      <p:nvGrpSpPr>
        <p:cNvPr id="1" name=""/>
        <p:cNvGrpSpPr/>
        <p:nvPr/>
      </p:nvGrpSpPr>
      <p:grpSpPr>
        <a:xfrm>
          <a:off x="0" y="0"/>
          <a:ext cx="0" cy="0"/>
          <a:chOff x="0" y="0"/>
          <a:chExt cx="0" cy="0"/>
        </a:xfrm>
      </p:grpSpPr>
      <p:sp>
        <p:nvSpPr>
          <p:cNvPr id="149" name="Rectangle 148">
            <a:extLst>
              <a:ext uri="{FF2B5EF4-FFF2-40B4-BE49-F238E27FC236}">
                <a16:creationId xmlns:a16="http://schemas.microsoft.com/office/drawing/2014/main" id="{3F9D113E-DB39-0CF2-578D-9B5D35C92F55}"/>
              </a:ext>
            </a:extLst>
          </p:cNvPr>
          <p:cNvSpPr/>
          <p:nvPr userDrawn="1"/>
        </p:nvSpPr>
        <p:spPr bwMode="gray">
          <a:xfrm>
            <a:off x="7102258" y="0"/>
            <a:ext cx="5092917" cy="6858000"/>
          </a:xfrm>
          <a:prstGeom prst="rect">
            <a:avLst/>
          </a:prstGeom>
          <a:solidFill>
            <a:srgbClr val="FFC932"/>
          </a:solid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pic>
        <p:nvPicPr>
          <p:cNvPr id="6" name="Graphic 5">
            <a:extLst>
              <a:ext uri="{FF2B5EF4-FFF2-40B4-BE49-F238E27FC236}">
                <a16:creationId xmlns:a16="http://schemas.microsoft.com/office/drawing/2014/main" id="{F9CF98F2-AE93-6F6D-B5F5-C2F74E0787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467600" y="250521"/>
            <a:ext cx="4538091" cy="6328079"/>
          </a:xfrm>
          <a:prstGeom prst="rect">
            <a:avLst/>
          </a:prstGeom>
        </p:spPr>
      </p:pic>
      <p:sp>
        <p:nvSpPr>
          <p:cNvPr id="2" name="Rectangle 1">
            <a:extLst>
              <a:ext uri="{FF2B5EF4-FFF2-40B4-BE49-F238E27FC236}">
                <a16:creationId xmlns:a16="http://schemas.microsoft.com/office/drawing/2014/main" id="{FDD06AF2-2141-CEFD-4797-A6E50CC267FE}"/>
              </a:ext>
            </a:extLst>
          </p:cNvPr>
          <p:cNvSpPr/>
          <p:nvPr userDrawn="1"/>
        </p:nvSpPr>
        <p:spPr bwMode="gray">
          <a:xfrm>
            <a:off x="1" y="0"/>
            <a:ext cx="7226300" cy="6858000"/>
          </a:xfrm>
          <a:prstGeom prst="rect">
            <a:avLst/>
          </a:prstGeom>
          <a:solidFill>
            <a:schemeClr val="accent1"/>
          </a:solidFill>
          <a:ln w="1342"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sp>
        <p:nvSpPr>
          <p:cNvPr id="4" name="Title"/>
          <p:cNvSpPr>
            <a:spLocks noGrp="1"/>
          </p:cNvSpPr>
          <p:nvPr>
            <p:ph type="title" hasCustomPrompt="1"/>
          </p:nvPr>
        </p:nvSpPr>
        <p:spPr>
          <a:xfrm>
            <a:off x="288000" y="2706317"/>
            <a:ext cx="6633305" cy="997196"/>
          </a:xfrm>
        </p:spPr>
        <p:txBody>
          <a:bodyPr anchor="b" anchorCtr="0">
            <a:noAutofit/>
          </a:bodyPr>
          <a:lstStyle>
            <a:lvl1pPr>
              <a:lnSpc>
                <a:spcPct val="90000"/>
              </a:lnSpc>
              <a:defRPr sz="3600" b="0" i="0">
                <a:solidFill>
                  <a:schemeClr val="bg1"/>
                </a:solidFill>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3" name="LogoWhite-Dynamic" descr="{&quot;templafy&quot;:{&quot;id&quot;:&quot;bdb77f5d-b059-4d84-8624-8960014d3881&quot;}}">
            <a:extLst>
              <a:ext uri="{FF2B5EF4-FFF2-40B4-BE49-F238E27FC236}">
                <a16:creationId xmlns:a16="http://schemas.microsoft.com/office/drawing/2014/main" id="{0B97AABB-AB35-5D1E-370F-103F22E1157F}"/>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8" name="Classification-Dynamic" descr="{&quot;templafy&quot;:{&quot;id&quot;:&quot;b90d6109-cd2c-44d4-80aa-ea3697ff7010&quot;}}">
            <a:extLst>
              <a:ext uri="{FF2B5EF4-FFF2-40B4-BE49-F238E27FC236}">
                <a16:creationId xmlns:a16="http://schemas.microsoft.com/office/drawing/2014/main" id="{F1333C1B-AD40-D53A-5A1E-EFB8C6390D49}"/>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bg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277845837"/>
      </p:ext>
    </p:extLst>
  </p:cSld>
  <p:clrMapOvr>
    <a:masterClrMapping/>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41"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Green cover with image in anvil shape">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CF15634C-E3A9-CDE6-5F8E-35B41DFE2B5D}"/>
              </a:ext>
            </a:extLst>
          </p:cNvPr>
          <p:cNvSpPr/>
          <p:nvPr userDrawn="1"/>
        </p:nvSpPr>
        <p:spPr bwMode="gray">
          <a:xfrm>
            <a:off x="0" y="0"/>
            <a:ext cx="12195175" cy="6858000"/>
          </a:xfrm>
          <a:prstGeom prst="rect">
            <a:avLst/>
          </a:prstGeom>
          <a:solidFill>
            <a:srgbClr val="97DD40"/>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6" name="Title">
            <a:extLst>
              <a:ext uri="{FF2B5EF4-FFF2-40B4-BE49-F238E27FC236}">
                <a16:creationId xmlns:a16="http://schemas.microsoft.com/office/drawing/2014/main" id="{729E6C33-847C-5792-E2BD-5963C662ECED}"/>
              </a:ext>
            </a:extLst>
          </p:cNvPr>
          <p:cNvSpPr>
            <a:spLocks noGrp="1"/>
          </p:cNvSpPr>
          <p:nvPr>
            <p:ph type="title" hasCustomPrompt="1"/>
          </p:nvPr>
        </p:nvSpPr>
        <p:spPr>
          <a:xfrm>
            <a:off x="288001" y="2706317"/>
            <a:ext cx="5529704" cy="997196"/>
          </a:xfrm>
        </p:spPr>
        <p:txBody>
          <a:bodyPr anchor="b" anchorCtr="0">
            <a:noAutofit/>
          </a:bodyPr>
          <a:lstStyle>
            <a:lvl1pPr>
              <a:lnSpc>
                <a:spcPct val="90000"/>
              </a:lnSpc>
              <a:defRPr sz="3600" b="0" i="0">
                <a:solidFill>
                  <a:schemeClr val="tx1"/>
                </a:solidFill>
                <a:latin typeface="72 Brand Medium" panose="020B0504030603020204"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14" name="Picture Placeholder 5">
            <a:extLst>
              <a:ext uri="{FF2B5EF4-FFF2-40B4-BE49-F238E27FC236}">
                <a16:creationId xmlns:a16="http://schemas.microsoft.com/office/drawing/2014/main" id="{D2BFABF1-DD81-F2D4-FD65-DBCD6636029A}"/>
              </a:ext>
            </a:extLst>
          </p:cNvPr>
          <p:cNvSpPr>
            <a:spLocks noGrp="1"/>
          </p:cNvSpPr>
          <p:nvPr>
            <p:ph type="pic" sz="quarter" idx="10" hasCustomPrompt="1"/>
          </p:nvPr>
        </p:nvSpPr>
        <p:spPr>
          <a:xfrm>
            <a:off x="6069496" y="2029240"/>
            <a:ext cx="5711687" cy="2828844"/>
          </a:xfrm>
          <a:custGeom>
            <a:avLst/>
            <a:gdLst>
              <a:gd name="connsiteX0" fmla="*/ 0 w 5453062"/>
              <a:gd name="connsiteY0" fmla="*/ 0 h 2700337"/>
              <a:gd name="connsiteX1" fmla="*/ 5453062 w 5453062"/>
              <a:gd name="connsiteY1" fmla="*/ 0 h 2700337"/>
              <a:gd name="connsiteX2" fmla="*/ 5453062 w 5453062"/>
              <a:gd name="connsiteY2" fmla="*/ 2700337 h 2700337"/>
              <a:gd name="connsiteX3" fmla="*/ 0 w 5453062"/>
              <a:gd name="connsiteY3" fmla="*/ 2700337 h 2700337"/>
              <a:gd name="connsiteX4" fmla="*/ 0 w 5453062"/>
              <a:gd name="connsiteY4" fmla="*/ 0 h 2700337"/>
              <a:gd name="connsiteX0" fmla="*/ 0 w 5453062"/>
              <a:gd name="connsiteY0" fmla="*/ 0 h 2758526"/>
              <a:gd name="connsiteX1" fmla="*/ 5453062 w 5453062"/>
              <a:gd name="connsiteY1" fmla="*/ 0 h 2758526"/>
              <a:gd name="connsiteX2" fmla="*/ 2751426 w 5453062"/>
              <a:gd name="connsiteY2" fmla="*/ 2758526 h 2758526"/>
              <a:gd name="connsiteX3" fmla="*/ 0 w 5453062"/>
              <a:gd name="connsiteY3" fmla="*/ 2700337 h 2758526"/>
              <a:gd name="connsiteX4" fmla="*/ 0 w 5453062"/>
              <a:gd name="connsiteY4" fmla="*/ 0 h 2758526"/>
              <a:gd name="connsiteX0" fmla="*/ 0 w 5453062"/>
              <a:gd name="connsiteY0" fmla="*/ 0 h 2700337"/>
              <a:gd name="connsiteX1" fmla="*/ 5453062 w 5453062"/>
              <a:gd name="connsiteY1" fmla="*/ 0 h 2700337"/>
              <a:gd name="connsiteX2" fmla="*/ 2726487 w 5453062"/>
              <a:gd name="connsiteY2" fmla="*/ 2700336 h 2700337"/>
              <a:gd name="connsiteX3" fmla="*/ 0 w 5453062"/>
              <a:gd name="connsiteY3" fmla="*/ 2700337 h 2700337"/>
              <a:gd name="connsiteX4" fmla="*/ 0 w 5453062"/>
              <a:gd name="connsiteY4" fmla="*/ 0 h 2700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3062" h="2700337">
                <a:moveTo>
                  <a:pt x="0" y="0"/>
                </a:moveTo>
                <a:lnTo>
                  <a:pt x="5453062" y="0"/>
                </a:lnTo>
                <a:lnTo>
                  <a:pt x="2726487" y="2700336"/>
                </a:lnTo>
                <a:lnTo>
                  <a:pt x="0" y="2700337"/>
                </a:lnTo>
                <a:lnTo>
                  <a:pt x="0" y="0"/>
                </a:lnTo>
                <a:close/>
              </a:path>
            </a:pathLst>
          </a:custGeom>
        </p:spPr>
        <p:txBody>
          <a:bodyPr anchor="ctr" anchorCtr="0"/>
          <a:lstStyle>
            <a:lvl1pPr algn="l">
              <a:defRPr>
                <a:solidFill>
                  <a:schemeClr val="tx1"/>
                </a:solidFill>
              </a:defRPr>
            </a:lvl1pPr>
          </a:lstStyle>
          <a:p>
            <a:r>
              <a:rPr lang="en-US" dirty="0"/>
              <a:t>         Click to add image</a:t>
            </a:r>
          </a:p>
        </p:txBody>
      </p:sp>
      <p:sp>
        <p:nvSpPr>
          <p:cNvPr id="4" name="Classification-Dynamic" descr="{&quot;templafy&quot;:{&quot;id&quot;:&quot;3a33bf64-ebad-4a88-ac41-b4a442c5bfc4&quot;}}">
            <a:extLst>
              <a:ext uri="{FF2B5EF4-FFF2-40B4-BE49-F238E27FC236}">
                <a16:creationId xmlns:a16="http://schemas.microsoft.com/office/drawing/2014/main" id="{13EDB9F6-FBDA-8ED8-A84B-244CC53CFF99}"/>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tx1"/>
              </a:solidFill>
              <a:latin typeface="72 Brand" panose="020B0504030603020204" pitchFamily="34" charset="0"/>
              <a:ea typeface="Arial Unicode MS" pitchFamily="34" charset="-128"/>
              <a:cs typeface="Arial Unicode MS" pitchFamily="34" charset="-128"/>
            </a:endParaRPr>
          </a:p>
        </p:txBody>
      </p:sp>
      <p:sp>
        <p:nvSpPr>
          <p:cNvPr id="3" name="LogoBlack-Dynamic" descr="{&quot;templafy&quot;:{&quot;id&quot;:&quot;d43537f6-905d-4ed0-8a87-08b346447cbe&quot;}}">
            <a:extLst>
              <a:ext uri="{FF2B5EF4-FFF2-40B4-BE49-F238E27FC236}">
                <a16:creationId xmlns:a16="http://schemas.microsoft.com/office/drawing/2014/main" id="{9890E76A-908A-C687-D029-53FB8DB3A88D}"/>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1084997862"/>
      </p:ext>
    </p:extLst>
  </p:cSld>
  <p:clrMapOvr>
    <a:masterClrMapping/>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41">
          <p15:clr>
            <a:srgbClr val="FBAE40"/>
          </p15:clr>
        </p15:guide>
        <p15:guide id="5" orient="horz" pos="2960">
          <p15:clr>
            <a:srgbClr val="FBAE40"/>
          </p15:clr>
        </p15:guide>
        <p15:guide id="7" orient="horz" pos="414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ver with Image or Illustration">
    <p:spTree>
      <p:nvGrpSpPr>
        <p:cNvPr id="1" name=""/>
        <p:cNvGrpSpPr/>
        <p:nvPr/>
      </p:nvGrpSpPr>
      <p:grpSpPr>
        <a:xfrm>
          <a:off x="0" y="0"/>
          <a:ext cx="0" cy="0"/>
          <a:chOff x="0" y="0"/>
          <a:chExt cx="0" cy="0"/>
        </a:xfrm>
      </p:grpSpPr>
      <p:sp>
        <p:nvSpPr>
          <p:cNvPr id="4" name="Background">
            <a:extLst>
              <a:ext uri="{FF2B5EF4-FFF2-40B4-BE49-F238E27FC236}">
                <a16:creationId xmlns:a16="http://schemas.microsoft.com/office/drawing/2014/main" id="{F6B4F408-95BC-730E-4114-45641ED46491}"/>
              </a:ext>
            </a:extLst>
          </p:cNvPr>
          <p:cNvSpPr/>
          <p:nvPr userDrawn="1"/>
        </p:nvSpPr>
        <p:spPr bwMode="gray">
          <a:xfrm>
            <a:off x="-1" y="0"/>
            <a:ext cx="12195175"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3" name="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b="0" i="0" dirty="0">
                <a:latin typeface="72 Brand Medium" panose="020B0504030603020204" pitchFamily="34" charset="0"/>
                <a:ea typeface="+mn-ea"/>
                <a:cs typeface="+mn-cs"/>
              </a:defRPr>
            </a:lvl1pPr>
          </a:lstStyle>
          <a:p>
            <a:pPr lvl="0"/>
            <a:r>
              <a:rPr lang="en-US" dirty="0"/>
              <a:t>Title goes here</a:t>
            </a:r>
            <a:br>
              <a:rPr lang="en-US" dirty="0"/>
            </a:br>
            <a:r>
              <a:rPr lang="en-US" dirty="0"/>
              <a:t>and here and here</a:t>
            </a:r>
          </a:p>
        </p:txBody>
      </p:sp>
      <p:sp>
        <p:nvSpPr>
          <p:cNvPr id="7" name="Picture Placeholder 6">
            <a:extLst>
              <a:ext uri="{FF2B5EF4-FFF2-40B4-BE49-F238E27FC236}">
                <a16:creationId xmlns:a16="http://schemas.microsoft.com/office/drawing/2014/main" id="{4FA78832-C268-4EC5-BB82-7F9D7F5B51B2}"/>
              </a:ext>
            </a:extLst>
          </p:cNvPr>
          <p:cNvSpPr>
            <a:spLocks noGrp="1"/>
          </p:cNvSpPr>
          <p:nvPr>
            <p:ph type="pic" sz="quarter" idx="16" hasCustomPrompt="1"/>
          </p:nvPr>
        </p:nvSpPr>
        <p:spPr>
          <a:xfrm>
            <a:off x="0" y="-1"/>
            <a:ext cx="12195175" cy="3430800"/>
          </a:xfrm>
        </p:spPr>
        <p:txBody>
          <a:bodyPr anchor="ctr" anchorCtr="0"/>
          <a:lstStyle>
            <a:lvl1pPr marL="0" marR="0" indent="0" algn="ctr" defTabSz="1088558" rtl="0" eaLnBrk="1" fontAlgn="auto" latinLnBrk="0" hangingPunct="1">
              <a:lnSpc>
                <a:spcPct val="100000"/>
              </a:lnSpc>
              <a:spcBef>
                <a:spcPts val="1800"/>
              </a:spcBef>
              <a:spcAft>
                <a:spcPts val="0"/>
              </a:spcAft>
              <a:buClr>
                <a:schemeClr val="accent1"/>
              </a:buClr>
              <a:buSzPct val="80000"/>
              <a:buFontTx/>
              <a:buNone/>
              <a:tabLst/>
              <a:defRPr/>
            </a:lvl1pPr>
          </a:lstStyle>
          <a:p>
            <a:pPr marL="0" marR="0" lvl="0" indent="0" algn="ctr" defTabSz="1088558" rtl="0" eaLnBrk="1" fontAlgn="auto" latinLnBrk="0" hangingPunct="1">
              <a:lnSpc>
                <a:spcPct val="100000"/>
              </a:lnSpc>
              <a:spcBef>
                <a:spcPts val="1800"/>
              </a:spcBef>
              <a:spcAft>
                <a:spcPts val="0"/>
              </a:spcAft>
              <a:buClr>
                <a:schemeClr val="accent1"/>
              </a:buClr>
              <a:buSzPct val="80000"/>
              <a:buFontTx/>
              <a:buNone/>
              <a:tabLst/>
              <a:defRPr/>
            </a:pPr>
            <a:r>
              <a:rPr lang="en-US" dirty="0"/>
              <a:t>Click to insert picture</a:t>
            </a:r>
          </a:p>
        </p:txBody>
      </p:sp>
      <p:sp>
        <p:nvSpPr>
          <p:cNvPr id="6" name="LogoBlue-Dynamic" descr="{&quot;templafy&quot;:{&quot;id&quot;:&quot;88872b0a-46dc-441c-9c66-ac3d0268c467&quot;}}">
            <a:extLst>
              <a:ext uri="{FF2B5EF4-FFF2-40B4-BE49-F238E27FC236}">
                <a16:creationId xmlns:a16="http://schemas.microsoft.com/office/drawing/2014/main" id="{910E499D-8DEA-41A7-80A4-13BE1C7038A4}"/>
              </a:ext>
            </a:extLst>
          </p:cNvPr>
          <p:cNvSpPr>
            <a:spLocks/>
          </p:cNvSpPr>
          <p:nvPr userDrawn="1"/>
        </p:nvSpPr>
        <p:spPr bwMode="gray">
          <a:xfrm>
            <a:off x="288006" y="62186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9" name="Classification-Dynamic" descr="{&quot;templafy&quot;:{&quot;id&quot;:&quot;b1a2463d-c30a-4ab0-93c9-75a421fb3d4b&quot;}}">
            <a:extLst>
              <a:ext uri="{FF2B5EF4-FFF2-40B4-BE49-F238E27FC236}">
                <a16:creationId xmlns:a16="http://schemas.microsoft.com/office/drawing/2014/main" id="{CE0C2033-6FDF-7DD6-E25C-C03296FDAD00}"/>
              </a:ext>
            </a:extLst>
          </p:cNvPr>
          <p:cNvSpPr txBox="1"/>
          <p:nvPr userDrawn="1"/>
        </p:nvSpPr>
        <p:spPr>
          <a:xfrm>
            <a:off x="282575" y="5724000"/>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tx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218385053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p15:clr>
            <a:srgbClr val="FBAE40"/>
          </p15:clr>
        </p15:guide>
        <p15:guide id="2" orient="horz" pos="4144">
          <p15:clr>
            <a:srgbClr val="FBAE40"/>
          </p15:clr>
        </p15:guide>
        <p15:guide id="3" orient="horz" pos="2162">
          <p15:clr>
            <a:srgbClr val="FBAE40"/>
          </p15:clr>
        </p15:guide>
        <p15:guide id="4" pos="181">
          <p15:clr>
            <a:srgbClr val="FBAE40"/>
          </p15:clr>
        </p15:guide>
        <p15:guide id="5" orient="horz" pos="2534">
          <p15:clr>
            <a:srgbClr val="FBAE40"/>
          </p15:clr>
        </p15:guide>
        <p15:guide id="6" orient="horz" pos="3164">
          <p15:clr>
            <a:srgbClr val="FBAE40"/>
          </p15:clr>
        </p15:guide>
        <p15:guide id="7" orient="horz" pos="3232">
          <p15:clr>
            <a:srgbClr val="FBAE40"/>
          </p15:clr>
        </p15:guide>
        <p15:guide id="8" orient="horz" pos="3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White cover with green anvil">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615A14AB-7A75-B899-CDA1-E311E201A837}"/>
              </a:ext>
            </a:extLst>
          </p:cNvPr>
          <p:cNvSpPr/>
          <p:nvPr userDrawn="1"/>
        </p:nvSpPr>
        <p:spPr bwMode="gray">
          <a:xfrm>
            <a:off x="-1" y="0"/>
            <a:ext cx="12195175"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3" name="Anvil" descr="preencoded.png">
            <a:extLst>
              <a:ext uri="{FF2B5EF4-FFF2-40B4-BE49-F238E27FC236}">
                <a16:creationId xmlns:a16="http://schemas.microsoft.com/office/drawing/2014/main" id="{CAD3135A-95A0-606F-5A25-35CF890B232D}"/>
              </a:ext>
            </a:extLst>
          </p:cNvPr>
          <p:cNvSpPr/>
          <p:nvPr/>
        </p:nvSpPr>
        <p:spPr>
          <a:xfrm>
            <a:off x="5072441" y="1275473"/>
            <a:ext cx="6069341" cy="2991727"/>
          </a:xfrm>
          <a:custGeom>
            <a:avLst/>
            <a:gdLst>
              <a:gd name="connsiteX0" fmla="*/ 0 w 6069341"/>
              <a:gd name="connsiteY0" fmla="*/ 0 h 2991727"/>
              <a:gd name="connsiteX1" fmla="*/ 0 w 6069341"/>
              <a:gd name="connsiteY1" fmla="*/ 2991727 h 2991727"/>
              <a:gd name="connsiteX2" fmla="*/ 3084421 w 6069341"/>
              <a:gd name="connsiteY2" fmla="*/ 2991727 h 2991727"/>
              <a:gd name="connsiteX3" fmla="*/ 6069341 w 6069341"/>
              <a:gd name="connsiteY3" fmla="*/ 0 h 2991727"/>
              <a:gd name="connsiteX4" fmla="*/ 0 w 6069341"/>
              <a:gd name="connsiteY4" fmla="*/ 0 h 29917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9341" h="2991727">
                <a:moveTo>
                  <a:pt x="0" y="0"/>
                </a:moveTo>
                <a:lnTo>
                  <a:pt x="0" y="2991727"/>
                </a:lnTo>
                <a:lnTo>
                  <a:pt x="3084421" y="2991727"/>
                </a:lnTo>
                <a:lnTo>
                  <a:pt x="6069341" y="0"/>
                </a:lnTo>
                <a:lnTo>
                  <a:pt x="0" y="0"/>
                </a:lnTo>
                <a:close/>
              </a:path>
            </a:pathLst>
          </a:custGeom>
          <a:solidFill>
            <a:srgbClr val="97DD40"/>
          </a:solidFill>
          <a:ln w="7155" cap="flat">
            <a:noFill/>
            <a:prstDash val="solid"/>
            <a:miter/>
          </a:ln>
        </p:spPr>
        <p:txBody>
          <a:bodyPr rtlCol="0" anchor="ctr"/>
          <a:lstStyle/>
          <a:p>
            <a:endParaRPr lang="en-US"/>
          </a:p>
        </p:txBody>
      </p:sp>
      <p:sp>
        <p:nvSpPr>
          <p:cNvPr id="4" name="Title">
            <a:extLst>
              <a:ext uri="{FF2B5EF4-FFF2-40B4-BE49-F238E27FC236}">
                <a16:creationId xmlns:a16="http://schemas.microsoft.com/office/drawing/2014/main" id="{D8805AE3-41BC-E9DB-1A66-ADF41EDBC899}"/>
              </a:ext>
            </a:extLst>
          </p:cNvPr>
          <p:cNvSpPr>
            <a:spLocks noGrp="1"/>
          </p:cNvSpPr>
          <p:nvPr>
            <p:ph type="title" hasCustomPrompt="1"/>
          </p:nvPr>
        </p:nvSpPr>
        <p:spPr>
          <a:xfrm>
            <a:off x="288000" y="2706317"/>
            <a:ext cx="6026739"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5" name="LogoBlue-Dynamic" descr="{&quot;templafy&quot;:{&quot;id&quot;:&quot;433a02a7-e1cd-43f9-8f83-d70af8a12162&quot;}}">
            <a:extLst>
              <a:ext uri="{FF2B5EF4-FFF2-40B4-BE49-F238E27FC236}">
                <a16:creationId xmlns:a16="http://schemas.microsoft.com/office/drawing/2014/main" id="{65992DD7-F456-F593-DE55-17D43CC1A2C0}"/>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11" name="Classification-Dynamic" descr="{&quot;templafy&quot;:{&quot;id&quot;:&quot;41e6e6c3-de01-44d6-889d-50886824dca5&quot;}}">
            <a:extLst>
              <a:ext uri="{FF2B5EF4-FFF2-40B4-BE49-F238E27FC236}">
                <a16:creationId xmlns:a16="http://schemas.microsoft.com/office/drawing/2014/main" id="{62D91ACB-BD14-46CB-4B61-F4B072D877C0}"/>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tx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155476147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7" orient="horz" pos="414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ight blue cover with anvil">
    <p:spTree>
      <p:nvGrpSpPr>
        <p:cNvPr id="1" name=""/>
        <p:cNvGrpSpPr/>
        <p:nvPr/>
      </p:nvGrpSpPr>
      <p:grpSpPr>
        <a:xfrm>
          <a:off x="0" y="0"/>
          <a:ext cx="0" cy="0"/>
          <a:chOff x="0" y="0"/>
          <a:chExt cx="0" cy="0"/>
        </a:xfrm>
      </p:grpSpPr>
      <p:sp>
        <p:nvSpPr>
          <p:cNvPr id="14" name="Background">
            <a:extLst>
              <a:ext uri="{FF2B5EF4-FFF2-40B4-BE49-F238E27FC236}">
                <a16:creationId xmlns:a16="http://schemas.microsoft.com/office/drawing/2014/main" id="{581FAEF7-1ACD-83AC-7B42-761E6A30387F}"/>
              </a:ext>
            </a:extLst>
          </p:cNvPr>
          <p:cNvSpPr/>
          <p:nvPr userDrawn="1"/>
        </p:nvSpPr>
        <p:spPr bwMode="gray">
          <a:xfrm>
            <a:off x="0" y="0"/>
            <a:ext cx="12195175" cy="6858000"/>
          </a:xfrm>
          <a:prstGeom prst="rect">
            <a:avLst/>
          </a:prstGeom>
          <a:solidFill>
            <a:srgbClr val="A6E0FF">
              <a:alpha val="42715"/>
            </a:srgbClr>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2" name="Anvil" descr="preencoded.png">
            <a:extLst>
              <a:ext uri="{FF2B5EF4-FFF2-40B4-BE49-F238E27FC236}">
                <a16:creationId xmlns:a16="http://schemas.microsoft.com/office/drawing/2014/main" id="{94093846-CC07-3993-CA62-86004F1C03F9}"/>
              </a:ext>
            </a:extLst>
          </p:cNvPr>
          <p:cNvSpPr/>
          <p:nvPr/>
        </p:nvSpPr>
        <p:spPr>
          <a:xfrm>
            <a:off x="2289865" y="1275473"/>
            <a:ext cx="8851917" cy="4363327"/>
          </a:xfrm>
          <a:custGeom>
            <a:avLst/>
            <a:gdLst>
              <a:gd name="connsiteX0" fmla="*/ 0 w 8851917"/>
              <a:gd name="connsiteY0" fmla="*/ 0 h 4363327"/>
              <a:gd name="connsiteX1" fmla="*/ 0 w 8851917"/>
              <a:gd name="connsiteY1" fmla="*/ 4363327 h 4363327"/>
              <a:gd name="connsiteX2" fmla="*/ 4498517 w 8851917"/>
              <a:gd name="connsiteY2" fmla="*/ 4363327 h 4363327"/>
              <a:gd name="connsiteX3" fmla="*/ 8851917 w 8851917"/>
              <a:gd name="connsiteY3" fmla="*/ 0 h 4363327"/>
              <a:gd name="connsiteX4" fmla="*/ 0 w 8851917"/>
              <a:gd name="connsiteY4" fmla="*/ 0 h 4363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51917" h="4363327">
                <a:moveTo>
                  <a:pt x="0" y="0"/>
                </a:moveTo>
                <a:lnTo>
                  <a:pt x="0" y="4363327"/>
                </a:lnTo>
                <a:lnTo>
                  <a:pt x="4498517" y="4363327"/>
                </a:lnTo>
                <a:lnTo>
                  <a:pt x="8851917" y="0"/>
                </a:lnTo>
                <a:lnTo>
                  <a:pt x="0" y="0"/>
                </a:lnTo>
                <a:close/>
              </a:path>
            </a:pathLst>
          </a:custGeom>
          <a:solidFill>
            <a:srgbClr val="A6E0FF"/>
          </a:solidFill>
          <a:ln w="15238" cap="flat">
            <a:noFill/>
            <a:prstDash val="solid"/>
            <a:miter/>
          </a:ln>
        </p:spPr>
        <p:txBody>
          <a:bodyPr rtlCol="0" anchor="ctr"/>
          <a:lstStyle/>
          <a:p>
            <a:endParaRPr lang="en-US"/>
          </a:p>
        </p:txBody>
      </p:sp>
      <p:sp>
        <p:nvSpPr>
          <p:cNvPr id="8" name="Title">
            <a:extLst>
              <a:ext uri="{FF2B5EF4-FFF2-40B4-BE49-F238E27FC236}">
                <a16:creationId xmlns:a16="http://schemas.microsoft.com/office/drawing/2014/main" id="{1098B98B-8FDE-5B19-2FC7-97058A6B53FD}"/>
              </a:ext>
            </a:extLst>
          </p:cNvPr>
          <p:cNvSpPr>
            <a:spLocks noGrp="1"/>
          </p:cNvSpPr>
          <p:nvPr>
            <p:ph type="title" hasCustomPrompt="1"/>
          </p:nvPr>
        </p:nvSpPr>
        <p:spPr>
          <a:xfrm>
            <a:off x="288000" y="2706317"/>
            <a:ext cx="5929920"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4" name="LogoBlack-Dynamic" descr="{&quot;templafy&quot;:{&quot;id&quot;:&quot;44c2a431-ee61-4c02-a27a-af4beff7dc5a&quot;}}">
            <a:extLst>
              <a:ext uri="{FF2B5EF4-FFF2-40B4-BE49-F238E27FC236}">
                <a16:creationId xmlns:a16="http://schemas.microsoft.com/office/drawing/2014/main" id="{2637A33E-C6A7-7C2A-3068-C4A803D3573D}"/>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3" name="Classification-Dynamic" descr="{&quot;templafy&quot;:{&quot;id&quot;:&quot;507df2a3-359a-4051-967a-0a3136f2bcbb&quot;}}">
            <a:extLst>
              <a:ext uri="{FF2B5EF4-FFF2-40B4-BE49-F238E27FC236}">
                <a16:creationId xmlns:a16="http://schemas.microsoft.com/office/drawing/2014/main" id="{D417CEF6-1FCD-75B6-FA13-C583ECCE7BE5}"/>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tx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131597554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7" orient="horz" pos="414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ue cover with anvil">
    <p:spTree>
      <p:nvGrpSpPr>
        <p:cNvPr id="1" name=""/>
        <p:cNvGrpSpPr/>
        <p:nvPr/>
      </p:nvGrpSpPr>
      <p:grpSpPr>
        <a:xfrm>
          <a:off x="0" y="0"/>
          <a:ext cx="0" cy="0"/>
          <a:chOff x="0" y="0"/>
          <a:chExt cx="0" cy="0"/>
        </a:xfrm>
      </p:grpSpPr>
      <p:sp>
        <p:nvSpPr>
          <p:cNvPr id="7" name="background" descr="preencoded.png">
            <a:extLst>
              <a:ext uri="{FF2B5EF4-FFF2-40B4-BE49-F238E27FC236}">
                <a16:creationId xmlns:a16="http://schemas.microsoft.com/office/drawing/2014/main" id="{5F3BB899-74C3-EBF7-C191-EC2863B8F536}"/>
              </a:ext>
            </a:extLst>
          </p:cNvPr>
          <p:cNvSpPr/>
          <p:nvPr/>
        </p:nvSpPr>
        <p:spPr>
          <a:xfrm>
            <a:off x="0" y="0"/>
            <a:ext cx="12195175" cy="6858000"/>
          </a:xfrm>
          <a:custGeom>
            <a:avLst/>
            <a:gdLst>
              <a:gd name="connsiteX0" fmla="*/ 0 w 12195175"/>
              <a:gd name="connsiteY0" fmla="*/ 0 h 6858000"/>
              <a:gd name="connsiteX1" fmla="*/ 12195175 w 12195175"/>
              <a:gd name="connsiteY1" fmla="*/ 0 h 6858000"/>
              <a:gd name="connsiteX2" fmla="*/ 12195175 w 12195175"/>
              <a:gd name="connsiteY2" fmla="*/ 6858000 h 6858000"/>
              <a:gd name="connsiteX3" fmla="*/ 0 w 121951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5175" h="6858000">
                <a:moveTo>
                  <a:pt x="0" y="0"/>
                </a:moveTo>
                <a:lnTo>
                  <a:pt x="12195175" y="0"/>
                </a:lnTo>
                <a:lnTo>
                  <a:pt x="12195175" y="6858000"/>
                </a:lnTo>
                <a:lnTo>
                  <a:pt x="0" y="6858000"/>
                </a:lnTo>
                <a:close/>
              </a:path>
            </a:pathLst>
          </a:custGeom>
          <a:solidFill>
            <a:srgbClr val="1B90FF"/>
          </a:solidFill>
          <a:ln w="11289" cap="flat">
            <a:noFill/>
            <a:prstDash val="solid"/>
            <a:miter/>
          </a:ln>
        </p:spPr>
        <p:txBody>
          <a:bodyPr rtlCol="0" anchor="ctr"/>
          <a:lstStyle/>
          <a:p>
            <a:endParaRPr lang="en-US"/>
          </a:p>
        </p:txBody>
      </p:sp>
      <p:sp>
        <p:nvSpPr>
          <p:cNvPr id="8" name="Anvil" descr="preencoded.png">
            <a:extLst>
              <a:ext uri="{FF2B5EF4-FFF2-40B4-BE49-F238E27FC236}">
                <a16:creationId xmlns:a16="http://schemas.microsoft.com/office/drawing/2014/main" id="{39A9B643-3B5A-F0D7-C3BF-3A81DE80FEB6}"/>
              </a:ext>
            </a:extLst>
          </p:cNvPr>
          <p:cNvSpPr/>
          <p:nvPr/>
        </p:nvSpPr>
        <p:spPr>
          <a:xfrm>
            <a:off x="287339" y="935666"/>
            <a:ext cx="6762048" cy="3333180"/>
          </a:xfrm>
          <a:custGeom>
            <a:avLst/>
            <a:gdLst>
              <a:gd name="connsiteX0" fmla="*/ 0 w 6762048"/>
              <a:gd name="connsiteY0" fmla="*/ 0 h 3333180"/>
              <a:gd name="connsiteX1" fmla="*/ 0 w 6762048"/>
              <a:gd name="connsiteY1" fmla="*/ 3333180 h 3333180"/>
              <a:gd name="connsiteX2" fmla="*/ 3436452 w 6762048"/>
              <a:gd name="connsiteY2" fmla="*/ 3333180 h 3333180"/>
              <a:gd name="connsiteX3" fmla="*/ 6762048 w 6762048"/>
              <a:gd name="connsiteY3" fmla="*/ 0 h 3333180"/>
              <a:gd name="connsiteX4" fmla="*/ 0 w 6762048"/>
              <a:gd name="connsiteY4" fmla="*/ 0 h 3333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2048" h="3333180">
                <a:moveTo>
                  <a:pt x="0" y="0"/>
                </a:moveTo>
                <a:lnTo>
                  <a:pt x="0" y="3333180"/>
                </a:lnTo>
                <a:lnTo>
                  <a:pt x="3436452" y="3333180"/>
                </a:lnTo>
                <a:lnTo>
                  <a:pt x="6762048" y="0"/>
                </a:lnTo>
                <a:lnTo>
                  <a:pt x="0" y="0"/>
                </a:lnTo>
                <a:close/>
              </a:path>
            </a:pathLst>
          </a:custGeom>
          <a:solidFill>
            <a:srgbClr val="0057D2"/>
          </a:solidFill>
          <a:ln w="9264" cap="flat">
            <a:noFill/>
            <a:prstDash val="solid"/>
            <a:miter/>
          </a:ln>
        </p:spPr>
        <p:txBody>
          <a:bodyPr rtlCol="0" anchor="ctr"/>
          <a:lstStyle/>
          <a:p>
            <a:endParaRPr lang="en-US"/>
          </a:p>
        </p:txBody>
      </p:sp>
      <p:sp>
        <p:nvSpPr>
          <p:cNvPr id="4" name="Title">
            <a:extLst>
              <a:ext uri="{FF2B5EF4-FFF2-40B4-BE49-F238E27FC236}">
                <a16:creationId xmlns:a16="http://schemas.microsoft.com/office/drawing/2014/main" id="{709C0759-3773-C728-D6A6-855D822107FE}"/>
              </a:ext>
            </a:extLst>
          </p:cNvPr>
          <p:cNvSpPr>
            <a:spLocks noGrp="1"/>
          </p:cNvSpPr>
          <p:nvPr>
            <p:ph type="title" hasCustomPrompt="1"/>
          </p:nvPr>
        </p:nvSpPr>
        <p:spPr>
          <a:xfrm>
            <a:off x="288000" y="2706317"/>
            <a:ext cx="6876593" cy="997196"/>
          </a:xfrm>
        </p:spPr>
        <p:txBody>
          <a:bodyPr>
            <a:noAutofit/>
          </a:bodyPr>
          <a:lstStyle>
            <a:lvl1pPr>
              <a:lnSpc>
                <a:spcPct val="90000"/>
              </a:lnSpc>
              <a:defRPr sz="3600" b="0" i="0">
                <a:solidFill>
                  <a:schemeClr val="bg1"/>
                </a:solidFill>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2" name="LogoWhite-Dynamic" descr="{&quot;templafy&quot;:{&quot;id&quot;:&quot;93bfe741-26c7-4cd3-8b9b-4e83c0111748&quot;}}">
            <a:extLst>
              <a:ext uri="{FF2B5EF4-FFF2-40B4-BE49-F238E27FC236}">
                <a16:creationId xmlns:a16="http://schemas.microsoft.com/office/drawing/2014/main" id="{1B2BA827-5E2B-B410-D729-E5CB1E58EDA4}"/>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3" name="Classification-Dynamic" descr="{&quot;templafy&quot;:{&quot;id&quot;:&quot;56bf168b-8cec-4185-a8d0-7303844edea7&quot;}}">
            <a:extLst>
              <a:ext uri="{FF2B5EF4-FFF2-40B4-BE49-F238E27FC236}">
                <a16:creationId xmlns:a16="http://schemas.microsoft.com/office/drawing/2014/main" id="{D67AB148-356D-F356-4E6C-9664D9EB9DF3}"/>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bg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429328212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7" orient="horz" pos="414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al cover with anvil ">
    <p:spTree>
      <p:nvGrpSpPr>
        <p:cNvPr id="1" name=""/>
        <p:cNvGrpSpPr/>
        <p:nvPr/>
      </p:nvGrpSpPr>
      <p:grpSpPr>
        <a:xfrm>
          <a:off x="0" y="0"/>
          <a:ext cx="0" cy="0"/>
          <a:chOff x="0" y="0"/>
          <a:chExt cx="0" cy="0"/>
        </a:xfrm>
      </p:grpSpPr>
      <p:sp>
        <p:nvSpPr>
          <p:cNvPr id="5" name="Background" descr="preencoded.png">
            <a:extLst>
              <a:ext uri="{FF2B5EF4-FFF2-40B4-BE49-F238E27FC236}">
                <a16:creationId xmlns:a16="http://schemas.microsoft.com/office/drawing/2014/main" id="{5F3BB899-74C3-EBF7-C191-EC2863B8F536}"/>
              </a:ext>
            </a:extLst>
          </p:cNvPr>
          <p:cNvSpPr/>
          <p:nvPr/>
        </p:nvSpPr>
        <p:spPr>
          <a:xfrm>
            <a:off x="0" y="0"/>
            <a:ext cx="12195175" cy="6858000"/>
          </a:xfrm>
          <a:custGeom>
            <a:avLst/>
            <a:gdLst>
              <a:gd name="connsiteX0" fmla="*/ 0 w 12195175"/>
              <a:gd name="connsiteY0" fmla="*/ 0 h 6858000"/>
              <a:gd name="connsiteX1" fmla="*/ 12195175 w 12195175"/>
              <a:gd name="connsiteY1" fmla="*/ 0 h 6858000"/>
              <a:gd name="connsiteX2" fmla="*/ 12195175 w 12195175"/>
              <a:gd name="connsiteY2" fmla="*/ 6858000 h 6858000"/>
              <a:gd name="connsiteX3" fmla="*/ 0 w 121951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5175" h="6858000">
                <a:moveTo>
                  <a:pt x="0" y="0"/>
                </a:moveTo>
                <a:lnTo>
                  <a:pt x="12195175" y="0"/>
                </a:lnTo>
                <a:lnTo>
                  <a:pt x="12195175" y="6858000"/>
                </a:lnTo>
                <a:lnTo>
                  <a:pt x="0" y="6858000"/>
                </a:lnTo>
                <a:close/>
              </a:path>
            </a:pathLst>
          </a:custGeom>
          <a:solidFill>
            <a:srgbClr val="00CEAC"/>
          </a:solidFill>
          <a:ln w="11289" cap="flat">
            <a:noFill/>
            <a:prstDash val="solid"/>
            <a:miter/>
          </a:ln>
        </p:spPr>
        <p:txBody>
          <a:bodyPr rtlCol="0" anchor="ctr"/>
          <a:lstStyle/>
          <a:p>
            <a:endParaRPr lang="en-US"/>
          </a:p>
        </p:txBody>
      </p:sp>
      <p:sp>
        <p:nvSpPr>
          <p:cNvPr id="6" name="Anvil" descr="preencoded.png">
            <a:extLst>
              <a:ext uri="{FF2B5EF4-FFF2-40B4-BE49-F238E27FC236}">
                <a16:creationId xmlns:a16="http://schemas.microsoft.com/office/drawing/2014/main" id="{F36DF1A0-33EF-D4BF-029F-2435A3EF8C01}"/>
              </a:ext>
            </a:extLst>
          </p:cNvPr>
          <p:cNvSpPr/>
          <p:nvPr/>
        </p:nvSpPr>
        <p:spPr>
          <a:xfrm>
            <a:off x="870433" y="989322"/>
            <a:ext cx="9187967" cy="4528975"/>
          </a:xfrm>
          <a:custGeom>
            <a:avLst/>
            <a:gdLst>
              <a:gd name="connsiteX0" fmla="*/ 0 w 9187967"/>
              <a:gd name="connsiteY0" fmla="*/ 0 h 4528975"/>
              <a:gd name="connsiteX1" fmla="*/ 0 w 9187967"/>
              <a:gd name="connsiteY1" fmla="*/ 4528975 h 4528975"/>
              <a:gd name="connsiteX2" fmla="*/ 4669297 w 9187967"/>
              <a:gd name="connsiteY2" fmla="*/ 4528975 h 4528975"/>
              <a:gd name="connsiteX3" fmla="*/ 9187967 w 9187967"/>
              <a:gd name="connsiteY3" fmla="*/ 0 h 4528975"/>
              <a:gd name="connsiteX4" fmla="*/ 0 w 9187967"/>
              <a:gd name="connsiteY4" fmla="*/ 0 h 4528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7967" h="4528975">
                <a:moveTo>
                  <a:pt x="0" y="0"/>
                </a:moveTo>
                <a:lnTo>
                  <a:pt x="0" y="4528975"/>
                </a:lnTo>
                <a:lnTo>
                  <a:pt x="4669297" y="4528975"/>
                </a:lnTo>
                <a:lnTo>
                  <a:pt x="9187967" y="0"/>
                </a:lnTo>
                <a:lnTo>
                  <a:pt x="0" y="0"/>
                </a:lnTo>
                <a:close/>
              </a:path>
            </a:pathLst>
          </a:custGeom>
          <a:solidFill>
            <a:srgbClr val="63EDD4"/>
          </a:solidFill>
          <a:ln w="12596" cap="flat">
            <a:noFill/>
            <a:prstDash val="solid"/>
            <a:miter/>
          </a:ln>
        </p:spPr>
        <p:txBody>
          <a:bodyPr rtlCol="0" anchor="ctr"/>
          <a:lstStyle/>
          <a:p>
            <a:endParaRPr lang="en-US"/>
          </a:p>
        </p:txBody>
      </p:sp>
      <p:sp>
        <p:nvSpPr>
          <p:cNvPr id="9" name="Title">
            <a:extLst>
              <a:ext uri="{FF2B5EF4-FFF2-40B4-BE49-F238E27FC236}">
                <a16:creationId xmlns:a16="http://schemas.microsoft.com/office/drawing/2014/main" id="{5515F5CA-E76C-CC3B-68A7-37E88873AB4B}"/>
              </a:ext>
            </a:extLst>
          </p:cNvPr>
          <p:cNvSpPr>
            <a:spLocks noGrp="1"/>
          </p:cNvSpPr>
          <p:nvPr>
            <p:ph type="title" hasCustomPrompt="1"/>
          </p:nvPr>
        </p:nvSpPr>
        <p:spPr>
          <a:xfrm>
            <a:off x="288000" y="2706317"/>
            <a:ext cx="5929920"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2" name="LogoBlack-Dynamic" descr="{&quot;templafy&quot;:{&quot;id&quot;:&quot;0d94d3e8-cdeb-4893-a7ed-828ffe296d3d&quot;}}">
            <a:extLst>
              <a:ext uri="{FF2B5EF4-FFF2-40B4-BE49-F238E27FC236}">
                <a16:creationId xmlns:a16="http://schemas.microsoft.com/office/drawing/2014/main" id="{6F517C48-28CD-5089-ED8A-57BF0CC2794C}"/>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3" name="Classification-Dynamic" descr="{&quot;templafy&quot;:{&quot;id&quot;:&quot;9a7b9037-d032-4d67-b575-c9b77f8dc98a&quot;}}">
            <a:extLst>
              <a:ext uri="{FF2B5EF4-FFF2-40B4-BE49-F238E27FC236}">
                <a16:creationId xmlns:a16="http://schemas.microsoft.com/office/drawing/2014/main" id="{BBFBBDC3-D031-6041-465D-9F7147F423CF}"/>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tx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291022001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7" orient="horz" pos="41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ith cover with image">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83FFCA81-9D1B-7BE9-9F97-BEDB3E67519A}"/>
              </a:ext>
            </a:extLst>
          </p:cNvPr>
          <p:cNvSpPr/>
          <p:nvPr userDrawn="1"/>
        </p:nvSpPr>
        <p:spPr bwMode="gray">
          <a:xfrm>
            <a:off x="-1" y="0"/>
            <a:ext cx="12195175"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6" name="Picture Placeholder 5">
            <a:extLst>
              <a:ext uri="{FF2B5EF4-FFF2-40B4-BE49-F238E27FC236}">
                <a16:creationId xmlns:a16="http://schemas.microsoft.com/office/drawing/2014/main" id="{28860E7D-5DEB-5F1B-5AAF-4C41BD1A7778}"/>
              </a:ext>
            </a:extLst>
          </p:cNvPr>
          <p:cNvSpPr>
            <a:spLocks noGrp="1"/>
          </p:cNvSpPr>
          <p:nvPr>
            <p:ph type="pic" sz="quarter" idx="15" hasCustomPrompt="1"/>
          </p:nvPr>
        </p:nvSpPr>
        <p:spPr>
          <a:xfrm>
            <a:off x="6108700" y="0"/>
            <a:ext cx="6086475" cy="6858000"/>
          </a:xfrm>
        </p:spPr>
        <p:txBody>
          <a:bodyPr anchor="ctr" anchorCtr="0"/>
          <a:lstStyle>
            <a:lvl1pPr algn="ctr">
              <a:defRPr/>
            </a:lvl1pPr>
          </a:lstStyle>
          <a:p>
            <a:r>
              <a:rPr lang="en-US" dirty="0"/>
              <a:t>Click to insert picture</a:t>
            </a:r>
          </a:p>
        </p:txBody>
      </p:sp>
      <p:pic>
        <p:nvPicPr>
          <p:cNvPr id="28936725" name="Acquired Company Logo Placeholder" descr="{&quot;templafy&quot;:{&quot;id&quot;:&quot;e24a6e43-600a-4c6b-89de-bcf3787a4fa8&quot;}}" hidden="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575" y="2141327"/>
            <a:ext cx="4125924" cy="266010"/>
          </a:xfrm>
          <a:prstGeom prst="rect">
            <a:avLst/>
          </a:prstGeom>
        </p:spPr>
      </p:pic>
      <p:sp>
        <p:nvSpPr>
          <p:cNvPr id="4" name="Title">
            <a:extLst>
              <a:ext uri="{FF2B5EF4-FFF2-40B4-BE49-F238E27FC236}">
                <a16:creationId xmlns:a16="http://schemas.microsoft.com/office/drawing/2014/main" id="{D8805AE3-41BC-E9DB-1A66-ADF41EDBC899}"/>
              </a:ext>
            </a:extLst>
          </p:cNvPr>
          <p:cNvSpPr>
            <a:spLocks noGrp="1"/>
          </p:cNvSpPr>
          <p:nvPr>
            <p:ph type="title" hasCustomPrompt="1"/>
          </p:nvPr>
        </p:nvSpPr>
        <p:spPr>
          <a:xfrm>
            <a:off x="288000" y="2706317"/>
            <a:ext cx="6026739" cy="997196"/>
          </a:xfrm>
        </p:spPr>
        <p:txBody>
          <a:bodyPr>
            <a:noAutofit/>
          </a:bodyPr>
          <a:lstStyle>
            <a:lvl1pPr>
              <a:lnSpc>
                <a:spcPct val="90000"/>
              </a:lnSpc>
              <a:defRPr sz="3600" b="0" i="0">
                <a:latin typeface="72 Brand Medium" panose="020B0504030603020204" pitchFamily="34" charset="0"/>
                <a:cs typeface="72" panose="020B0503030000000003"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5" name="LogoBlue-Dynamic" descr="{&quot;templafy&quot;:{&quot;id&quot;:&quot;ad03ae69-dcb3-48a8-ab40-f9693bf86db0&quot;}}">
            <a:extLst>
              <a:ext uri="{FF2B5EF4-FFF2-40B4-BE49-F238E27FC236}">
                <a16:creationId xmlns:a16="http://schemas.microsoft.com/office/drawing/2014/main" id="{D1190656-DEBD-FEA9-516B-DD318272D18E}"/>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3" name="Classification-Dynamic" descr="{&quot;templafy&quot;:{&quot;id&quot;:&quot;0d062035-8d16-48ff-8d0c-4c87aff9f350&quot;}}">
            <a:extLst>
              <a:ext uri="{FF2B5EF4-FFF2-40B4-BE49-F238E27FC236}">
                <a16:creationId xmlns:a16="http://schemas.microsoft.com/office/drawing/2014/main" id="{4A078429-99DD-7555-B0F4-FEF46FD297B0}"/>
              </a:ext>
            </a:extLst>
          </p:cNvPr>
          <p:cNvSpPr txBox="1"/>
          <p:nvPr userDrawn="1"/>
        </p:nvSpPr>
        <p:spPr>
          <a:xfrm>
            <a:off x="282575"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tx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10436557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7" orient="horz" pos="414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ue cover with anvil and image">
    <p:spTree>
      <p:nvGrpSpPr>
        <p:cNvPr id="1" name=""/>
        <p:cNvGrpSpPr/>
        <p:nvPr/>
      </p:nvGrpSpPr>
      <p:grpSpPr>
        <a:xfrm>
          <a:off x="0" y="0"/>
          <a:ext cx="0" cy="0"/>
          <a:chOff x="0" y="0"/>
          <a:chExt cx="0" cy="0"/>
        </a:xfrm>
      </p:grpSpPr>
      <p:sp>
        <p:nvSpPr>
          <p:cNvPr id="7" name="Background" descr="preencoded.png">
            <a:extLst>
              <a:ext uri="{FF2B5EF4-FFF2-40B4-BE49-F238E27FC236}">
                <a16:creationId xmlns:a16="http://schemas.microsoft.com/office/drawing/2014/main" id="{9DE307C8-D1C3-00E2-C5B0-2A7EBB981384}"/>
              </a:ext>
            </a:extLst>
          </p:cNvPr>
          <p:cNvSpPr/>
          <p:nvPr/>
        </p:nvSpPr>
        <p:spPr>
          <a:xfrm>
            <a:off x="0" y="0"/>
            <a:ext cx="12195175" cy="6861495"/>
          </a:xfrm>
          <a:custGeom>
            <a:avLst/>
            <a:gdLst>
              <a:gd name="connsiteX0" fmla="*/ 0 w 12195175"/>
              <a:gd name="connsiteY0" fmla="*/ 0 h 6861495"/>
              <a:gd name="connsiteX1" fmla="*/ 12195175 w 12195175"/>
              <a:gd name="connsiteY1" fmla="*/ 0 h 6861495"/>
              <a:gd name="connsiteX2" fmla="*/ 12195175 w 12195175"/>
              <a:gd name="connsiteY2" fmla="*/ 6861496 h 6861495"/>
              <a:gd name="connsiteX3" fmla="*/ 0 w 12195175"/>
              <a:gd name="connsiteY3" fmla="*/ 6861496 h 6861495"/>
            </a:gdLst>
            <a:ahLst/>
            <a:cxnLst>
              <a:cxn ang="0">
                <a:pos x="connsiteX0" y="connsiteY0"/>
              </a:cxn>
              <a:cxn ang="0">
                <a:pos x="connsiteX1" y="connsiteY1"/>
              </a:cxn>
              <a:cxn ang="0">
                <a:pos x="connsiteX2" y="connsiteY2"/>
              </a:cxn>
              <a:cxn ang="0">
                <a:pos x="connsiteX3" y="connsiteY3"/>
              </a:cxn>
            </a:cxnLst>
            <a:rect l="l" t="t" r="r" b="b"/>
            <a:pathLst>
              <a:path w="12195175" h="6861495">
                <a:moveTo>
                  <a:pt x="0" y="0"/>
                </a:moveTo>
                <a:lnTo>
                  <a:pt x="12195175" y="0"/>
                </a:lnTo>
                <a:lnTo>
                  <a:pt x="12195175" y="6861496"/>
                </a:lnTo>
                <a:lnTo>
                  <a:pt x="0" y="6861496"/>
                </a:lnTo>
                <a:close/>
              </a:path>
            </a:pathLst>
          </a:custGeom>
          <a:solidFill>
            <a:srgbClr val="0057D2"/>
          </a:solidFill>
          <a:ln w="10160" cap="flat">
            <a:noFill/>
            <a:prstDash val="solid"/>
            <a:miter/>
          </a:ln>
        </p:spPr>
        <p:txBody>
          <a:bodyPr rtlCol="0" anchor="ctr"/>
          <a:lstStyle/>
          <a:p>
            <a:endParaRPr lang="en-US"/>
          </a:p>
        </p:txBody>
      </p:sp>
      <p:sp>
        <p:nvSpPr>
          <p:cNvPr id="6" name="Anvil" descr="preencoded.png">
            <a:extLst>
              <a:ext uri="{FF2B5EF4-FFF2-40B4-BE49-F238E27FC236}">
                <a16:creationId xmlns:a16="http://schemas.microsoft.com/office/drawing/2014/main" id="{6C575B3E-49FD-8450-F2CB-84C6E7A1153D}"/>
              </a:ext>
            </a:extLst>
          </p:cNvPr>
          <p:cNvSpPr/>
          <p:nvPr/>
        </p:nvSpPr>
        <p:spPr>
          <a:xfrm>
            <a:off x="752355" y="1156532"/>
            <a:ext cx="5613722" cy="2756252"/>
          </a:xfrm>
          <a:custGeom>
            <a:avLst/>
            <a:gdLst>
              <a:gd name="connsiteX0" fmla="*/ 0 w 5613722"/>
              <a:gd name="connsiteY0" fmla="*/ 0 h 2756252"/>
              <a:gd name="connsiteX1" fmla="*/ 0 w 5613722"/>
              <a:gd name="connsiteY1" fmla="*/ 2756252 h 2756252"/>
              <a:gd name="connsiteX2" fmla="*/ 2852875 w 5613722"/>
              <a:gd name="connsiteY2" fmla="*/ 2756252 h 2756252"/>
              <a:gd name="connsiteX3" fmla="*/ 5613722 w 5613722"/>
              <a:gd name="connsiteY3" fmla="*/ 0 h 2756252"/>
              <a:gd name="connsiteX4" fmla="*/ 0 w 5613722"/>
              <a:gd name="connsiteY4" fmla="*/ 0 h 2756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3722" h="2756252">
                <a:moveTo>
                  <a:pt x="0" y="0"/>
                </a:moveTo>
                <a:lnTo>
                  <a:pt x="0" y="2756252"/>
                </a:lnTo>
                <a:lnTo>
                  <a:pt x="2852875" y="2756252"/>
                </a:lnTo>
                <a:lnTo>
                  <a:pt x="5613722" y="0"/>
                </a:lnTo>
                <a:lnTo>
                  <a:pt x="0" y="0"/>
                </a:lnTo>
                <a:close/>
              </a:path>
            </a:pathLst>
          </a:custGeom>
          <a:solidFill>
            <a:srgbClr val="1B90FF"/>
          </a:solidFill>
          <a:ln w="9273" cap="flat">
            <a:noFill/>
            <a:prstDash val="solid"/>
            <a:miter/>
          </a:ln>
        </p:spPr>
        <p:txBody>
          <a:bodyPr rtlCol="0" anchor="ctr"/>
          <a:lstStyle/>
          <a:p>
            <a:endParaRPr lang="en-US"/>
          </a:p>
        </p:txBody>
      </p:sp>
      <p:sp>
        <p:nvSpPr>
          <p:cNvPr id="13" name="Picture Placeholder 12">
            <a:extLst>
              <a:ext uri="{FF2B5EF4-FFF2-40B4-BE49-F238E27FC236}">
                <a16:creationId xmlns:a16="http://schemas.microsoft.com/office/drawing/2014/main" id="{FF6D8674-EA25-0C87-7F7A-4B6FFA7F1F14}"/>
              </a:ext>
            </a:extLst>
          </p:cNvPr>
          <p:cNvSpPr>
            <a:spLocks noGrp="1"/>
          </p:cNvSpPr>
          <p:nvPr>
            <p:ph type="pic" sz="quarter" idx="10" hasCustomPrompt="1"/>
          </p:nvPr>
        </p:nvSpPr>
        <p:spPr>
          <a:xfrm>
            <a:off x="7836062" y="0"/>
            <a:ext cx="4359114" cy="6858000"/>
          </a:xfrm>
        </p:spPr>
        <p:txBody>
          <a:bodyPr anchor="ctr" anchorCtr="0"/>
          <a:lstStyle>
            <a:lvl1pPr algn="ctr">
              <a:defRPr>
                <a:solidFill>
                  <a:schemeClr val="bg1"/>
                </a:solidFill>
              </a:defRPr>
            </a:lvl1pPr>
          </a:lstStyle>
          <a:p>
            <a:r>
              <a:rPr lang="en-US" dirty="0"/>
              <a:t>Click to insert picture</a:t>
            </a:r>
          </a:p>
        </p:txBody>
      </p:sp>
      <p:sp>
        <p:nvSpPr>
          <p:cNvPr id="4" name="Title">
            <a:extLst>
              <a:ext uri="{FF2B5EF4-FFF2-40B4-BE49-F238E27FC236}">
                <a16:creationId xmlns:a16="http://schemas.microsoft.com/office/drawing/2014/main" id="{A222ABC1-A03E-5EDE-02E2-6F3794850CC1}"/>
              </a:ext>
            </a:extLst>
          </p:cNvPr>
          <p:cNvSpPr>
            <a:spLocks noGrp="1"/>
          </p:cNvSpPr>
          <p:nvPr>
            <p:ph type="title" hasCustomPrompt="1"/>
          </p:nvPr>
        </p:nvSpPr>
        <p:spPr>
          <a:xfrm>
            <a:off x="440401" y="2206502"/>
            <a:ext cx="5529704" cy="997196"/>
          </a:xfrm>
        </p:spPr>
        <p:txBody>
          <a:bodyPr>
            <a:noAutofit/>
          </a:bodyPr>
          <a:lstStyle>
            <a:lvl1pPr>
              <a:lnSpc>
                <a:spcPct val="90000"/>
              </a:lnSpc>
              <a:defRPr sz="3600" b="0" i="0">
                <a:solidFill>
                  <a:schemeClr val="bg1"/>
                </a:solidFill>
                <a:latin typeface="72 Brand Medium" panose="020B0504030603020204" pitchFamily="34" charset="0"/>
              </a:defRPr>
            </a:lvl1pPr>
          </a:lstStyle>
          <a:p>
            <a:pPr fontAlgn="base">
              <a:spcBef>
                <a:spcPct val="50000"/>
              </a:spcBef>
              <a:spcAft>
                <a:spcPct val="0"/>
              </a:spcAft>
              <a:buClr>
                <a:srgbClr val="F0AB00"/>
              </a:buClr>
              <a:buSzPct val="80000"/>
            </a:pPr>
            <a:r>
              <a:rPr lang="en-US" dirty="0"/>
              <a:t>Title goes here</a:t>
            </a:r>
            <a:br>
              <a:rPr lang="en-US" dirty="0"/>
            </a:br>
            <a:r>
              <a:rPr lang="en-US" dirty="0"/>
              <a:t>and here and here</a:t>
            </a:r>
            <a:endParaRPr lang="de-DE" sz="3600" kern="0" dirty="0" err="1">
              <a:ea typeface="Arial Unicode MS" pitchFamily="34" charset="-128"/>
              <a:cs typeface="Arial Unicode MS" pitchFamily="34" charset="-128"/>
            </a:endParaRPr>
          </a:p>
        </p:txBody>
      </p:sp>
      <p:sp>
        <p:nvSpPr>
          <p:cNvPr id="3" name="LogoWhite-Dynamic" descr="{&quot;templafy&quot;:{&quot;id&quot;:&quot;311c4df9-8602-4b04-9cf6-74ecf6a36c42&quot;}}">
            <a:extLst>
              <a:ext uri="{FF2B5EF4-FFF2-40B4-BE49-F238E27FC236}">
                <a16:creationId xmlns:a16="http://schemas.microsoft.com/office/drawing/2014/main" id="{DAF77494-7969-7420-F0E8-876B83E39BD5}"/>
              </a:ext>
            </a:extLst>
          </p:cNvPr>
          <p:cNvSpPr>
            <a:spLocks/>
          </p:cNvSpPr>
          <p:nvPr userDrawn="1"/>
        </p:nvSpPr>
        <p:spPr bwMode="gray">
          <a:xfrm>
            <a:off x="288006" y="360000"/>
            <a:ext cx="4320000" cy="360000"/>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ea typeface="Arial Unicode MS" pitchFamily="34" charset="-128"/>
              <a:cs typeface="Arial Unicode MS" pitchFamily="34" charset="-128"/>
            </a:endParaRPr>
          </a:p>
        </p:txBody>
      </p:sp>
      <p:sp>
        <p:nvSpPr>
          <p:cNvPr id="5" name="Classification-Dynamic" descr="{&quot;templafy&quot;:{&quot;id&quot;:&quot;2cf49db2-423c-4845-a11e-cec30f446687&quot;}}">
            <a:extLst>
              <a:ext uri="{FF2B5EF4-FFF2-40B4-BE49-F238E27FC236}">
                <a16:creationId xmlns:a16="http://schemas.microsoft.com/office/drawing/2014/main" id="{7A6CB977-D711-D436-9DC2-AAFCC56F9CAA}"/>
              </a:ext>
            </a:extLst>
          </p:cNvPr>
          <p:cNvSpPr txBox="1"/>
          <p:nvPr userDrawn="1"/>
        </p:nvSpPr>
        <p:spPr>
          <a:xfrm>
            <a:off x="440401" y="5080814"/>
            <a:ext cx="4986112" cy="252000"/>
          </a:xfrm>
          <a:prstGeom prst="rect">
            <a:avLst/>
          </a:prstGeom>
          <a:noFill/>
        </p:spPr>
        <p:txBody>
          <a:bodyPr wrap="square" lIns="0" tIns="0" rIns="0" bIns="0" rtlCol="0">
            <a:normAutofit/>
          </a:bodyPr>
          <a:lstStyle/>
          <a:p>
            <a:pPr fontAlgn="base">
              <a:spcBef>
                <a:spcPct val="50000"/>
              </a:spcBef>
              <a:spcAft>
                <a:spcPct val="0"/>
              </a:spcAft>
              <a:buClr>
                <a:srgbClr val="F0AB00"/>
              </a:buClr>
              <a:buSzPct val="80000"/>
            </a:pPr>
            <a:endParaRPr lang="en-US" sz="1000" b="0" i="0" kern="0" dirty="0">
              <a:solidFill>
                <a:schemeClr val="bg1"/>
              </a:solidFill>
              <a:latin typeface="72 Brand" panose="020B0504030603020204" pitchFamily="34" charset="0"/>
              <a:ea typeface="Arial Unicode MS" pitchFamily="34" charset="-128"/>
              <a:cs typeface="Arial Unicode MS" pitchFamily="34" charset="-128"/>
            </a:endParaRPr>
          </a:p>
        </p:txBody>
      </p:sp>
    </p:spTree>
    <p:extLst>
      <p:ext uri="{BB962C8B-B14F-4D97-AF65-F5344CB8AC3E}">
        <p14:creationId xmlns:p14="http://schemas.microsoft.com/office/powerpoint/2010/main" val="1979749642"/>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p15:clr>
            <a:srgbClr val="FBAE40"/>
          </p15:clr>
        </p15:guide>
        <p15:guide id="2" orient="horz" pos="1704">
          <p15:clr>
            <a:srgbClr val="FBAE40"/>
          </p15:clr>
        </p15:guide>
        <p15:guide id="3" orient="horz" pos="2688">
          <p15:clr>
            <a:srgbClr val="FBAE40"/>
          </p15:clr>
        </p15:guide>
        <p15:guide id="4" orient="horz" pos="2334">
          <p15:clr>
            <a:srgbClr val="FBAE40"/>
          </p15:clr>
        </p15:guide>
        <p15:guide id="5" orient="horz" pos="2960">
          <p15:clr>
            <a:srgbClr val="FBAE40"/>
          </p15:clr>
        </p15:guide>
        <p15:guide id="7" orient="horz" pos="414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3238" y="1548000"/>
            <a:ext cx="11185200" cy="4788000"/>
          </a:xfrm>
        </p:spPr>
        <p:txBody>
          <a:bodyPr>
            <a:noAutofit/>
          </a:bodyPr>
          <a:lstStyle>
            <a:lvl1pPr marL="0" marR="0" indent="0" algn="l" defTabSz="1088558" rtl="0" eaLnBrk="1" fontAlgn="auto" latinLnBrk="0" hangingPunct="1">
              <a:lnSpc>
                <a:spcPct val="100000"/>
              </a:lnSpc>
              <a:spcBef>
                <a:spcPts val="3000"/>
              </a:spcBef>
              <a:spcAft>
                <a:spcPts val="0"/>
              </a:spcAft>
              <a:buClr>
                <a:schemeClr val="tx1"/>
              </a:buClr>
              <a:buSzPct val="100000"/>
              <a:buFont typeface="Roboto" panose="02000000000000000000" pitchFamily="2" charset="0"/>
              <a:buChar char="​"/>
              <a:tabLst/>
              <a:defRPr sz="2000" b="0"/>
            </a:lvl1pPr>
            <a:lvl2pPr marL="179964" marR="0" indent="-179964" algn="l" defTabSz="1088558" rtl="0" eaLnBrk="1" fontAlgn="auto" latinLnBrk="0" hangingPunct="1">
              <a:lnSpc>
                <a:spcPct val="100000"/>
              </a:lnSpc>
              <a:spcBef>
                <a:spcPts val="600"/>
              </a:spcBef>
              <a:spcAft>
                <a:spcPts val="0"/>
              </a:spcAft>
              <a:buClr>
                <a:schemeClr val="tx1"/>
              </a:buClr>
              <a:buSzPct val="100000"/>
              <a:buFont typeface="Arial" panose="020B0604020202020204" pitchFamily="34" charset="0"/>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b="0" i="0">
                <a:latin typeface="72 Brand Medium" panose="020B0504030603020204" pitchFamily="34" charset="0"/>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26" userDrawn="1">
          <p15:clr>
            <a:srgbClr val="FBAE40"/>
          </p15:clr>
        </p15:guide>
        <p15:guide id="2" orient="horz" pos="958" userDrawn="1">
          <p15:clr>
            <a:srgbClr val="FBAE40"/>
          </p15:clr>
        </p15:guide>
        <p15:guide id="3" pos="7364" userDrawn="1">
          <p15:clr>
            <a:srgbClr val="FBAE40"/>
          </p15:clr>
        </p15:guide>
        <p15:guide id="4" orient="horz" pos="316" userDrawn="1">
          <p15:clr>
            <a:srgbClr val="FBAE40"/>
          </p15:clr>
        </p15:guide>
        <p15:guide id="5" orient="horz" pos="551" userDrawn="1">
          <p15:clr>
            <a:srgbClr val="FBAE40"/>
          </p15:clr>
        </p15:guide>
        <p15:guide id="6" orient="horz" pos="3997"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vider Page">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b="0" i="0">
                <a:solidFill>
                  <a:schemeClr val="tx1"/>
                </a:solidFill>
                <a:latin typeface="72 Brand Medium" panose="020B0504030603020204" pitchFamily="34" charset="0"/>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masterClrMapping/>
  </p:clrMapOvr>
  <p:hf sldNum="0" hdr="0" ftr="0" dt="0"/>
  <p:extLst>
    <p:ext uri="{DCECCB84-F9BA-43D5-87BE-67443E8EF086}">
      <p15:sldGuideLst xmlns:p15="http://schemas.microsoft.com/office/powerpoint/2012/main">
        <p15:guide id="1" pos="303" userDrawn="1">
          <p15:clr>
            <a:srgbClr val="FBAE40"/>
          </p15:clr>
        </p15:guide>
        <p15:guide id="2" orient="horz" pos="2160" userDrawn="1">
          <p15:clr>
            <a:srgbClr val="FBAE40"/>
          </p15:clr>
        </p15:guide>
        <p15:guide id="3" pos="736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ivider Page with Image">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b="0" i="0">
                <a:solidFill>
                  <a:schemeClr val="tx1"/>
                </a:solidFill>
                <a:latin typeface="72 Brand Medium" panose="020B0504030603020204" pitchFamily="34" charset="0"/>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masterClrMapping/>
  </p:clrMapOvr>
  <p:hf sldNum="0" hdr="0" ftr="0" dt="0"/>
  <p:extLst>
    <p:ext uri="{DCECCB84-F9BA-43D5-87BE-67443E8EF086}">
      <p15:sldGuideLst xmlns:p15="http://schemas.microsoft.com/office/powerpoint/2012/main">
        <p15:guide id="1" orient="horz" pos="2160" userDrawn="1">
          <p15:clr>
            <a:srgbClr val="FBAE40"/>
          </p15:clr>
        </p15:guide>
        <p15:guide id="2" pos="7364" userDrawn="1">
          <p15:clr>
            <a:srgbClr val="FBAE40"/>
          </p15:clr>
        </p15:guide>
        <p15:guide id="3" pos="303"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lvl1pPr>
              <a:defRPr b="0" i="0">
                <a:latin typeface="72 Brand Medium" panose="020B0504030603020204" pitchFamily="34" charset="0"/>
              </a:defRPr>
            </a:lvl1p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03"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4000" y="1548000"/>
            <a:ext cx="11186477" cy="4787900"/>
          </a:xfrm>
        </p:spPr>
        <p:txBody>
          <a:bodyPr/>
          <a:lstStyle>
            <a:lvl1pPr>
              <a:defRPr/>
            </a:lvl1pPr>
          </a:lstStyle>
          <a:p>
            <a:pPr lvl="0"/>
            <a:r>
              <a:rPr lang="en-GB" dirty="0"/>
              <a:t>Start typing to add text without a bullet point. To add a bullet point, place the cursor at the start of this line and press tab.</a:t>
            </a:r>
            <a:endParaRPr lang="en-US" noProof="0"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lvl1pPr>
              <a:defRPr b="0"/>
            </a:lvl1p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userDrawn="1">
          <p15:clr>
            <a:srgbClr val="FBAE40"/>
          </p15:clr>
        </p15:guide>
        <p15:guide id="2" orient="horz" pos="3997" userDrawn="1">
          <p15:clr>
            <a:srgbClr val="FBAE40"/>
          </p15:clr>
        </p15:guide>
        <p15:guide id="3" pos="7364" userDrawn="1">
          <p15:clr>
            <a:srgbClr val="FBAE40"/>
          </p15:clr>
        </p15:guide>
        <p15:guide id="4" orient="horz" pos="318" userDrawn="1">
          <p15:clr>
            <a:srgbClr val="FBAE40"/>
          </p15:clr>
        </p15:guide>
        <p15:guide id="5" orient="horz" pos="552" userDrawn="1">
          <p15:clr>
            <a:srgbClr val="FBAE40"/>
          </p15:clr>
        </p15:guide>
        <p15:guide id="6" orient="horz" pos="958"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548000"/>
            <a:ext cx="5328000"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548000"/>
            <a:ext cx="5328000"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7" userDrawn="1">
          <p15:clr>
            <a:srgbClr val="FBAE40"/>
          </p15:clr>
        </p15:guide>
        <p15:guide id="3" pos="7364" userDrawn="1">
          <p15:clr>
            <a:srgbClr val="FBAE40"/>
          </p15:clr>
        </p15:guide>
        <p15:guide id="4" pos="3674" userDrawn="1">
          <p15:clr>
            <a:srgbClr val="FBAE40"/>
          </p15:clr>
        </p15:guide>
        <p15:guide id="5" pos="4007" userDrawn="1">
          <p15:clr>
            <a:srgbClr val="FBAE40"/>
          </p15:clr>
        </p15:guide>
        <p15:guide id="6" orient="horz" pos="317" userDrawn="1">
          <p15:clr>
            <a:srgbClr val="FBAE40"/>
          </p15:clr>
        </p15:guide>
        <p15:guide id="7" orient="horz" pos="551" userDrawn="1">
          <p15:clr>
            <a:srgbClr val="FBAE40"/>
          </p15:clr>
        </p15:guide>
        <p15:guide id="8" orient="horz" pos="958"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548000"/>
            <a:ext cx="3564000"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548000"/>
            <a:ext cx="3564000"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548000"/>
            <a:ext cx="3564000" cy="47879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563" userDrawn="1">
          <p15:clr>
            <a:srgbClr val="FBAE40"/>
          </p15:clr>
        </p15:guide>
        <p15:guide id="4" pos="2717" userDrawn="1">
          <p15:clr>
            <a:srgbClr val="FBAE40"/>
          </p15:clr>
        </p15:guide>
        <p15:guide id="5" pos="4964" userDrawn="1">
          <p15:clr>
            <a:srgbClr val="FBAE40"/>
          </p15:clr>
        </p15:guide>
        <p15:guide id="6" pos="5119" userDrawn="1">
          <p15:clr>
            <a:srgbClr val="FBAE40"/>
          </p15:clr>
        </p15:guide>
        <p15:guide id="7" pos="7364" userDrawn="1">
          <p15:clr>
            <a:srgbClr val="FBAE40"/>
          </p15:clr>
        </p15:guide>
        <p15:guide id="8" orient="horz" pos="551" userDrawn="1">
          <p15:clr>
            <a:srgbClr val="FBAE40"/>
          </p15:clr>
        </p15:guide>
        <p15:guide id="9" orient="horz" pos="958" userDrawn="1">
          <p15:clr>
            <a:srgbClr val="FBAE40"/>
          </p15:clr>
        </p15:guide>
        <p15:guide id="10" orient="horz" pos="3997"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75238"/>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548000"/>
            <a:ext cx="5328000" cy="279259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75238"/>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548000"/>
            <a:ext cx="5328000" cy="279259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958" userDrawn="1">
          <p15:clr>
            <a:srgbClr val="FBAE40"/>
          </p15:clr>
        </p15:guide>
        <p15:guide id="5" orient="horz" pos="2750" userDrawn="1">
          <p15:clr>
            <a:srgbClr val="FBAE40"/>
          </p15:clr>
        </p15:guide>
        <p15:guide id="6" orient="horz" pos="3004" userDrawn="1">
          <p15:clr>
            <a:srgbClr val="FBAE40"/>
          </p15:clr>
        </p15:guide>
        <p15:guide id="7" orient="horz" pos="3997" userDrawn="1">
          <p15:clr>
            <a:srgbClr val="FBAE40"/>
          </p15:clr>
        </p15:guide>
        <p15:guide id="8" pos="3682" userDrawn="1">
          <p15:clr>
            <a:srgbClr val="FBAE40"/>
          </p15:clr>
        </p15:guide>
        <p15:guide id="9" pos="4000" userDrawn="1">
          <p15:clr>
            <a:srgbClr val="FBAE40"/>
          </p15:clr>
        </p15:guide>
        <p15:guide id="10" pos="7364"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548000"/>
            <a:ext cx="3391200" cy="2294662"/>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548000"/>
            <a:ext cx="3391200" cy="2294662"/>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548000"/>
            <a:ext cx="3391200" cy="2294662"/>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455" userDrawn="1">
          <p15:clr>
            <a:srgbClr val="FBAE40"/>
          </p15:clr>
        </p15:guide>
        <p15:guide id="4" pos="2773" userDrawn="1">
          <p15:clr>
            <a:srgbClr val="FBAE40"/>
          </p15:clr>
        </p15:guide>
        <p15:guide id="5" pos="4910" userDrawn="1">
          <p15:clr>
            <a:srgbClr val="FBAE40"/>
          </p15:clr>
        </p15:guide>
        <p15:guide id="6" pos="5227" userDrawn="1">
          <p15:clr>
            <a:srgbClr val="FBAE40"/>
          </p15:clr>
        </p15:guide>
        <p15:guide id="7" pos="7364" userDrawn="1">
          <p15:clr>
            <a:srgbClr val="FBAE40"/>
          </p15:clr>
        </p15:guide>
        <p15:guide id="8" orient="horz" pos="551" userDrawn="1">
          <p15:clr>
            <a:srgbClr val="FBAE40"/>
          </p15:clr>
        </p15:guide>
        <p15:guide id="9" orient="horz" pos="958" userDrawn="1">
          <p15:clr>
            <a:srgbClr val="FBAE40"/>
          </p15:clr>
        </p15:guide>
        <p15:guide id="10" orient="horz" pos="2428" userDrawn="1">
          <p15:clr>
            <a:srgbClr val="FBAE40"/>
          </p15:clr>
        </p15:guide>
        <p15:guide id="11" orient="horz" pos="2743" userDrawn="1">
          <p15:clr>
            <a:srgbClr val="FBAE40"/>
          </p15:clr>
        </p15:guide>
        <p15:guide id="12" orient="horz" pos="3997"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548000"/>
            <a:ext cx="2415600"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548000"/>
            <a:ext cx="2415600"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548000"/>
            <a:ext cx="2415600"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548000"/>
            <a:ext cx="2415600" cy="1871663"/>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958" userDrawn="1">
          <p15:clr>
            <a:srgbClr val="FBAE40"/>
          </p15:clr>
        </p15:guide>
        <p15:guide id="5" orient="horz" pos="216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9" userDrawn="1">
          <p15:clr>
            <a:srgbClr val="FBAE40"/>
          </p15:clr>
        </p15:guide>
        <p15:guide id="10" pos="3683" userDrawn="1">
          <p15:clr>
            <a:srgbClr val="FBAE40"/>
          </p15:clr>
        </p15:guide>
        <p15:guide id="11" pos="4000" userDrawn="1">
          <p15:clr>
            <a:srgbClr val="FBAE40"/>
          </p15:clr>
        </p15:guide>
        <p15:guide id="12" pos="5525" userDrawn="1">
          <p15:clr>
            <a:srgbClr val="FBAE40"/>
          </p15:clr>
        </p15:guide>
        <p15:guide id="13" pos="5842" userDrawn="1">
          <p15:clr>
            <a:srgbClr val="FBAE40"/>
          </p15:clr>
        </p15:guide>
        <p15:guide id="14" pos="7364"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0" i="0">
                <a:latin typeface="72 Brand Medium" panose="020B0504030603020204" pitchFamily="34" charset="0"/>
              </a:defRPr>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userDrawn="1">
          <p15:clr>
            <a:srgbClr val="FBAE40"/>
          </p15:clr>
        </p15:guide>
        <p15:guide id="4" orient="horz" pos="1117" userDrawn="1">
          <p15:clr>
            <a:srgbClr val="FBAE40"/>
          </p15:clr>
        </p15:guide>
        <p15:guide id="5" orient="horz" pos="3204" userDrawn="1">
          <p15:clr>
            <a:srgbClr val="FBAE40"/>
          </p15:clr>
        </p15:guide>
        <p15:guide id="6" pos="736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548000"/>
            <a:ext cx="7092000" cy="4778662"/>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4786" userDrawn="1">
          <p15:clr>
            <a:srgbClr val="FBAE40"/>
          </p15:clr>
        </p15:guide>
        <p15:guide id="4" pos="5111" userDrawn="1">
          <p15:clr>
            <a:srgbClr val="FBAE40"/>
          </p15:clr>
        </p15:guide>
        <p15:guide id="5" orient="horz" pos="317" userDrawn="1">
          <p15:clr>
            <a:srgbClr val="FBAE40"/>
          </p15:clr>
        </p15:guide>
        <p15:guide id="6" orient="horz" pos="551" userDrawn="1">
          <p15:clr>
            <a:srgbClr val="FBAE40"/>
          </p15:clr>
        </p15:guide>
        <p15:guide id="7" orient="horz" pos="958"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548000"/>
            <a:ext cx="5328000" cy="4778662"/>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i="0" kern="1200" dirty="0">
                <a:solidFill>
                  <a:schemeClr val="tx1"/>
                </a:solidFill>
                <a:latin typeface="Arial" panose="020B0604020202020204" pitchFamily="34" charset="0"/>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548000"/>
            <a:ext cx="5328000" cy="4778662"/>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958"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548000"/>
            <a:ext cx="11185200" cy="4778662"/>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958"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1"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hank You, Contact and Copyright">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33C5639-DDA2-864A-9DC3-7FC80AC852D5}"/>
              </a:ext>
            </a:extLst>
          </p:cNvPr>
          <p:cNvSpPr txBox="1"/>
          <p:nvPr userDrawn="1"/>
        </p:nvSpPr>
        <p:spPr>
          <a:xfrm>
            <a:off x="503238" y="2905125"/>
            <a:ext cx="1837041" cy="246221"/>
          </a:xfrm>
          <a:prstGeom prst="rect">
            <a:avLst/>
          </a:prstGeom>
          <a:noFill/>
        </p:spPr>
        <p:txBody>
          <a:bodyPr wrap="none" lIns="0" tIns="0" rIns="0" bIns="0" rtlCol="0">
            <a:spAutoFit/>
          </a:bodyPr>
          <a:lstStyle/>
          <a:p>
            <a:pPr marL="0" marR="0" lvl="0" indent="0" algn="l" defTabSz="1088776" rtl="0" eaLnBrk="1" fontAlgn="base" latinLnBrk="0" hangingPunct="1">
              <a:lnSpc>
                <a:spcPct val="100000"/>
              </a:lnSpc>
              <a:spcBef>
                <a:spcPct val="50000"/>
              </a:spcBef>
              <a:spcAft>
                <a:spcPct val="0"/>
              </a:spcAft>
              <a:buClr>
                <a:srgbClr val="F0AB00"/>
              </a:buClr>
              <a:buSzPct val="80000"/>
              <a:buFontTx/>
              <a:buNone/>
              <a:tabLst/>
              <a:defRPr/>
            </a:pPr>
            <a:r>
              <a:rPr lang="en-US" sz="1600" b="0" i="0" dirty="0">
                <a:latin typeface="+mn-lt"/>
              </a:rPr>
              <a:t>Contact information:</a:t>
            </a:r>
          </a:p>
        </p:txBody>
      </p:sp>
      <p:sp>
        <p:nvSpPr>
          <p:cNvPr id="9" name="Copyright - Dynamic" descr="{&quot;templafy&quot;:{&quot;id&quot;:&quot;b7e9a3b6-ba02-4b29-a5b7-79dff97a0281&quot;}}">
            <a:extLst>
              <a:ext uri="{FF2B5EF4-FFF2-40B4-BE49-F238E27FC236}">
                <a16:creationId xmlns:a16="http://schemas.microsoft.com/office/drawing/2014/main" id="{EDAF1AF5-D568-20CC-6052-F655D86F5486}"/>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r>
              <a:rPr lang="en-US" sz="600" b="0" i="0" dirty="0">
                <a:latin typeface="+mn-lt"/>
              </a:rPr>
              <a:t>© 2024 SAP SE or an SAP affiliate company. All rights reserved. See Legal Notice on www.sap.com/legal-notice for use terms, disclaimers, disclosures, or restrictions related to this material.</a:t>
            </a:r>
          </a:p>
        </p:txBody>
      </p:sp>
      <p:sp>
        <p:nvSpPr>
          <p:cNvPr id="3" name="Title 2">
            <a:extLst>
              <a:ext uri="{FF2B5EF4-FFF2-40B4-BE49-F238E27FC236}">
                <a16:creationId xmlns:a16="http://schemas.microsoft.com/office/drawing/2014/main" id="{5692DE12-4084-77D2-FD2A-8E63F6FBE7C5}"/>
              </a:ext>
            </a:extLst>
          </p:cNvPr>
          <p:cNvSpPr>
            <a:spLocks noGrp="1"/>
          </p:cNvSpPr>
          <p:nvPr>
            <p:ph type="title" hasCustomPrompt="1"/>
          </p:nvPr>
        </p:nvSpPr>
        <p:spPr>
          <a:xfrm>
            <a:off x="503238" y="1520825"/>
            <a:ext cx="5413477" cy="846386"/>
          </a:xfrm>
        </p:spPr>
        <p:txBody>
          <a:bodyPr/>
          <a:lstStyle>
            <a:lvl1pPr>
              <a:defRPr sz="5500" b="0" i="0">
                <a:latin typeface="72 Brand Medium" panose="020B0504030603020204" pitchFamily="34" charset="0"/>
              </a:defRPr>
            </a:lvl1pPr>
          </a:lstStyle>
          <a:p>
            <a:r>
              <a:rPr lang="en-GB" dirty="0"/>
              <a:t>Thank you.</a:t>
            </a:r>
            <a:endParaRPr lang="en-US" dirty="0"/>
          </a:p>
        </p:txBody>
      </p:sp>
      <p:pic>
        <p:nvPicPr>
          <p:cNvPr id="2" name="Picture 1">
            <a:extLst>
              <a:ext uri="{FF2B5EF4-FFF2-40B4-BE49-F238E27FC236}">
                <a16:creationId xmlns:a16="http://schemas.microsoft.com/office/drawing/2014/main" id="{2A23274F-1EBD-A73A-AC54-963A234E9EB2}"/>
              </a:ext>
            </a:extLst>
          </p:cNvPr>
          <p:cNvPicPr>
            <a:picLocks noChangeAspect="1"/>
          </p:cNvPicPr>
          <p:nvPr userDrawn="1"/>
        </p:nvPicPr>
        <p:blipFill>
          <a:blip r:embed="rId2"/>
          <a:stretch>
            <a:fillRect/>
          </a:stretch>
        </p:blipFill>
        <p:spPr>
          <a:xfrm>
            <a:off x="10963291" y="5990000"/>
            <a:ext cx="727059" cy="360000"/>
          </a:xfrm>
          <a:prstGeom prst="rect">
            <a:avLst/>
          </a:prstGeom>
        </p:spPr>
      </p:pic>
    </p:spTree>
    <p:extLst>
      <p:ext uri="{BB962C8B-B14F-4D97-AF65-F5344CB8AC3E}">
        <p14:creationId xmlns:p14="http://schemas.microsoft.com/office/powerpoint/2010/main" val="781090314"/>
      </p:ext>
    </p:extLst>
  </p:cSld>
  <p:clrMapOvr>
    <a:masterClrMapping/>
  </p:clrMapOvr>
  <p:hf sldNum="0" hdr="0" ftr="0" dt="0"/>
  <p:extLst>
    <p:ext uri="{DCECCB84-F9BA-43D5-87BE-67443E8EF086}">
      <p15:sldGuideLst xmlns:p15="http://schemas.microsoft.com/office/powerpoint/2012/main">
        <p15:guide id="1" pos="7364" userDrawn="1">
          <p15:clr>
            <a:srgbClr val="FBAE40"/>
          </p15:clr>
        </p15:guide>
        <p15:guide id="2" orient="horz" pos="935" userDrawn="1">
          <p15:clr>
            <a:srgbClr val="FBAE40"/>
          </p15:clr>
        </p15:guide>
        <p15:guide id="4" orient="horz" pos="1830" userDrawn="1">
          <p15:clr>
            <a:srgbClr val="FBAE40"/>
          </p15:clr>
        </p15:guide>
        <p15:guide id="5" orient="horz" pos="4000" userDrawn="1">
          <p15:clr>
            <a:srgbClr val="FBAE40"/>
          </p15:clr>
        </p15:guide>
        <p15:guide id="6" pos="317" userDrawn="1">
          <p15:clr>
            <a:srgbClr val="FBAE40"/>
          </p15:clr>
        </p15:guide>
        <p15:guide id="8" pos="3841" userDrawn="1">
          <p15:clr>
            <a:srgbClr val="FBAE40"/>
          </p15:clr>
        </p15:guide>
        <p15:guide id="9" orient="horz" pos="318"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_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4000" y="1548000"/>
            <a:ext cx="11186477" cy="4787900"/>
          </a:xfrm>
        </p:spPr>
        <p:txBody>
          <a:bodyPr/>
          <a:lstStyle>
            <a:lvl1pPr>
              <a:defRPr/>
            </a:lvl1pPr>
          </a:lstStyle>
          <a:p>
            <a:pPr lvl="0"/>
            <a:r>
              <a:rPr lang="en-GB" dirty="0"/>
              <a:t>Start typing to add text without a bullet point. To add a bullet point, place the cursor at the start of this line and press tab.</a:t>
            </a:r>
            <a:endParaRPr lang="en-US" noProof="0"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lvl1pPr>
              <a:defRPr b="0"/>
            </a:lvl1pPr>
          </a:lstStyle>
          <a:p>
            <a:r>
              <a:rPr lang="en-US" noProof="0" dirty="0"/>
              <a:t>Insert page title (sentence case)</a:t>
            </a:r>
            <a:endParaRPr lang="en-US" dirty="0"/>
          </a:p>
        </p:txBody>
      </p:sp>
    </p:spTree>
    <p:extLst>
      <p:ext uri="{BB962C8B-B14F-4D97-AF65-F5344CB8AC3E}">
        <p14:creationId xmlns:p14="http://schemas.microsoft.com/office/powerpoint/2010/main" val="2048062762"/>
      </p:ext>
    </p:extLst>
  </p:cSld>
  <p:clrMapOvr>
    <a:masterClrMapping/>
  </p:clrMapOvr>
  <p:extLst>
    <p:ext uri="{DCECCB84-F9BA-43D5-87BE-67443E8EF086}">
      <p15:sldGuideLst xmlns:p15="http://schemas.microsoft.com/office/powerpoint/2012/main">
        <p15:guide id="1" pos="316">
          <p15:clr>
            <a:srgbClr val="FBAE40"/>
          </p15:clr>
        </p15:guide>
        <p15:guide id="2" orient="horz" pos="3997">
          <p15:clr>
            <a:srgbClr val="FBAE40"/>
          </p15:clr>
        </p15:guide>
        <p15:guide id="3" pos="7364">
          <p15:clr>
            <a:srgbClr val="FBAE40"/>
          </p15:clr>
        </p15:guide>
        <p15:guide id="4" orient="horz" pos="318">
          <p15:clr>
            <a:srgbClr val="FBAE40"/>
          </p15:clr>
        </p15:guide>
        <p15:guide id="5" orient="horz" pos="552">
          <p15:clr>
            <a:srgbClr val="FBAE40"/>
          </p15:clr>
        </p15:guide>
        <p15:guide id="6" orient="horz" pos="958">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1"/>
            <a:ext cx="12195175"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1"/>
            <a:ext cx="12195175"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319" y="4960137"/>
            <a:ext cx="7774424"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2843" y="4960137"/>
            <a:ext cx="3201233"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FD0E64C-FF20-4060-AC0D-50C412CC1DB5}"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9B207A-FBEC-4504-82CF-7F20F6B22AFF}" type="slidenum">
              <a:rPr lang="en-US" smtClean="0"/>
              <a:t>‹#›</a:t>
            </a:fld>
            <a:endParaRPr lang="en-US"/>
          </a:p>
        </p:txBody>
      </p:sp>
      <p:cxnSp>
        <p:nvCxnSpPr>
          <p:cNvPr id="8" name="Straight Connector 7"/>
          <p:cNvCxnSpPr/>
          <p:nvPr/>
        </p:nvCxnSpPr>
        <p:spPr>
          <a:xfrm flipV="1">
            <a:off x="8389027"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5203393"/>
      </p:ext>
    </p:extLst>
  </p:cSld>
  <p:clrMapOvr>
    <a:masterClrMapping/>
  </p:clrMapOvr>
  <p:hf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0E64C-FF20-4060-AC0D-50C412CC1DB5}"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9B207A-FBEC-4504-82CF-7F20F6B22AFF}" type="slidenum">
              <a:rPr lang="en-US" smtClean="0"/>
              <a:t>‹#›</a:t>
            </a:fld>
            <a:endParaRPr lang="en-US"/>
          </a:p>
        </p:txBody>
      </p:sp>
    </p:spTree>
    <p:extLst>
      <p:ext uri="{BB962C8B-B14F-4D97-AF65-F5344CB8AC3E}">
        <p14:creationId xmlns:p14="http://schemas.microsoft.com/office/powerpoint/2010/main" val="273716880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958"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1"/>
            <a:ext cx="12195175"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1"/>
            <a:ext cx="12195175"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319" y="4960137"/>
            <a:ext cx="7774424"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2843" y="4960137"/>
            <a:ext cx="3201233"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D0E64C-FF20-4060-AC0D-50C412CC1DB5}"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9B207A-FBEC-4504-82CF-7F20F6B22AFF}" type="slidenum">
              <a:rPr lang="en-US" smtClean="0"/>
              <a:t>‹#›</a:t>
            </a:fld>
            <a:endParaRPr lang="en-US"/>
          </a:p>
        </p:txBody>
      </p:sp>
      <p:cxnSp>
        <p:nvCxnSpPr>
          <p:cNvPr id="8" name="Straight Connector 7"/>
          <p:cNvCxnSpPr/>
          <p:nvPr/>
        </p:nvCxnSpPr>
        <p:spPr>
          <a:xfrm flipV="1">
            <a:off x="8389027"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0052261"/>
      </p:ext>
    </p:extLst>
  </p:cSld>
  <p:clrMapOvr>
    <a:masterClrMapping/>
  </p:clrMapOvr>
  <p:hf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395" y="585216"/>
            <a:ext cx="9722603"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394" y="2286000"/>
            <a:ext cx="4756118"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90880" y="2286000"/>
            <a:ext cx="4756118"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D0E64C-FF20-4060-AC0D-50C412CC1DB5}"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9B207A-FBEC-4504-82CF-7F20F6B22AFF}" type="slidenum">
              <a:rPr lang="en-US" smtClean="0"/>
              <a:t>‹#›</a:t>
            </a:fld>
            <a:endParaRPr lang="en-US"/>
          </a:p>
        </p:txBody>
      </p:sp>
    </p:spTree>
    <p:extLst>
      <p:ext uri="{BB962C8B-B14F-4D97-AF65-F5344CB8AC3E}">
        <p14:creationId xmlns:p14="http://schemas.microsoft.com/office/powerpoint/2010/main" val="1306387491"/>
      </p:ext>
    </p:extLst>
  </p:cSld>
  <p:clrMapOvr>
    <a:masterClrMapping/>
  </p:clrMapOvr>
  <p:hf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395" y="2179636"/>
            <a:ext cx="4756118"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395" y="2967788"/>
            <a:ext cx="4756118"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2448" y="2179636"/>
            <a:ext cx="4756118"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2448" y="2967788"/>
            <a:ext cx="4756118"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D0E64C-FF20-4060-AC0D-50C412CC1DB5}" type="datetimeFigureOut">
              <a:rPr lang="en-US" smtClean="0"/>
              <a:t>3/7/2024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9B207A-FBEC-4504-82CF-7F20F6B22AFF}" type="slidenum">
              <a:rPr lang="en-US" smtClean="0"/>
              <a:t>‹#›</a:t>
            </a:fld>
            <a:endParaRPr lang="en-US"/>
          </a:p>
        </p:txBody>
      </p:sp>
    </p:spTree>
    <p:extLst>
      <p:ext uri="{BB962C8B-B14F-4D97-AF65-F5344CB8AC3E}">
        <p14:creationId xmlns:p14="http://schemas.microsoft.com/office/powerpoint/2010/main" val="1671120189"/>
      </p:ext>
    </p:extLst>
  </p:cSld>
  <p:clrMapOvr>
    <a:masterClrMapping/>
  </p:clrMapOvr>
  <p:hf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D0E64C-FF20-4060-AC0D-50C412CC1DB5}" type="datetimeFigureOut">
              <a:rPr lang="en-US" smtClean="0"/>
              <a:t>3/7/2024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9B207A-FBEC-4504-82CF-7F20F6B22AFF}" type="slidenum">
              <a:rPr lang="en-US" smtClean="0"/>
              <a:t>‹#›</a:t>
            </a:fld>
            <a:endParaRPr lang="en-US"/>
          </a:p>
        </p:txBody>
      </p:sp>
    </p:spTree>
    <p:extLst>
      <p:ext uri="{BB962C8B-B14F-4D97-AF65-F5344CB8AC3E}">
        <p14:creationId xmlns:p14="http://schemas.microsoft.com/office/powerpoint/2010/main" val="3475629194"/>
      </p:ext>
    </p:extLst>
  </p:cSld>
  <p:clrMapOvr>
    <a:masterClrMapping/>
  </p:clrMapOvr>
  <p:extLst>
    <p:ext uri="{DCECCB84-F9BA-43D5-87BE-67443E8EF086}">
      <p15:sldGuideLst xmlns:p15="http://schemas.microsoft.com/office/powerpoint/2012/main">
        <p15:guide id="1" pos="303"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D0E64C-FF20-4060-AC0D-50C412CC1DB5}" type="datetimeFigureOut">
              <a:rPr lang="en-US" smtClean="0"/>
              <a:t>3/7/2024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9B207A-FBEC-4504-82CF-7F20F6B22AFF}" type="slidenum">
              <a:rPr lang="en-US" smtClean="0"/>
              <a:t>‹#›</a:t>
            </a:fld>
            <a:endParaRPr lang="en-US"/>
          </a:p>
        </p:txBody>
      </p:sp>
    </p:spTree>
    <p:extLst>
      <p:ext uri="{BB962C8B-B14F-4D97-AF65-F5344CB8AC3E}">
        <p14:creationId xmlns:p14="http://schemas.microsoft.com/office/powerpoint/2010/main" val="5485693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1"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395" y="471509"/>
            <a:ext cx="4390263"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6488" y="822960"/>
            <a:ext cx="5679903"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395" y="2257506"/>
            <a:ext cx="4390263"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D0E64C-FF20-4060-AC0D-50C412CC1DB5}"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9B207A-FBEC-4504-82CF-7F20F6B22AFF}" type="slidenum">
              <a:rPr lang="en-US" smtClean="0"/>
              <a:t>‹#›</a:t>
            </a:fld>
            <a:endParaRPr lang="en-US"/>
          </a:p>
        </p:txBody>
      </p:sp>
    </p:spTree>
    <p:extLst>
      <p:ext uri="{BB962C8B-B14F-4D97-AF65-F5344CB8AC3E}">
        <p14:creationId xmlns:p14="http://schemas.microsoft.com/office/powerpoint/2010/main" val="84693897"/>
      </p:ext>
    </p:extLst>
  </p:cSld>
  <p:clrMapOvr>
    <a:masterClrMapping/>
  </p:clrMapOvr>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319" y="4960138"/>
            <a:ext cx="7774424"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92126"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2843" y="4960138"/>
            <a:ext cx="3201233"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0E64C-FF20-4060-AC0D-50C412CC1DB5}"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9B207A-FBEC-4504-82CF-7F20F6B22AFF}" type="slidenum">
              <a:rPr lang="en-US" smtClean="0"/>
              <a:t>‹#›</a:t>
            </a:fld>
            <a:endParaRPr lang="en-US"/>
          </a:p>
        </p:txBody>
      </p:sp>
      <p:cxnSp>
        <p:nvCxnSpPr>
          <p:cNvPr id="8" name="Straight Connector 7"/>
          <p:cNvCxnSpPr/>
          <p:nvPr/>
        </p:nvCxnSpPr>
        <p:spPr>
          <a:xfrm flipV="1">
            <a:off x="8389027"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2533165"/>
      </p:ext>
    </p:extLst>
  </p:cSld>
  <p:clrMapOvr>
    <a:masterClrMapping/>
  </p:clrMapOvr>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0E64C-FF20-4060-AC0D-50C412CC1DB5}"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9B207A-FBEC-4504-82CF-7F20F6B22AFF}" type="slidenum">
              <a:rPr lang="en-US" smtClean="0"/>
              <a:t>‹#›</a:t>
            </a:fld>
            <a:endParaRPr lang="en-US"/>
          </a:p>
        </p:txBody>
      </p:sp>
    </p:spTree>
    <p:extLst>
      <p:ext uri="{BB962C8B-B14F-4D97-AF65-F5344CB8AC3E}">
        <p14:creationId xmlns:p14="http://schemas.microsoft.com/office/powerpoint/2010/main" val="1124976419"/>
      </p:ext>
    </p:extLst>
  </p:cSld>
  <p:clrMapOvr>
    <a:masterClrMapping/>
  </p:clrMapOvr>
  <p:hf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7173" y="762000"/>
            <a:ext cx="262958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859" y="762000"/>
            <a:ext cx="7583874"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0E64C-FF20-4060-AC0D-50C412CC1DB5}"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9B207A-FBEC-4504-82CF-7F20F6B22AFF}" type="slidenum">
              <a:rPr lang="en-US" smtClean="0"/>
              <a:t>‹#›</a:t>
            </a:fld>
            <a:endParaRPr lang="en-US"/>
          </a:p>
        </p:txBody>
      </p:sp>
      <p:cxnSp>
        <p:nvCxnSpPr>
          <p:cNvPr id="7" name="Straight Connector 6"/>
          <p:cNvCxnSpPr/>
          <p:nvPr/>
        </p:nvCxnSpPr>
        <p:spPr>
          <a:xfrm rot="5400000" flipV="1">
            <a:off x="10061019" y="59144"/>
            <a:ext cx="0" cy="91463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375235"/>
      </p:ext>
    </p:extLst>
  </p:cSld>
  <p:clrMapOvr>
    <a:masterClrMapping/>
  </p:clrMapOvr>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4000" y="1548000"/>
            <a:ext cx="11186477" cy="4787900"/>
          </a:xfrm>
        </p:spPr>
        <p:txBody>
          <a:bodyPr/>
          <a:lstStyle>
            <a:lvl1pPr>
              <a:defRPr/>
            </a:lvl1pPr>
          </a:lstStyle>
          <a:p>
            <a:pPr lvl="0"/>
            <a:r>
              <a:rPr lang="en-GB" dirty="0"/>
              <a:t>Start typing to add text without a bullet point. To add a bullet point, place the cursor at the start of this line and press tab.</a:t>
            </a:r>
            <a:endParaRPr lang="en-US" noProof="0"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lvl1pPr>
              <a:defRPr b="0"/>
            </a:lvl1pPr>
          </a:lstStyle>
          <a:p>
            <a:r>
              <a:rPr lang="en-US" noProof="0" dirty="0"/>
              <a:t>Insert page title (sentence case)</a:t>
            </a:r>
            <a:endParaRPr lang="en-US" dirty="0"/>
          </a:p>
        </p:txBody>
      </p:sp>
    </p:spTree>
    <p:extLst>
      <p:ext uri="{BB962C8B-B14F-4D97-AF65-F5344CB8AC3E}">
        <p14:creationId xmlns:p14="http://schemas.microsoft.com/office/powerpoint/2010/main" val="740910299"/>
      </p:ext>
    </p:extLst>
  </p:cSld>
  <p:clrMapOvr>
    <a:masterClrMapping/>
  </p:clrMapOvr>
  <p:extLst>
    <p:ext uri="{DCECCB84-F9BA-43D5-87BE-67443E8EF086}">
      <p15:sldGuideLst xmlns:p15="http://schemas.microsoft.com/office/powerpoint/2012/main">
        <p15:guide id="1" pos="316">
          <p15:clr>
            <a:srgbClr val="FBAE40"/>
          </p15:clr>
        </p15:guide>
        <p15:guide id="2" orient="horz" pos="3997">
          <p15:clr>
            <a:srgbClr val="FBAE40"/>
          </p15:clr>
        </p15:guide>
        <p15:guide id="3" pos="7364">
          <p15:clr>
            <a:srgbClr val="FBAE40"/>
          </p15:clr>
        </p15:guide>
        <p15:guide id="4" orient="horz" pos="318">
          <p15:clr>
            <a:srgbClr val="FBAE40"/>
          </p15:clr>
        </p15:guide>
        <p15:guide id="5" orient="horz" pos="552">
          <p15:clr>
            <a:srgbClr val="FBAE40"/>
          </p15:clr>
        </p15:guide>
        <p15:guide id="6" orient="horz" pos="958">
          <p15:clr>
            <a:srgbClr val="FBAE40"/>
          </p15:clr>
        </p15:guide>
      </p15:sldGuideLst>
    </p:ext>
  </p:extLst>
</p:sldLayout>
</file>

<file path=ppt/slideMasters/_rels/slideMaster1.xml.rels><?xml version="1.0" encoding="UTF-8" standalone="yes"?>
<Relationships xmlns="http://schemas.openxmlformats.org/package/2006/relationships"><Relationship Id="rId117" Type="http://schemas.openxmlformats.org/officeDocument/2006/relationships/tags" Target="../tags/tag87.xml"/><Relationship Id="rId21" Type="http://schemas.openxmlformats.org/officeDocument/2006/relationships/slideLayout" Target="../slideLayouts/slideLayout21.xml"/><Relationship Id="rId42" Type="http://schemas.openxmlformats.org/officeDocument/2006/relationships/tags" Target="../tags/tag12.xml"/><Relationship Id="rId63" Type="http://schemas.openxmlformats.org/officeDocument/2006/relationships/tags" Target="../tags/tag33.xml"/><Relationship Id="rId84" Type="http://schemas.openxmlformats.org/officeDocument/2006/relationships/tags" Target="../tags/tag54.xml"/><Relationship Id="rId138" Type="http://schemas.openxmlformats.org/officeDocument/2006/relationships/tags" Target="../tags/tag108.xml"/><Relationship Id="rId107" Type="http://schemas.openxmlformats.org/officeDocument/2006/relationships/tags" Target="../tags/tag77.xml"/><Relationship Id="rId11" Type="http://schemas.openxmlformats.org/officeDocument/2006/relationships/slideLayout" Target="../slideLayouts/slideLayout11.xml"/><Relationship Id="rId32" Type="http://schemas.openxmlformats.org/officeDocument/2006/relationships/tags" Target="../tags/tag2.xml"/><Relationship Id="rId53" Type="http://schemas.openxmlformats.org/officeDocument/2006/relationships/tags" Target="../tags/tag23.xml"/><Relationship Id="rId74" Type="http://schemas.openxmlformats.org/officeDocument/2006/relationships/tags" Target="../tags/tag44.xml"/><Relationship Id="rId128" Type="http://schemas.openxmlformats.org/officeDocument/2006/relationships/tags" Target="../tags/tag98.xml"/><Relationship Id="rId149" Type="http://schemas.openxmlformats.org/officeDocument/2006/relationships/tags" Target="../tags/tag119.xml"/><Relationship Id="rId5" Type="http://schemas.openxmlformats.org/officeDocument/2006/relationships/slideLayout" Target="../slideLayouts/slideLayout5.xml"/><Relationship Id="rId95" Type="http://schemas.openxmlformats.org/officeDocument/2006/relationships/tags" Target="../tags/tag65.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43" Type="http://schemas.openxmlformats.org/officeDocument/2006/relationships/tags" Target="../tags/tag13.xml"/><Relationship Id="rId48" Type="http://schemas.openxmlformats.org/officeDocument/2006/relationships/tags" Target="../tags/tag18.xml"/><Relationship Id="rId64" Type="http://schemas.openxmlformats.org/officeDocument/2006/relationships/tags" Target="../tags/tag34.xml"/><Relationship Id="rId69" Type="http://schemas.openxmlformats.org/officeDocument/2006/relationships/tags" Target="../tags/tag39.xml"/><Relationship Id="rId113" Type="http://schemas.openxmlformats.org/officeDocument/2006/relationships/tags" Target="../tags/tag83.xml"/><Relationship Id="rId118" Type="http://schemas.openxmlformats.org/officeDocument/2006/relationships/tags" Target="../tags/tag88.xml"/><Relationship Id="rId134" Type="http://schemas.openxmlformats.org/officeDocument/2006/relationships/tags" Target="../tags/tag104.xml"/><Relationship Id="rId139" Type="http://schemas.openxmlformats.org/officeDocument/2006/relationships/tags" Target="../tags/tag109.xml"/><Relationship Id="rId80" Type="http://schemas.openxmlformats.org/officeDocument/2006/relationships/tags" Target="../tags/tag50.xml"/><Relationship Id="rId85" Type="http://schemas.openxmlformats.org/officeDocument/2006/relationships/tags" Target="../tags/tag55.xml"/><Relationship Id="rId150" Type="http://schemas.openxmlformats.org/officeDocument/2006/relationships/tags" Target="../tags/tag120.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33" Type="http://schemas.openxmlformats.org/officeDocument/2006/relationships/tags" Target="../tags/tag3.xml"/><Relationship Id="rId38" Type="http://schemas.openxmlformats.org/officeDocument/2006/relationships/tags" Target="../tags/tag8.xml"/><Relationship Id="rId59" Type="http://schemas.openxmlformats.org/officeDocument/2006/relationships/tags" Target="../tags/tag29.xml"/><Relationship Id="rId103" Type="http://schemas.openxmlformats.org/officeDocument/2006/relationships/tags" Target="../tags/tag73.xml"/><Relationship Id="rId108" Type="http://schemas.openxmlformats.org/officeDocument/2006/relationships/tags" Target="../tags/tag78.xml"/><Relationship Id="rId124" Type="http://schemas.openxmlformats.org/officeDocument/2006/relationships/tags" Target="../tags/tag94.xml"/><Relationship Id="rId129" Type="http://schemas.openxmlformats.org/officeDocument/2006/relationships/tags" Target="../tags/tag99.xml"/><Relationship Id="rId54" Type="http://schemas.openxmlformats.org/officeDocument/2006/relationships/tags" Target="../tags/tag24.xml"/><Relationship Id="rId70" Type="http://schemas.openxmlformats.org/officeDocument/2006/relationships/tags" Target="../tags/tag40.xml"/><Relationship Id="rId75" Type="http://schemas.openxmlformats.org/officeDocument/2006/relationships/tags" Target="../tags/tag45.xml"/><Relationship Id="rId91" Type="http://schemas.openxmlformats.org/officeDocument/2006/relationships/tags" Target="../tags/tag61.xml"/><Relationship Id="rId96" Type="http://schemas.openxmlformats.org/officeDocument/2006/relationships/tags" Target="../tags/tag66.xml"/><Relationship Id="rId140" Type="http://schemas.openxmlformats.org/officeDocument/2006/relationships/tags" Target="../tags/tag110.xml"/><Relationship Id="rId145" Type="http://schemas.openxmlformats.org/officeDocument/2006/relationships/tags" Target="../tags/tag115.xml"/><Relationship Id="rId1" Type="http://schemas.openxmlformats.org/officeDocument/2006/relationships/slideLayout" Target="../slideLayouts/slideLayout1.xml"/><Relationship Id="rId6" Type="http://schemas.openxmlformats.org/officeDocument/2006/relationships/slideLayout" Target="../slideLayouts/slideLayout6.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49" Type="http://schemas.openxmlformats.org/officeDocument/2006/relationships/tags" Target="../tags/tag19.xml"/><Relationship Id="rId114" Type="http://schemas.openxmlformats.org/officeDocument/2006/relationships/tags" Target="../tags/tag84.xml"/><Relationship Id="rId119" Type="http://schemas.openxmlformats.org/officeDocument/2006/relationships/tags" Target="../tags/tag89.xml"/><Relationship Id="rId44" Type="http://schemas.openxmlformats.org/officeDocument/2006/relationships/tags" Target="../tags/tag14.xml"/><Relationship Id="rId60" Type="http://schemas.openxmlformats.org/officeDocument/2006/relationships/tags" Target="../tags/tag30.xml"/><Relationship Id="rId65" Type="http://schemas.openxmlformats.org/officeDocument/2006/relationships/tags" Target="../tags/tag35.xml"/><Relationship Id="rId81" Type="http://schemas.openxmlformats.org/officeDocument/2006/relationships/tags" Target="../tags/tag51.xml"/><Relationship Id="rId86" Type="http://schemas.openxmlformats.org/officeDocument/2006/relationships/tags" Target="../tags/tag56.xml"/><Relationship Id="rId130" Type="http://schemas.openxmlformats.org/officeDocument/2006/relationships/tags" Target="../tags/tag100.xml"/><Relationship Id="rId135" Type="http://schemas.openxmlformats.org/officeDocument/2006/relationships/tags" Target="../tags/tag105.xml"/><Relationship Id="rId151" Type="http://schemas.openxmlformats.org/officeDocument/2006/relationships/tags" Target="../tags/tag121.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tags" Target="../tags/tag9.xml"/><Relationship Id="rId109" Type="http://schemas.openxmlformats.org/officeDocument/2006/relationships/tags" Target="../tags/tag79.xml"/><Relationship Id="rId34" Type="http://schemas.openxmlformats.org/officeDocument/2006/relationships/tags" Target="../tags/tag4.xml"/><Relationship Id="rId50" Type="http://schemas.openxmlformats.org/officeDocument/2006/relationships/tags" Target="../tags/tag20.xml"/><Relationship Id="rId55" Type="http://schemas.openxmlformats.org/officeDocument/2006/relationships/tags" Target="../tags/tag25.xml"/><Relationship Id="rId76" Type="http://schemas.openxmlformats.org/officeDocument/2006/relationships/tags" Target="../tags/tag46.xml"/><Relationship Id="rId97" Type="http://schemas.openxmlformats.org/officeDocument/2006/relationships/tags" Target="../tags/tag67.xml"/><Relationship Id="rId104" Type="http://schemas.openxmlformats.org/officeDocument/2006/relationships/tags" Target="../tags/tag74.xml"/><Relationship Id="rId120" Type="http://schemas.openxmlformats.org/officeDocument/2006/relationships/tags" Target="../tags/tag90.xml"/><Relationship Id="rId125" Type="http://schemas.openxmlformats.org/officeDocument/2006/relationships/tags" Target="../tags/tag95.xml"/><Relationship Id="rId141" Type="http://schemas.openxmlformats.org/officeDocument/2006/relationships/tags" Target="../tags/tag111.xml"/><Relationship Id="rId146" Type="http://schemas.openxmlformats.org/officeDocument/2006/relationships/tags" Target="../tags/tag116.xml"/><Relationship Id="rId7" Type="http://schemas.openxmlformats.org/officeDocument/2006/relationships/slideLayout" Target="../slideLayouts/slideLayout7.xml"/><Relationship Id="rId71" Type="http://schemas.openxmlformats.org/officeDocument/2006/relationships/tags" Target="../tags/tag41.xml"/><Relationship Id="rId92" Type="http://schemas.openxmlformats.org/officeDocument/2006/relationships/tags" Target="../tags/tag62.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tags" Target="../tags/tag10.xml"/><Relationship Id="rId45" Type="http://schemas.openxmlformats.org/officeDocument/2006/relationships/tags" Target="../tags/tag15.xml"/><Relationship Id="rId66" Type="http://schemas.openxmlformats.org/officeDocument/2006/relationships/tags" Target="../tags/tag36.xml"/><Relationship Id="rId87" Type="http://schemas.openxmlformats.org/officeDocument/2006/relationships/tags" Target="../tags/tag57.xml"/><Relationship Id="rId110" Type="http://schemas.openxmlformats.org/officeDocument/2006/relationships/tags" Target="../tags/tag80.xml"/><Relationship Id="rId115" Type="http://schemas.openxmlformats.org/officeDocument/2006/relationships/tags" Target="../tags/tag85.xml"/><Relationship Id="rId131" Type="http://schemas.openxmlformats.org/officeDocument/2006/relationships/tags" Target="../tags/tag101.xml"/><Relationship Id="rId136" Type="http://schemas.openxmlformats.org/officeDocument/2006/relationships/tags" Target="../tags/tag106.xml"/><Relationship Id="rId61" Type="http://schemas.openxmlformats.org/officeDocument/2006/relationships/tags" Target="../tags/tag31.xml"/><Relationship Id="rId82" Type="http://schemas.openxmlformats.org/officeDocument/2006/relationships/tags" Target="../tags/tag52.xml"/><Relationship Id="rId152" Type="http://schemas.openxmlformats.org/officeDocument/2006/relationships/tags" Target="../tags/tag122.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tags" Target="../tags/tag5.xml"/><Relationship Id="rId56" Type="http://schemas.openxmlformats.org/officeDocument/2006/relationships/tags" Target="../tags/tag26.xml"/><Relationship Id="rId77" Type="http://schemas.openxmlformats.org/officeDocument/2006/relationships/tags" Target="../tags/tag47.xml"/><Relationship Id="rId100" Type="http://schemas.openxmlformats.org/officeDocument/2006/relationships/tags" Target="../tags/tag70.xml"/><Relationship Id="rId105" Type="http://schemas.openxmlformats.org/officeDocument/2006/relationships/tags" Target="../tags/tag75.xml"/><Relationship Id="rId126" Type="http://schemas.openxmlformats.org/officeDocument/2006/relationships/tags" Target="../tags/tag96.xml"/><Relationship Id="rId147" Type="http://schemas.openxmlformats.org/officeDocument/2006/relationships/tags" Target="../tags/tag117.xml"/><Relationship Id="rId8" Type="http://schemas.openxmlformats.org/officeDocument/2006/relationships/slideLayout" Target="../slideLayouts/slideLayout8.xml"/><Relationship Id="rId51" Type="http://schemas.openxmlformats.org/officeDocument/2006/relationships/tags" Target="../tags/tag21.xml"/><Relationship Id="rId72" Type="http://schemas.openxmlformats.org/officeDocument/2006/relationships/tags" Target="../tags/tag42.xml"/><Relationship Id="rId93" Type="http://schemas.openxmlformats.org/officeDocument/2006/relationships/tags" Target="../tags/tag63.xml"/><Relationship Id="rId98" Type="http://schemas.openxmlformats.org/officeDocument/2006/relationships/tags" Target="../tags/tag68.xml"/><Relationship Id="rId121" Type="http://schemas.openxmlformats.org/officeDocument/2006/relationships/tags" Target="../tags/tag91.xml"/><Relationship Id="rId142" Type="http://schemas.openxmlformats.org/officeDocument/2006/relationships/tags" Target="../tags/tag112.xml"/><Relationship Id="rId3" Type="http://schemas.openxmlformats.org/officeDocument/2006/relationships/slideLayout" Target="../slideLayouts/slideLayout3.xml"/><Relationship Id="rId25" Type="http://schemas.openxmlformats.org/officeDocument/2006/relationships/slideLayout" Target="../slideLayouts/slideLayout25.xml"/><Relationship Id="rId46" Type="http://schemas.openxmlformats.org/officeDocument/2006/relationships/tags" Target="../tags/tag16.xml"/><Relationship Id="rId67" Type="http://schemas.openxmlformats.org/officeDocument/2006/relationships/tags" Target="../tags/tag37.xml"/><Relationship Id="rId116" Type="http://schemas.openxmlformats.org/officeDocument/2006/relationships/tags" Target="../tags/tag86.xml"/><Relationship Id="rId137" Type="http://schemas.openxmlformats.org/officeDocument/2006/relationships/tags" Target="../tags/tag107.xml"/><Relationship Id="rId20" Type="http://schemas.openxmlformats.org/officeDocument/2006/relationships/slideLayout" Target="../slideLayouts/slideLayout20.xml"/><Relationship Id="rId41" Type="http://schemas.openxmlformats.org/officeDocument/2006/relationships/tags" Target="../tags/tag11.xml"/><Relationship Id="rId62" Type="http://schemas.openxmlformats.org/officeDocument/2006/relationships/tags" Target="../tags/tag32.xml"/><Relationship Id="rId83" Type="http://schemas.openxmlformats.org/officeDocument/2006/relationships/tags" Target="../tags/tag53.xml"/><Relationship Id="rId88" Type="http://schemas.openxmlformats.org/officeDocument/2006/relationships/tags" Target="../tags/tag58.xml"/><Relationship Id="rId111" Type="http://schemas.openxmlformats.org/officeDocument/2006/relationships/tags" Target="../tags/tag81.xml"/><Relationship Id="rId132" Type="http://schemas.openxmlformats.org/officeDocument/2006/relationships/tags" Target="../tags/tag102.xml"/><Relationship Id="rId153" Type="http://schemas.openxmlformats.org/officeDocument/2006/relationships/tags" Target="../tags/tag123.xml"/><Relationship Id="rId15" Type="http://schemas.openxmlformats.org/officeDocument/2006/relationships/slideLayout" Target="../slideLayouts/slideLayout15.xml"/><Relationship Id="rId36" Type="http://schemas.openxmlformats.org/officeDocument/2006/relationships/tags" Target="../tags/tag6.xml"/><Relationship Id="rId57" Type="http://schemas.openxmlformats.org/officeDocument/2006/relationships/tags" Target="../tags/tag27.xml"/><Relationship Id="rId106" Type="http://schemas.openxmlformats.org/officeDocument/2006/relationships/tags" Target="../tags/tag76.xml"/><Relationship Id="rId127" Type="http://schemas.openxmlformats.org/officeDocument/2006/relationships/tags" Target="../tags/tag97.xml"/><Relationship Id="rId10" Type="http://schemas.openxmlformats.org/officeDocument/2006/relationships/slideLayout" Target="../slideLayouts/slideLayout10.xml"/><Relationship Id="rId31" Type="http://schemas.openxmlformats.org/officeDocument/2006/relationships/theme" Target="../theme/theme1.xml"/><Relationship Id="rId52" Type="http://schemas.openxmlformats.org/officeDocument/2006/relationships/tags" Target="../tags/tag22.xml"/><Relationship Id="rId73" Type="http://schemas.openxmlformats.org/officeDocument/2006/relationships/tags" Target="../tags/tag43.xml"/><Relationship Id="rId78" Type="http://schemas.openxmlformats.org/officeDocument/2006/relationships/tags" Target="../tags/tag48.xml"/><Relationship Id="rId94" Type="http://schemas.openxmlformats.org/officeDocument/2006/relationships/tags" Target="../tags/tag64.xml"/><Relationship Id="rId99" Type="http://schemas.openxmlformats.org/officeDocument/2006/relationships/tags" Target="../tags/tag69.xml"/><Relationship Id="rId101" Type="http://schemas.openxmlformats.org/officeDocument/2006/relationships/tags" Target="../tags/tag71.xml"/><Relationship Id="rId122" Type="http://schemas.openxmlformats.org/officeDocument/2006/relationships/tags" Target="../tags/tag92.xml"/><Relationship Id="rId143" Type="http://schemas.openxmlformats.org/officeDocument/2006/relationships/tags" Target="../tags/tag113.xml"/><Relationship Id="rId148" Type="http://schemas.openxmlformats.org/officeDocument/2006/relationships/tags" Target="../tags/tag118.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47" Type="http://schemas.openxmlformats.org/officeDocument/2006/relationships/tags" Target="../tags/tag17.xml"/><Relationship Id="rId68" Type="http://schemas.openxmlformats.org/officeDocument/2006/relationships/tags" Target="../tags/tag38.xml"/><Relationship Id="rId89" Type="http://schemas.openxmlformats.org/officeDocument/2006/relationships/tags" Target="../tags/tag59.xml"/><Relationship Id="rId112" Type="http://schemas.openxmlformats.org/officeDocument/2006/relationships/tags" Target="../tags/tag82.xml"/><Relationship Id="rId133" Type="http://schemas.openxmlformats.org/officeDocument/2006/relationships/tags" Target="../tags/tag103.xml"/><Relationship Id="rId154" Type="http://schemas.openxmlformats.org/officeDocument/2006/relationships/tags" Target="../tags/tag124.xml"/><Relationship Id="rId16" Type="http://schemas.openxmlformats.org/officeDocument/2006/relationships/slideLayout" Target="../slideLayouts/slideLayout16.xml"/><Relationship Id="rId37" Type="http://schemas.openxmlformats.org/officeDocument/2006/relationships/tags" Target="../tags/tag7.xml"/><Relationship Id="rId58" Type="http://schemas.openxmlformats.org/officeDocument/2006/relationships/tags" Target="../tags/tag28.xml"/><Relationship Id="rId79" Type="http://schemas.openxmlformats.org/officeDocument/2006/relationships/tags" Target="../tags/tag49.xml"/><Relationship Id="rId102" Type="http://schemas.openxmlformats.org/officeDocument/2006/relationships/tags" Target="../tags/tag72.xml"/><Relationship Id="rId123" Type="http://schemas.openxmlformats.org/officeDocument/2006/relationships/tags" Target="../tags/tag93.xml"/><Relationship Id="rId144" Type="http://schemas.openxmlformats.org/officeDocument/2006/relationships/tags" Target="../tags/tag114.xml"/><Relationship Id="rId90" Type="http://schemas.openxmlformats.org/officeDocument/2006/relationships/tags" Target="../tags/tag60.xml"/></Relationships>
</file>

<file path=ppt/slideMasters/_rels/slideMaster2.xml.rels><?xml version="1.0" encoding="UTF-8" standalone="yes"?>
<Relationships xmlns="http://schemas.openxmlformats.org/package/2006/relationships"><Relationship Id="rId117" Type="http://schemas.openxmlformats.org/officeDocument/2006/relationships/tags" Target="../tags/tag228.xml"/><Relationship Id="rId21" Type="http://schemas.openxmlformats.org/officeDocument/2006/relationships/tags" Target="../tags/tag132.xml"/><Relationship Id="rId42" Type="http://schemas.openxmlformats.org/officeDocument/2006/relationships/tags" Target="../tags/tag153.xml"/><Relationship Id="rId63" Type="http://schemas.openxmlformats.org/officeDocument/2006/relationships/tags" Target="../tags/tag174.xml"/><Relationship Id="rId84" Type="http://schemas.openxmlformats.org/officeDocument/2006/relationships/tags" Target="../tags/tag195.xml"/><Relationship Id="rId16" Type="http://schemas.openxmlformats.org/officeDocument/2006/relationships/tags" Target="../tags/tag127.xml"/><Relationship Id="rId107" Type="http://schemas.openxmlformats.org/officeDocument/2006/relationships/tags" Target="../tags/tag218.xml"/><Relationship Id="rId11" Type="http://schemas.openxmlformats.org/officeDocument/2006/relationships/slideLayout" Target="../slideLayouts/slideLayout41.xml"/><Relationship Id="rId32" Type="http://schemas.openxmlformats.org/officeDocument/2006/relationships/tags" Target="../tags/tag143.xml"/><Relationship Id="rId37" Type="http://schemas.openxmlformats.org/officeDocument/2006/relationships/tags" Target="../tags/tag148.xml"/><Relationship Id="rId53" Type="http://schemas.openxmlformats.org/officeDocument/2006/relationships/tags" Target="../tags/tag164.xml"/><Relationship Id="rId58" Type="http://schemas.openxmlformats.org/officeDocument/2006/relationships/tags" Target="../tags/tag169.xml"/><Relationship Id="rId74" Type="http://schemas.openxmlformats.org/officeDocument/2006/relationships/tags" Target="../tags/tag185.xml"/><Relationship Id="rId79" Type="http://schemas.openxmlformats.org/officeDocument/2006/relationships/tags" Target="../tags/tag190.xml"/><Relationship Id="rId102" Type="http://schemas.openxmlformats.org/officeDocument/2006/relationships/tags" Target="../tags/tag213.xml"/><Relationship Id="rId123" Type="http://schemas.openxmlformats.org/officeDocument/2006/relationships/tags" Target="../tags/tag234.xml"/><Relationship Id="rId128" Type="http://schemas.openxmlformats.org/officeDocument/2006/relationships/tags" Target="../tags/tag239.xml"/><Relationship Id="rId5" Type="http://schemas.openxmlformats.org/officeDocument/2006/relationships/slideLayout" Target="../slideLayouts/slideLayout35.xml"/><Relationship Id="rId90" Type="http://schemas.openxmlformats.org/officeDocument/2006/relationships/tags" Target="../tags/tag201.xml"/><Relationship Id="rId95" Type="http://schemas.openxmlformats.org/officeDocument/2006/relationships/tags" Target="../tags/tag206.xml"/><Relationship Id="rId22" Type="http://schemas.openxmlformats.org/officeDocument/2006/relationships/tags" Target="../tags/tag133.xml"/><Relationship Id="rId27" Type="http://schemas.openxmlformats.org/officeDocument/2006/relationships/tags" Target="../tags/tag138.xml"/><Relationship Id="rId43" Type="http://schemas.openxmlformats.org/officeDocument/2006/relationships/tags" Target="../tags/tag154.xml"/><Relationship Id="rId48" Type="http://schemas.openxmlformats.org/officeDocument/2006/relationships/tags" Target="../tags/tag159.xml"/><Relationship Id="rId64" Type="http://schemas.openxmlformats.org/officeDocument/2006/relationships/tags" Target="../tags/tag175.xml"/><Relationship Id="rId69" Type="http://schemas.openxmlformats.org/officeDocument/2006/relationships/tags" Target="../tags/tag180.xml"/><Relationship Id="rId113" Type="http://schemas.openxmlformats.org/officeDocument/2006/relationships/tags" Target="../tags/tag224.xml"/><Relationship Id="rId118" Type="http://schemas.openxmlformats.org/officeDocument/2006/relationships/tags" Target="../tags/tag229.xml"/><Relationship Id="rId134" Type="http://schemas.openxmlformats.org/officeDocument/2006/relationships/tags" Target="../tags/tag245.xml"/><Relationship Id="rId80" Type="http://schemas.openxmlformats.org/officeDocument/2006/relationships/tags" Target="../tags/tag191.xml"/><Relationship Id="rId85" Type="http://schemas.openxmlformats.org/officeDocument/2006/relationships/tags" Target="../tags/tag196.xml"/><Relationship Id="rId12" Type="http://schemas.openxmlformats.org/officeDocument/2006/relationships/slideLayout" Target="../slideLayouts/slideLayout42.xml"/><Relationship Id="rId17" Type="http://schemas.openxmlformats.org/officeDocument/2006/relationships/tags" Target="../tags/tag128.xml"/><Relationship Id="rId33" Type="http://schemas.openxmlformats.org/officeDocument/2006/relationships/tags" Target="../tags/tag144.xml"/><Relationship Id="rId38" Type="http://schemas.openxmlformats.org/officeDocument/2006/relationships/tags" Target="../tags/tag149.xml"/><Relationship Id="rId59" Type="http://schemas.openxmlformats.org/officeDocument/2006/relationships/tags" Target="../tags/tag170.xml"/><Relationship Id="rId103" Type="http://schemas.openxmlformats.org/officeDocument/2006/relationships/tags" Target="../tags/tag214.xml"/><Relationship Id="rId108" Type="http://schemas.openxmlformats.org/officeDocument/2006/relationships/tags" Target="../tags/tag219.xml"/><Relationship Id="rId124" Type="http://schemas.openxmlformats.org/officeDocument/2006/relationships/tags" Target="../tags/tag235.xml"/><Relationship Id="rId129" Type="http://schemas.openxmlformats.org/officeDocument/2006/relationships/tags" Target="../tags/tag240.xml"/><Relationship Id="rId54" Type="http://schemas.openxmlformats.org/officeDocument/2006/relationships/tags" Target="../tags/tag165.xml"/><Relationship Id="rId70" Type="http://schemas.openxmlformats.org/officeDocument/2006/relationships/tags" Target="../tags/tag181.xml"/><Relationship Id="rId75" Type="http://schemas.openxmlformats.org/officeDocument/2006/relationships/tags" Target="../tags/tag186.xml"/><Relationship Id="rId91" Type="http://schemas.openxmlformats.org/officeDocument/2006/relationships/tags" Target="../tags/tag202.xml"/><Relationship Id="rId96" Type="http://schemas.openxmlformats.org/officeDocument/2006/relationships/tags" Target="../tags/tag207.xml"/><Relationship Id="rId1" Type="http://schemas.openxmlformats.org/officeDocument/2006/relationships/slideLayout" Target="../slideLayouts/slideLayout31.xml"/><Relationship Id="rId6" Type="http://schemas.openxmlformats.org/officeDocument/2006/relationships/slideLayout" Target="../slideLayouts/slideLayout36.xml"/><Relationship Id="rId23" Type="http://schemas.openxmlformats.org/officeDocument/2006/relationships/tags" Target="../tags/tag134.xml"/><Relationship Id="rId28" Type="http://schemas.openxmlformats.org/officeDocument/2006/relationships/tags" Target="../tags/tag139.xml"/><Relationship Id="rId49" Type="http://schemas.openxmlformats.org/officeDocument/2006/relationships/tags" Target="../tags/tag160.xml"/><Relationship Id="rId114" Type="http://schemas.openxmlformats.org/officeDocument/2006/relationships/tags" Target="../tags/tag225.xml"/><Relationship Id="rId119" Type="http://schemas.openxmlformats.org/officeDocument/2006/relationships/tags" Target="../tags/tag230.xml"/><Relationship Id="rId44" Type="http://schemas.openxmlformats.org/officeDocument/2006/relationships/tags" Target="../tags/tag155.xml"/><Relationship Id="rId60" Type="http://schemas.openxmlformats.org/officeDocument/2006/relationships/tags" Target="../tags/tag171.xml"/><Relationship Id="rId65" Type="http://schemas.openxmlformats.org/officeDocument/2006/relationships/tags" Target="../tags/tag176.xml"/><Relationship Id="rId81" Type="http://schemas.openxmlformats.org/officeDocument/2006/relationships/tags" Target="../tags/tag192.xml"/><Relationship Id="rId86" Type="http://schemas.openxmlformats.org/officeDocument/2006/relationships/tags" Target="../tags/tag197.xml"/><Relationship Id="rId130" Type="http://schemas.openxmlformats.org/officeDocument/2006/relationships/tags" Target="../tags/tag241.xml"/><Relationship Id="rId135" Type="http://schemas.openxmlformats.org/officeDocument/2006/relationships/tags" Target="../tags/tag246.xml"/><Relationship Id="rId13" Type="http://schemas.openxmlformats.org/officeDocument/2006/relationships/theme" Target="../theme/theme2.xml"/><Relationship Id="rId18" Type="http://schemas.openxmlformats.org/officeDocument/2006/relationships/tags" Target="../tags/tag129.xml"/><Relationship Id="rId39" Type="http://schemas.openxmlformats.org/officeDocument/2006/relationships/tags" Target="../tags/tag150.xml"/><Relationship Id="rId109" Type="http://schemas.openxmlformats.org/officeDocument/2006/relationships/tags" Target="../tags/tag220.xml"/><Relationship Id="rId34" Type="http://schemas.openxmlformats.org/officeDocument/2006/relationships/tags" Target="../tags/tag145.xml"/><Relationship Id="rId50" Type="http://schemas.openxmlformats.org/officeDocument/2006/relationships/tags" Target="../tags/tag161.xml"/><Relationship Id="rId55" Type="http://schemas.openxmlformats.org/officeDocument/2006/relationships/tags" Target="../tags/tag166.xml"/><Relationship Id="rId76" Type="http://schemas.openxmlformats.org/officeDocument/2006/relationships/tags" Target="../tags/tag187.xml"/><Relationship Id="rId97" Type="http://schemas.openxmlformats.org/officeDocument/2006/relationships/tags" Target="../tags/tag208.xml"/><Relationship Id="rId104" Type="http://schemas.openxmlformats.org/officeDocument/2006/relationships/tags" Target="../tags/tag215.xml"/><Relationship Id="rId120" Type="http://schemas.openxmlformats.org/officeDocument/2006/relationships/tags" Target="../tags/tag231.xml"/><Relationship Id="rId125" Type="http://schemas.openxmlformats.org/officeDocument/2006/relationships/tags" Target="../tags/tag236.xml"/><Relationship Id="rId7" Type="http://schemas.openxmlformats.org/officeDocument/2006/relationships/slideLayout" Target="../slideLayouts/slideLayout37.xml"/><Relationship Id="rId71" Type="http://schemas.openxmlformats.org/officeDocument/2006/relationships/tags" Target="../tags/tag182.xml"/><Relationship Id="rId92" Type="http://schemas.openxmlformats.org/officeDocument/2006/relationships/tags" Target="../tags/tag203.xml"/><Relationship Id="rId2" Type="http://schemas.openxmlformats.org/officeDocument/2006/relationships/slideLayout" Target="../slideLayouts/slideLayout32.xml"/><Relationship Id="rId29" Type="http://schemas.openxmlformats.org/officeDocument/2006/relationships/tags" Target="../tags/tag140.xml"/><Relationship Id="rId24" Type="http://schemas.openxmlformats.org/officeDocument/2006/relationships/tags" Target="../tags/tag135.xml"/><Relationship Id="rId40" Type="http://schemas.openxmlformats.org/officeDocument/2006/relationships/tags" Target="../tags/tag151.xml"/><Relationship Id="rId45" Type="http://schemas.openxmlformats.org/officeDocument/2006/relationships/tags" Target="../tags/tag156.xml"/><Relationship Id="rId66" Type="http://schemas.openxmlformats.org/officeDocument/2006/relationships/tags" Target="../tags/tag177.xml"/><Relationship Id="rId87" Type="http://schemas.openxmlformats.org/officeDocument/2006/relationships/tags" Target="../tags/tag198.xml"/><Relationship Id="rId110" Type="http://schemas.openxmlformats.org/officeDocument/2006/relationships/tags" Target="../tags/tag221.xml"/><Relationship Id="rId115" Type="http://schemas.openxmlformats.org/officeDocument/2006/relationships/tags" Target="../tags/tag226.xml"/><Relationship Id="rId131" Type="http://schemas.openxmlformats.org/officeDocument/2006/relationships/tags" Target="../tags/tag242.xml"/><Relationship Id="rId136" Type="http://schemas.openxmlformats.org/officeDocument/2006/relationships/tags" Target="../tags/tag247.xml"/><Relationship Id="rId61" Type="http://schemas.openxmlformats.org/officeDocument/2006/relationships/tags" Target="../tags/tag172.xml"/><Relationship Id="rId82" Type="http://schemas.openxmlformats.org/officeDocument/2006/relationships/tags" Target="../tags/tag193.xml"/><Relationship Id="rId19" Type="http://schemas.openxmlformats.org/officeDocument/2006/relationships/tags" Target="../tags/tag130.xml"/><Relationship Id="rId14" Type="http://schemas.openxmlformats.org/officeDocument/2006/relationships/tags" Target="../tags/tag125.xml"/><Relationship Id="rId30" Type="http://schemas.openxmlformats.org/officeDocument/2006/relationships/tags" Target="../tags/tag141.xml"/><Relationship Id="rId35" Type="http://schemas.openxmlformats.org/officeDocument/2006/relationships/tags" Target="../tags/tag146.xml"/><Relationship Id="rId56" Type="http://schemas.openxmlformats.org/officeDocument/2006/relationships/tags" Target="../tags/tag167.xml"/><Relationship Id="rId77" Type="http://schemas.openxmlformats.org/officeDocument/2006/relationships/tags" Target="../tags/tag188.xml"/><Relationship Id="rId100" Type="http://schemas.openxmlformats.org/officeDocument/2006/relationships/tags" Target="../tags/tag211.xml"/><Relationship Id="rId105" Type="http://schemas.openxmlformats.org/officeDocument/2006/relationships/tags" Target="../tags/tag216.xml"/><Relationship Id="rId126" Type="http://schemas.openxmlformats.org/officeDocument/2006/relationships/tags" Target="../tags/tag237.xml"/><Relationship Id="rId8" Type="http://schemas.openxmlformats.org/officeDocument/2006/relationships/slideLayout" Target="../slideLayouts/slideLayout38.xml"/><Relationship Id="rId51" Type="http://schemas.openxmlformats.org/officeDocument/2006/relationships/tags" Target="../tags/tag162.xml"/><Relationship Id="rId72" Type="http://schemas.openxmlformats.org/officeDocument/2006/relationships/tags" Target="../tags/tag183.xml"/><Relationship Id="rId93" Type="http://schemas.openxmlformats.org/officeDocument/2006/relationships/tags" Target="../tags/tag204.xml"/><Relationship Id="rId98" Type="http://schemas.openxmlformats.org/officeDocument/2006/relationships/tags" Target="../tags/tag209.xml"/><Relationship Id="rId121" Type="http://schemas.openxmlformats.org/officeDocument/2006/relationships/tags" Target="../tags/tag232.xml"/><Relationship Id="rId3" Type="http://schemas.openxmlformats.org/officeDocument/2006/relationships/slideLayout" Target="../slideLayouts/slideLayout33.xml"/><Relationship Id="rId25" Type="http://schemas.openxmlformats.org/officeDocument/2006/relationships/tags" Target="../tags/tag136.xml"/><Relationship Id="rId46" Type="http://schemas.openxmlformats.org/officeDocument/2006/relationships/tags" Target="../tags/tag157.xml"/><Relationship Id="rId67" Type="http://schemas.openxmlformats.org/officeDocument/2006/relationships/tags" Target="../tags/tag178.xml"/><Relationship Id="rId116" Type="http://schemas.openxmlformats.org/officeDocument/2006/relationships/tags" Target="../tags/tag227.xml"/><Relationship Id="rId20" Type="http://schemas.openxmlformats.org/officeDocument/2006/relationships/tags" Target="../tags/tag131.xml"/><Relationship Id="rId41" Type="http://schemas.openxmlformats.org/officeDocument/2006/relationships/tags" Target="../tags/tag152.xml"/><Relationship Id="rId62" Type="http://schemas.openxmlformats.org/officeDocument/2006/relationships/tags" Target="../tags/tag173.xml"/><Relationship Id="rId83" Type="http://schemas.openxmlformats.org/officeDocument/2006/relationships/tags" Target="../tags/tag194.xml"/><Relationship Id="rId88" Type="http://schemas.openxmlformats.org/officeDocument/2006/relationships/tags" Target="../tags/tag199.xml"/><Relationship Id="rId111" Type="http://schemas.openxmlformats.org/officeDocument/2006/relationships/tags" Target="../tags/tag222.xml"/><Relationship Id="rId132" Type="http://schemas.openxmlformats.org/officeDocument/2006/relationships/tags" Target="../tags/tag243.xml"/><Relationship Id="rId15" Type="http://schemas.openxmlformats.org/officeDocument/2006/relationships/tags" Target="../tags/tag126.xml"/><Relationship Id="rId36" Type="http://schemas.openxmlformats.org/officeDocument/2006/relationships/tags" Target="../tags/tag147.xml"/><Relationship Id="rId57" Type="http://schemas.openxmlformats.org/officeDocument/2006/relationships/tags" Target="../tags/tag168.xml"/><Relationship Id="rId106" Type="http://schemas.openxmlformats.org/officeDocument/2006/relationships/tags" Target="../tags/tag217.xml"/><Relationship Id="rId127" Type="http://schemas.openxmlformats.org/officeDocument/2006/relationships/tags" Target="../tags/tag238.xml"/><Relationship Id="rId10" Type="http://schemas.openxmlformats.org/officeDocument/2006/relationships/slideLayout" Target="../slideLayouts/slideLayout40.xml"/><Relationship Id="rId31" Type="http://schemas.openxmlformats.org/officeDocument/2006/relationships/tags" Target="../tags/tag142.xml"/><Relationship Id="rId52" Type="http://schemas.openxmlformats.org/officeDocument/2006/relationships/tags" Target="../tags/tag163.xml"/><Relationship Id="rId73" Type="http://schemas.openxmlformats.org/officeDocument/2006/relationships/tags" Target="../tags/tag184.xml"/><Relationship Id="rId78" Type="http://schemas.openxmlformats.org/officeDocument/2006/relationships/tags" Target="../tags/tag189.xml"/><Relationship Id="rId94" Type="http://schemas.openxmlformats.org/officeDocument/2006/relationships/tags" Target="../tags/tag205.xml"/><Relationship Id="rId99" Type="http://schemas.openxmlformats.org/officeDocument/2006/relationships/tags" Target="../tags/tag210.xml"/><Relationship Id="rId101" Type="http://schemas.openxmlformats.org/officeDocument/2006/relationships/tags" Target="../tags/tag212.xml"/><Relationship Id="rId122" Type="http://schemas.openxmlformats.org/officeDocument/2006/relationships/tags" Target="../tags/tag23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26" Type="http://schemas.openxmlformats.org/officeDocument/2006/relationships/tags" Target="../tags/tag137.xml"/><Relationship Id="rId47" Type="http://schemas.openxmlformats.org/officeDocument/2006/relationships/tags" Target="../tags/tag158.xml"/><Relationship Id="rId68" Type="http://schemas.openxmlformats.org/officeDocument/2006/relationships/tags" Target="../tags/tag179.xml"/><Relationship Id="rId89" Type="http://schemas.openxmlformats.org/officeDocument/2006/relationships/tags" Target="../tags/tag200.xml"/><Relationship Id="rId112" Type="http://schemas.openxmlformats.org/officeDocument/2006/relationships/tags" Target="../tags/tag223.xml"/><Relationship Id="rId133" Type="http://schemas.openxmlformats.org/officeDocument/2006/relationships/tags" Target="../tags/tag2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alpha val="56000"/>
          </a:schemeClr>
        </a:solidFill>
        <a:effectLst/>
      </p:bgPr>
    </p:bg>
    <p:spTree>
      <p:nvGrpSpPr>
        <p:cNvPr id="1" name=""/>
        <p:cNvGrpSpPr/>
        <p:nvPr/>
      </p:nvGrpSpPr>
      <p:grpSpPr>
        <a:xfrm>
          <a:off x="0" y="0"/>
          <a:ext cx="0" cy="0"/>
          <a:chOff x="0" y="0"/>
          <a:chExt cx="0" cy="0"/>
        </a:xfrm>
      </p:grpSpPr>
      <p:sp>
        <p:nvSpPr>
          <p:cNvPr id="4" name="Background">
            <a:extLst>
              <a:ext uri="{FF2B5EF4-FFF2-40B4-BE49-F238E27FC236}">
                <a16:creationId xmlns:a16="http://schemas.microsoft.com/office/drawing/2014/main" id="{57293E41-954C-9E9C-7DE2-32FEDBD5A1C6}"/>
              </a:ext>
            </a:extLst>
          </p:cNvPr>
          <p:cNvSpPr/>
          <p:nvPr userDrawn="1"/>
        </p:nvSpPr>
        <p:spPr bwMode="gray">
          <a:xfrm>
            <a:off x="-1" y="0"/>
            <a:ext cx="12195175"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34" name="Slide number"/>
          <p:cNvSpPr txBox="1"/>
          <p:nvPr userDrawn="1"/>
        </p:nvSpPr>
        <p:spPr bwMode="black">
          <a:xfrm>
            <a:off x="11546207" y="6536751"/>
            <a:ext cx="144270"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b="0" i="0" noProof="0" smtClean="0">
                <a:latin typeface="+mn-lt"/>
              </a:rPr>
              <a:pPr marL="0" lvl="0" indent="0" algn="r">
                <a:buNone/>
              </a:pPr>
              <a:t>‹#›</a:t>
            </a:fld>
            <a:endParaRPr lang="en-US" sz="900" b="0" i="0" noProof="0" dirty="0">
              <a:latin typeface="+mn-lt"/>
            </a:endParaRPr>
          </a:p>
        </p:txBody>
      </p:sp>
      <p:sp>
        <p:nvSpPr>
          <p:cNvPr id="12" name="Copyright Placeholder" descr="{&quot;templafy&quot;:{&quot;id&quot;:&quot;49c5103e-dc76-4c80-a64b-e855fe359217&quot;}}">
            <a:extLst>
              <a:ext uri="{FF2B5EF4-FFF2-40B4-BE49-F238E27FC236}">
                <a16:creationId xmlns:a16="http://schemas.microsoft.com/office/drawing/2014/main" id="{539D88F9-B48F-F143-B90F-EDFB85A350E8}"/>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endParaRPr lang="en-US" sz="600" b="0" i="0" dirty="0">
              <a:latin typeface="Arial" panose="020B0604020202020204" pitchFamily="34" charset="0"/>
            </a:endParaRPr>
          </a:p>
        </p:txBody>
      </p:sp>
      <p:sp>
        <p:nvSpPr>
          <p:cNvPr id="3" name="Text Placeholder"/>
          <p:cNvSpPr>
            <a:spLocks noGrp="1"/>
          </p:cNvSpPr>
          <p:nvPr userDrawn="1">
            <p:ph type="body" idx="1"/>
          </p:nvPr>
        </p:nvSpPr>
        <p:spPr bwMode="black">
          <a:xfrm>
            <a:off x="504001" y="1548560"/>
            <a:ext cx="11186476" cy="4788000"/>
          </a:xfrm>
          <a:prstGeom prst="rect">
            <a:avLst/>
          </a:prstGeom>
        </p:spPr>
        <p:txBody>
          <a:bodyPr vert="horz" lIns="0" tIns="0" rIns="0" bIns="0" rtlCol="0">
            <a:noAutofit/>
          </a:bodyPr>
          <a:lstStyle/>
          <a:p>
            <a:pPr lvl="0"/>
            <a:r>
              <a:rPr lang="en-GB" dirty="0"/>
              <a:t>Start typing to add text without a bullet point. To add a bullet point, place the cursor at the start of this line and press tab.</a:t>
            </a:r>
            <a:endParaRPr lang="en-US" noProof="0" dirty="0"/>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grpSp>
        <p:nvGrpSpPr>
          <p:cNvPr id="6" name="Harvey 3" hidden="1">
            <a:extLst>
              <a:ext uri="{FF2B5EF4-FFF2-40B4-BE49-F238E27FC236}">
                <a16:creationId xmlns:a16="http://schemas.microsoft.com/office/drawing/2014/main" id="{B3E7C216-6801-4AB8-8D95-E7D60F39B210}"/>
              </a:ext>
            </a:extLst>
          </p:cNvPr>
          <p:cNvGrpSpPr>
            <a:grpSpLocks/>
          </p:cNvGrpSpPr>
          <p:nvPr userDrawn="1">
            <p:custDataLst>
              <p:tags r:id="rId32"/>
            </p:custDataLst>
          </p:nvPr>
        </p:nvGrpSpPr>
        <p:grpSpPr>
          <a:xfrm>
            <a:off x="3938798" y="3978000"/>
            <a:ext cx="1024878" cy="1024878"/>
            <a:chOff x="0" y="0"/>
            <a:chExt cx="914400" cy="914400"/>
          </a:xfrm>
          <a:solidFill>
            <a:schemeClr val="accent1"/>
          </a:solidFill>
        </p:grpSpPr>
        <p:sp>
          <p:nvSpPr>
            <p:cNvPr id="7" name="Harvey 0/3 [0]">
              <a:extLst>
                <a:ext uri="{FF2B5EF4-FFF2-40B4-BE49-F238E27FC236}">
                  <a16:creationId xmlns:a16="http://schemas.microsoft.com/office/drawing/2014/main" id="{FC8CECD5-A3FB-4DD5-A846-DC09FDB6EB04}"/>
                </a:ext>
              </a:extLst>
            </p:cNvPr>
            <p:cNvSpPr>
              <a:spLocks noChangeAspect="1"/>
            </p:cNvSpPr>
            <p:nvPr>
              <p:custDataLst>
                <p:tags r:id="rId151"/>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8" name="Harvey 1/3 [1]">
              <a:extLst>
                <a:ext uri="{FF2B5EF4-FFF2-40B4-BE49-F238E27FC236}">
                  <a16:creationId xmlns:a16="http://schemas.microsoft.com/office/drawing/2014/main" id="{750B853B-8389-4427-AFB9-1CE880FE9BEE}"/>
                </a:ext>
              </a:extLst>
            </p:cNvPr>
            <p:cNvSpPr>
              <a:spLocks noChangeAspect="1"/>
            </p:cNvSpPr>
            <p:nvPr>
              <p:custDataLst>
                <p:tags r:id="rId152"/>
              </p:custDataLst>
            </p:nvPr>
          </p:nvSpPr>
          <p:spPr>
            <a:xfrm>
              <a:off x="0" y="0"/>
              <a:ext cx="914400" cy="914400"/>
            </a:xfrm>
            <a:custGeom>
              <a:avLst/>
              <a:gdLst/>
              <a:ahLst/>
              <a:cxnLst/>
              <a:rect l="l" t="t" r="r" b="b"/>
              <a:pathLst>
                <a:path w="635000" h="635000">
                  <a:moveTo>
                    <a:pt x="317500" y="0"/>
                  </a:moveTo>
                  <a:arcTo wR="317500" hR="317500" stAng="16200000" swAng="7200000"/>
                  <a:lnTo>
                    <a:pt x="317500" y="317500"/>
                  </a:lnTo>
                  <a:close/>
                </a:path>
                <a:path w="635000" h="635000" fill="none">
                  <a:moveTo>
                    <a:pt x="592463" y="476249"/>
                  </a:moveTo>
                  <a:arcTo wR="317500" hR="317500" stAng="1800000" swAng="14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9" name="Harvey 2/3 [2]">
              <a:extLst>
                <a:ext uri="{FF2B5EF4-FFF2-40B4-BE49-F238E27FC236}">
                  <a16:creationId xmlns:a16="http://schemas.microsoft.com/office/drawing/2014/main" id="{0CA9A207-7055-4A72-8ED2-D82605C3D0C8}"/>
                </a:ext>
              </a:extLst>
            </p:cNvPr>
            <p:cNvSpPr>
              <a:spLocks noChangeAspect="1"/>
            </p:cNvSpPr>
            <p:nvPr>
              <p:custDataLst>
                <p:tags r:id="rId153"/>
              </p:custDataLst>
            </p:nvPr>
          </p:nvSpPr>
          <p:spPr>
            <a:xfrm>
              <a:off x="0" y="0"/>
              <a:ext cx="914400" cy="914400"/>
            </a:xfrm>
            <a:custGeom>
              <a:avLst/>
              <a:gdLst/>
              <a:ahLst/>
              <a:cxnLst/>
              <a:rect l="l" t="t" r="r" b="b"/>
              <a:pathLst>
                <a:path w="635000" h="635000">
                  <a:moveTo>
                    <a:pt x="317500" y="0"/>
                  </a:moveTo>
                  <a:arcTo wR="317500" hR="317500" stAng="16200000" swAng="14400000"/>
                  <a:lnTo>
                    <a:pt x="317500" y="317500"/>
                  </a:lnTo>
                  <a:close/>
                </a:path>
                <a:path w="635000" h="635000" fill="none">
                  <a:moveTo>
                    <a:pt x="42536" y="476250"/>
                  </a:moveTo>
                  <a:arcTo wR="317500" hR="317500" stAng="9000000" swAng="7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0" name="Harvey 3/3 [3]">
              <a:extLst>
                <a:ext uri="{FF2B5EF4-FFF2-40B4-BE49-F238E27FC236}">
                  <a16:creationId xmlns:a16="http://schemas.microsoft.com/office/drawing/2014/main" id="{4422C816-875A-41F5-9DC0-8DBAE4C5C6CB}"/>
                </a:ext>
              </a:extLst>
            </p:cNvPr>
            <p:cNvSpPr>
              <a:spLocks noChangeAspect="1"/>
            </p:cNvSpPr>
            <p:nvPr>
              <p:custDataLst>
                <p:tags r:id="rId154"/>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grpSp>
      <p:grpSp>
        <p:nvGrpSpPr>
          <p:cNvPr id="11" name="Harvey 4" hidden="1">
            <a:extLst>
              <a:ext uri="{FF2B5EF4-FFF2-40B4-BE49-F238E27FC236}">
                <a16:creationId xmlns:a16="http://schemas.microsoft.com/office/drawing/2014/main" id="{DDC5C333-7028-4F79-8940-98DC17723588}"/>
              </a:ext>
            </a:extLst>
          </p:cNvPr>
          <p:cNvGrpSpPr>
            <a:grpSpLocks/>
          </p:cNvGrpSpPr>
          <p:nvPr userDrawn="1">
            <p:custDataLst>
              <p:tags r:id="rId33"/>
            </p:custDataLst>
          </p:nvPr>
        </p:nvGrpSpPr>
        <p:grpSpPr>
          <a:xfrm>
            <a:off x="5391506" y="3978000"/>
            <a:ext cx="1024878" cy="1024878"/>
            <a:chOff x="0" y="0"/>
            <a:chExt cx="914400" cy="914400"/>
          </a:xfrm>
          <a:solidFill>
            <a:schemeClr val="accent1"/>
          </a:solidFill>
        </p:grpSpPr>
        <p:sp>
          <p:nvSpPr>
            <p:cNvPr id="13" name="Harvey 0/4 [0]">
              <a:extLst>
                <a:ext uri="{FF2B5EF4-FFF2-40B4-BE49-F238E27FC236}">
                  <a16:creationId xmlns:a16="http://schemas.microsoft.com/office/drawing/2014/main" id="{70B331E2-39A8-4BAF-8DDD-C631B51EB56E}"/>
                </a:ext>
              </a:extLst>
            </p:cNvPr>
            <p:cNvSpPr>
              <a:spLocks noChangeAspect="1"/>
            </p:cNvSpPr>
            <p:nvPr>
              <p:custDataLst>
                <p:tags r:id="rId146"/>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4" name="Harvey 1/4 [1]">
              <a:extLst>
                <a:ext uri="{FF2B5EF4-FFF2-40B4-BE49-F238E27FC236}">
                  <a16:creationId xmlns:a16="http://schemas.microsoft.com/office/drawing/2014/main" id="{47F66FBA-2801-4875-BD13-0BF512FC3C6A}"/>
                </a:ext>
              </a:extLst>
            </p:cNvPr>
            <p:cNvSpPr>
              <a:spLocks noChangeAspect="1"/>
            </p:cNvSpPr>
            <p:nvPr>
              <p:custDataLst>
                <p:tags r:id="rId147"/>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5" name="Harvey 2/4 [2]">
              <a:extLst>
                <a:ext uri="{FF2B5EF4-FFF2-40B4-BE49-F238E27FC236}">
                  <a16:creationId xmlns:a16="http://schemas.microsoft.com/office/drawing/2014/main" id="{99673DAB-5272-45DC-B222-CA8CAA9FD2BB}"/>
                </a:ext>
              </a:extLst>
            </p:cNvPr>
            <p:cNvSpPr>
              <a:spLocks noChangeAspect="1"/>
            </p:cNvSpPr>
            <p:nvPr>
              <p:custDataLst>
                <p:tags r:id="rId148"/>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6" name="Harvey 3/4 [3]">
              <a:extLst>
                <a:ext uri="{FF2B5EF4-FFF2-40B4-BE49-F238E27FC236}">
                  <a16:creationId xmlns:a16="http://schemas.microsoft.com/office/drawing/2014/main" id="{F9B9444B-C98D-45FC-BA92-881D06827328}"/>
                </a:ext>
              </a:extLst>
            </p:cNvPr>
            <p:cNvSpPr>
              <a:spLocks noChangeAspect="1"/>
            </p:cNvSpPr>
            <p:nvPr>
              <p:custDataLst>
                <p:tags r:id="rId149"/>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7" name="Harvey 4/4 [4]">
              <a:extLst>
                <a:ext uri="{FF2B5EF4-FFF2-40B4-BE49-F238E27FC236}">
                  <a16:creationId xmlns:a16="http://schemas.microsoft.com/office/drawing/2014/main" id="{5FFB853D-F550-4F16-8269-A070A19E381C}"/>
                </a:ext>
              </a:extLst>
            </p:cNvPr>
            <p:cNvSpPr>
              <a:spLocks noChangeAspect="1"/>
            </p:cNvSpPr>
            <p:nvPr>
              <p:custDataLst>
                <p:tags r:id="rId150"/>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grpSp>
      <p:grpSp>
        <p:nvGrpSpPr>
          <p:cNvPr id="18" name="Harvey 8" hidden="1">
            <a:extLst>
              <a:ext uri="{FF2B5EF4-FFF2-40B4-BE49-F238E27FC236}">
                <a16:creationId xmlns:a16="http://schemas.microsoft.com/office/drawing/2014/main" id="{0630AB66-7B5F-41CE-A2EB-2EB4C67794AE}"/>
              </a:ext>
            </a:extLst>
          </p:cNvPr>
          <p:cNvGrpSpPr>
            <a:grpSpLocks/>
          </p:cNvGrpSpPr>
          <p:nvPr userDrawn="1">
            <p:custDataLst>
              <p:tags r:id="rId34"/>
            </p:custDataLst>
          </p:nvPr>
        </p:nvGrpSpPr>
        <p:grpSpPr>
          <a:xfrm>
            <a:off x="6844214" y="3978000"/>
            <a:ext cx="1024878" cy="1024878"/>
            <a:chOff x="0" y="0"/>
            <a:chExt cx="914400" cy="914400"/>
          </a:xfrm>
          <a:solidFill>
            <a:schemeClr val="accent1"/>
          </a:solidFill>
        </p:grpSpPr>
        <p:sp>
          <p:nvSpPr>
            <p:cNvPr id="19" name="Harvey 0/8 [0]">
              <a:extLst>
                <a:ext uri="{FF2B5EF4-FFF2-40B4-BE49-F238E27FC236}">
                  <a16:creationId xmlns:a16="http://schemas.microsoft.com/office/drawing/2014/main" id="{051D5678-1EFE-40CF-8563-B5E9EA35A271}"/>
                </a:ext>
              </a:extLst>
            </p:cNvPr>
            <p:cNvSpPr>
              <a:spLocks noChangeAspect="1"/>
            </p:cNvSpPr>
            <p:nvPr>
              <p:custDataLst>
                <p:tags r:id="rId137"/>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0" name="Harvey 1/8 [1]">
              <a:extLst>
                <a:ext uri="{FF2B5EF4-FFF2-40B4-BE49-F238E27FC236}">
                  <a16:creationId xmlns:a16="http://schemas.microsoft.com/office/drawing/2014/main" id="{E5DDEB4B-B8B3-42DA-AF30-4FD0A1770D91}"/>
                </a:ext>
              </a:extLst>
            </p:cNvPr>
            <p:cNvSpPr>
              <a:spLocks noChangeAspect="1"/>
            </p:cNvSpPr>
            <p:nvPr>
              <p:custDataLst>
                <p:tags r:id="rId138"/>
              </p:custDataLst>
            </p:nvPr>
          </p:nvSpPr>
          <p:spPr>
            <a:xfrm>
              <a:off x="0" y="0"/>
              <a:ext cx="914400" cy="914400"/>
            </a:xfrm>
            <a:custGeom>
              <a:avLst/>
              <a:gdLst/>
              <a:ahLst/>
              <a:cxnLst/>
              <a:rect l="l" t="t" r="r" b="b"/>
              <a:pathLst>
                <a:path w="635000" h="635000">
                  <a:moveTo>
                    <a:pt x="317500" y="0"/>
                  </a:moveTo>
                  <a:arcTo wR="317500" hR="317500" stAng="16200000" swAng="2700000"/>
                  <a:lnTo>
                    <a:pt x="317500" y="317500"/>
                  </a:lnTo>
                  <a:close/>
                </a:path>
                <a:path w="635000" h="635000" fill="none">
                  <a:moveTo>
                    <a:pt x="542006" y="92993"/>
                  </a:moveTo>
                  <a:arcTo wR="317500" hR="317500" stAng="-2700000" swAng="189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1" name="Harvey 2/8 [2]">
              <a:extLst>
                <a:ext uri="{FF2B5EF4-FFF2-40B4-BE49-F238E27FC236}">
                  <a16:creationId xmlns:a16="http://schemas.microsoft.com/office/drawing/2014/main" id="{FB9200C4-0418-4CEF-BBB8-18F997AD7CA8}"/>
                </a:ext>
              </a:extLst>
            </p:cNvPr>
            <p:cNvSpPr>
              <a:spLocks noChangeAspect="1"/>
            </p:cNvSpPr>
            <p:nvPr>
              <p:custDataLst>
                <p:tags r:id="rId139"/>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2" name="Harvey 3/8 [3]">
              <a:extLst>
                <a:ext uri="{FF2B5EF4-FFF2-40B4-BE49-F238E27FC236}">
                  <a16:creationId xmlns:a16="http://schemas.microsoft.com/office/drawing/2014/main" id="{8E4DE7E8-0809-4E2E-BE6A-E989A6AEBF62}"/>
                </a:ext>
              </a:extLst>
            </p:cNvPr>
            <p:cNvSpPr>
              <a:spLocks noChangeAspect="1"/>
            </p:cNvSpPr>
            <p:nvPr>
              <p:custDataLst>
                <p:tags r:id="rId140"/>
              </p:custDataLst>
            </p:nvPr>
          </p:nvSpPr>
          <p:spPr>
            <a:xfrm>
              <a:off x="0" y="0"/>
              <a:ext cx="914400" cy="914400"/>
            </a:xfrm>
            <a:custGeom>
              <a:avLst/>
              <a:gdLst/>
              <a:ahLst/>
              <a:cxnLst/>
              <a:rect l="l" t="t" r="r" b="b"/>
              <a:pathLst>
                <a:path w="635000" h="635000">
                  <a:moveTo>
                    <a:pt x="317500" y="0"/>
                  </a:moveTo>
                  <a:arcTo wR="317500" hR="317500" stAng="16200000" swAng="8100000"/>
                  <a:lnTo>
                    <a:pt x="317500" y="317500"/>
                  </a:lnTo>
                  <a:close/>
                </a:path>
                <a:path w="635000" h="635000" fill="none">
                  <a:moveTo>
                    <a:pt x="542006" y="542006"/>
                  </a:moveTo>
                  <a:arcTo wR="317500" hR="317500" stAng="2700000" swAng="135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3" name="Harvey 4/8 [4]">
              <a:extLst>
                <a:ext uri="{FF2B5EF4-FFF2-40B4-BE49-F238E27FC236}">
                  <a16:creationId xmlns:a16="http://schemas.microsoft.com/office/drawing/2014/main" id="{F839E6A9-0DED-402B-8F4C-2176769B55CD}"/>
                </a:ext>
              </a:extLst>
            </p:cNvPr>
            <p:cNvSpPr>
              <a:spLocks noChangeAspect="1"/>
            </p:cNvSpPr>
            <p:nvPr>
              <p:custDataLst>
                <p:tags r:id="rId141"/>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4" name="Harvey 5/8 [5]">
              <a:extLst>
                <a:ext uri="{FF2B5EF4-FFF2-40B4-BE49-F238E27FC236}">
                  <a16:creationId xmlns:a16="http://schemas.microsoft.com/office/drawing/2014/main" id="{C3EE8663-AD08-4237-8344-6543EC4B688C}"/>
                </a:ext>
              </a:extLst>
            </p:cNvPr>
            <p:cNvSpPr>
              <a:spLocks noChangeAspect="1"/>
            </p:cNvSpPr>
            <p:nvPr>
              <p:custDataLst>
                <p:tags r:id="rId142"/>
              </p:custDataLst>
            </p:nvPr>
          </p:nvSpPr>
          <p:spPr>
            <a:xfrm>
              <a:off x="0" y="0"/>
              <a:ext cx="914400" cy="914400"/>
            </a:xfrm>
            <a:custGeom>
              <a:avLst/>
              <a:gdLst/>
              <a:ahLst/>
              <a:cxnLst/>
              <a:rect l="l" t="t" r="r" b="b"/>
              <a:pathLst>
                <a:path w="635000" h="635000">
                  <a:moveTo>
                    <a:pt x="317500" y="0"/>
                  </a:moveTo>
                  <a:arcTo wR="317500" hR="317500" stAng="16200000" swAng="13500000"/>
                  <a:lnTo>
                    <a:pt x="317500" y="317500"/>
                  </a:lnTo>
                  <a:close/>
                </a:path>
                <a:path w="635000" h="635000" fill="none">
                  <a:moveTo>
                    <a:pt x="92993" y="542006"/>
                  </a:moveTo>
                  <a:arcTo wR="317500" hR="317500" stAng="8100000" swAng="81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5" name="Harvey 6/8 [6]">
              <a:extLst>
                <a:ext uri="{FF2B5EF4-FFF2-40B4-BE49-F238E27FC236}">
                  <a16:creationId xmlns:a16="http://schemas.microsoft.com/office/drawing/2014/main" id="{ADE6F931-D156-4E59-A3ED-0B14B5F0EF7E}"/>
                </a:ext>
              </a:extLst>
            </p:cNvPr>
            <p:cNvSpPr>
              <a:spLocks noChangeAspect="1"/>
            </p:cNvSpPr>
            <p:nvPr>
              <p:custDataLst>
                <p:tags r:id="rId143"/>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6" name="Harvey 7/8 [7]">
              <a:extLst>
                <a:ext uri="{FF2B5EF4-FFF2-40B4-BE49-F238E27FC236}">
                  <a16:creationId xmlns:a16="http://schemas.microsoft.com/office/drawing/2014/main" id="{A36821AE-2FF1-4F6E-AAF3-1BEA6AE153B8}"/>
                </a:ext>
              </a:extLst>
            </p:cNvPr>
            <p:cNvSpPr>
              <a:spLocks noChangeAspect="1"/>
            </p:cNvSpPr>
            <p:nvPr>
              <p:custDataLst>
                <p:tags r:id="rId144"/>
              </p:custDataLst>
            </p:nvPr>
          </p:nvSpPr>
          <p:spPr>
            <a:xfrm>
              <a:off x="0" y="0"/>
              <a:ext cx="914400" cy="914400"/>
            </a:xfrm>
            <a:custGeom>
              <a:avLst/>
              <a:gdLst/>
              <a:ahLst/>
              <a:cxnLst/>
              <a:rect l="l" t="t" r="r" b="b"/>
              <a:pathLst>
                <a:path w="635000" h="635000">
                  <a:moveTo>
                    <a:pt x="317500" y="0"/>
                  </a:moveTo>
                  <a:arcTo wR="317500" hR="317500" stAng="16200000" swAng="18900000"/>
                  <a:lnTo>
                    <a:pt x="317500" y="317500"/>
                  </a:lnTo>
                  <a:close/>
                </a:path>
                <a:path w="635000" h="635000" fill="none">
                  <a:moveTo>
                    <a:pt x="92993" y="92993"/>
                  </a:moveTo>
                  <a:arcTo wR="317500" hR="317500" stAng="13500000" swAng="27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7" name="Harvey 8/8 [8]">
              <a:extLst>
                <a:ext uri="{FF2B5EF4-FFF2-40B4-BE49-F238E27FC236}">
                  <a16:creationId xmlns:a16="http://schemas.microsoft.com/office/drawing/2014/main" id="{2D277E47-45D5-4503-8443-BED560C6560A}"/>
                </a:ext>
              </a:extLst>
            </p:cNvPr>
            <p:cNvSpPr>
              <a:spLocks noChangeAspect="1"/>
            </p:cNvSpPr>
            <p:nvPr>
              <p:custDataLst>
                <p:tags r:id="rId145"/>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grpSp>
      <p:grpSp>
        <p:nvGrpSpPr>
          <p:cNvPr id="28" name="Harvey 100" hidden="1">
            <a:extLst>
              <a:ext uri="{FF2B5EF4-FFF2-40B4-BE49-F238E27FC236}">
                <a16:creationId xmlns:a16="http://schemas.microsoft.com/office/drawing/2014/main" id="{6D5D9337-395C-4FE4-97E6-E1CD47A644E9}"/>
              </a:ext>
            </a:extLst>
          </p:cNvPr>
          <p:cNvGrpSpPr/>
          <p:nvPr userDrawn="1">
            <p:custDataLst>
              <p:tags r:id="rId35"/>
            </p:custDataLst>
          </p:nvPr>
        </p:nvGrpSpPr>
        <p:grpSpPr>
          <a:xfrm>
            <a:off x="8296922" y="3978000"/>
            <a:ext cx="1024878" cy="1024878"/>
            <a:chOff x="4334905" y="3282696"/>
            <a:chExt cx="292608" cy="292608"/>
          </a:xfrm>
          <a:solidFill>
            <a:schemeClr val="accent1"/>
          </a:solidFill>
        </p:grpSpPr>
        <p:sp>
          <p:nvSpPr>
            <p:cNvPr id="29" name="Harvey 0/100 [0]">
              <a:extLst>
                <a:ext uri="{FF2B5EF4-FFF2-40B4-BE49-F238E27FC236}">
                  <a16:creationId xmlns:a16="http://schemas.microsoft.com/office/drawing/2014/main" id="{C2D4C837-2D4B-4D6B-81F8-9B001989609B}"/>
                </a:ext>
              </a:extLst>
            </p:cNvPr>
            <p:cNvSpPr>
              <a:spLocks noChangeAspect="1"/>
            </p:cNvSpPr>
            <p:nvPr>
              <p:custDataLst>
                <p:tags r:id="rId36"/>
              </p:custDataLst>
            </p:nvPr>
          </p:nvSpPr>
          <p:spPr>
            <a:xfrm>
              <a:off x="4334905" y="3282696"/>
              <a:ext cx="292608" cy="292608"/>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0" name="Harvey 1/100 [1]">
              <a:extLst>
                <a:ext uri="{FF2B5EF4-FFF2-40B4-BE49-F238E27FC236}">
                  <a16:creationId xmlns:a16="http://schemas.microsoft.com/office/drawing/2014/main" id="{BACD6AAA-4A1C-46BE-B491-9A4A9C7C56F3}"/>
                </a:ext>
              </a:extLst>
            </p:cNvPr>
            <p:cNvSpPr>
              <a:spLocks noChangeAspect="1"/>
            </p:cNvSpPr>
            <p:nvPr>
              <p:custDataLst>
                <p:tags r:id="rId37"/>
              </p:custDataLst>
            </p:nvPr>
          </p:nvSpPr>
          <p:spPr>
            <a:xfrm>
              <a:off x="4334905" y="3282696"/>
              <a:ext cx="292608" cy="292608"/>
            </a:xfrm>
            <a:custGeom>
              <a:avLst/>
              <a:gdLst/>
              <a:ahLst/>
              <a:cxnLst/>
              <a:rect l="l" t="t" r="r" b="b"/>
              <a:pathLst>
                <a:path w="635000" h="635000">
                  <a:moveTo>
                    <a:pt x="317500" y="0"/>
                  </a:moveTo>
                  <a:arcTo wR="317500" hR="317500" stAng="16200000" swAng="216000"/>
                  <a:lnTo>
                    <a:pt x="317500" y="317500"/>
                  </a:lnTo>
                  <a:close/>
                </a:path>
                <a:path w="635000" h="635000" fill="none">
                  <a:moveTo>
                    <a:pt x="337435" y="626"/>
                  </a:moveTo>
                  <a:arcTo wR="317500" hR="317500" stAng="-5184000" swAng="2138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1" name="Harvey 2/100 [2]">
              <a:extLst>
                <a:ext uri="{FF2B5EF4-FFF2-40B4-BE49-F238E27FC236}">
                  <a16:creationId xmlns:a16="http://schemas.microsoft.com/office/drawing/2014/main" id="{701024C3-4DEF-477C-9CFB-100E0303499E}"/>
                </a:ext>
              </a:extLst>
            </p:cNvPr>
            <p:cNvSpPr>
              <a:spLocks noChangeAspect="1"/>
            </p:cNvSpPr>
            <p:nvPr>
              <p:custDataLst>
                <p:tags r:id="rId38"/>
              </p:custDataLst>
            </p:nvPr>
          </p:nvSpPr>
          <p:spPr>
            <a:xfrm>
              <a:off x="4334905" y="3282696"/>
              <a:ext cx="292608" cy="292608"/>
            </a:xfrm>
            <a:custGeom>
              <a:avLst/>
              <a:gdLst/>
              <a:ahLst/>
              <a:cxnLst/>
              <a:rect l="l" t="t" r="r" b="b"/>
              <a:pathLst>
                <a:path w="635000" h="635000">
                  <a:moveTo>
                    <a:pt x="317500" y="0"/>
                  </a:moveTo>
                  <a:arcTo wR="317500" hR="317500" stAng="16200000" swAng="432000"/>
                  <a:lnTo>
                    <a:pt x="317500" y="317500"/>
                  </a:lnTo>
                  <a:close/>
                </a:path>
                <a:path w="635000" h="635000" fill="none">
                  <a:moveTo>
                    <a:pt x="357293" y="2503"/>
                  </a:moveTo>
                  <a:arcTo wR="317500" hR="317500" stAng="-4968000" swAng="2116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2" name="Harvey 3/100 [3]">
              <a:extLst>
                <a:ext uri="{FF2B5EF4-FFF2-40B4-BE49-F238E27FC236}">
                  <a16:creationId xmlns:a16="http://schemas.microsoft.com/office/drawing/2014/main" id="{46A461CD-8D28-4422-AF2A-8267EFA51CAD}"/>
                </a:ext>
              </a:extLst>
            </p:cNvPr>
            <p:cNvSpPr>
              <a:spLocks noChangeAspect="1"/>
            </p:cNvSpPr>
            <p:nvPr>
              <p:custDataLst>
                <p:tags r:id="rId39"/>
              </p:custDataLst>
            </p:nvPr>
          </p:nvSpPr>
          <p:spPr>
            <a:xfrm>
              <a:off x="4334905" y="3282696"/>
              <a:ext cx="292608" cy="292608"/>
            </a:xfrm>
            <a:custGeom>
              <a:avLst/>
              <a:gdLst/>
              <a:ahLst/>
              <a:cxnLst/>
              <a:rect l="l" t="t" r="r" b="b"/>
              <a:pathLst>
                <a:path w="635000" h="635000">
                  <a:moveTo>
                    <a:pt x="317500" y="0"/>
                  </a:moveTo>
                  <a:arcTo wR="317500" hR="317500" stAng="16200000" swAng="647999"/>
                  <a:lnTo>
                    <a:pt x="317500" y="317500"/>
                  </a:lnTo>
                  <a:close/>
                </a:path>
                <a:path w="635000" h="635000" fill="none">
                  <a:moveTo>
                    <a:pt x="376993" y="5623"/>
                  </a:moveTo>
                  <a:arcTo wR="317500" hR="317500" stAng="-4752000" swAng="2095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3" name="Harvey 4/100 [4]">
              <a:extLst>
                <a:ext uri="{FF2B5EF4-FFF2-40B4-BE49-F238E27FC236}">
                  <a16:creationId xmlns:a16="http://schemas.microsoft.com/office/drawing/2014/main" id="{0A337C3A-F021-437D-9E3D-FDE5AF266029}"/>
                </a:ext>
              </a:extLst>
            </p:cNvPr>
            <p:cNvSpPr>
              <a:spLocks noChangeAspect="1"/>
            </p:cNvSpPr>
            <p:nvPr>
              <p:custDataLst>
                <p:tags r:id="rId40"/>
              </p:custDataLst>
            </p:nvPr>
          </p:nvSpPr>
          <p:spPr>
            <a:xfrm>
              <a:off x="4334905" y="3282696"/>
              <a:ext cx="292608" cy="292608"/>
            </a:xfrm>
            <a:custGeom>
              <a:avLst/>
              <a:gdLst/>
              <a:ahLst/>
              <a:cxnLst/>
              <a:rect l="l" t="t" r="r" b="b"/>
              <a:pathLst>
                <a:path w="635000" h="635000">
                  <a:moveTo>
                    <a:pt x="317500" y="0"/>
                  </a:moveTo>
                  <a:arcTo wR="317500" hR="317500" stAng="16200000" swAng="864000"/>
                  <a:lnTo>
                    <a:pt x="317500" y="317500"/>
                  </a:lnTo>
                  <a:close/>
                </a:path>
                <a:path w="635000" h="635000" fill="none">
                  <a:moveTo>
                    <a:pt x="396459" y="9974"/>
                  </a:moveTo>
                  <a:arcTo wR="317500" hR="317500" stAng="-4536000" swAng="20735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5" name="Harvey 5/100 [5]">
              <a:extLst>
                <a:ext uri="{FF2B5EF4-FFF2-40B4-BE49-F238E27FC236}">
                  <a16:creationId xmlns:a16="http://schemas.microsoft.com/office/drawing/2014/main" id="{BDF66AF7-3D75-4118-B7E6-241B2C41B2C9}"/>
                </a:ext>
              </a:extLst>
            </p:cNvPr>
            <p:cNvSpPr>
              <a:spLocks noChangeAspect="1"/>
            </p:cNvSpPr>
            <p:nvPr>
              <p:custDataLst>
                <p:tags r:id="rId41"/>
              </p:custDataLst>
            </p:nvPr>
          </p:nvSpPr>
          <p:spPr>
            <a:xfrm>
              <a:off x="4334905" y="3282696"/>
              <a:ext cx="292608" cy="292608"/>
            </a:xfrm>
            <a:custGeom>
              <a:avLst/>
              <a:gdLst/>
              <a:ahLst/>
              <a:cxnLst/>
              <a:rect l="l" t="t" r="r" b="b"/>
              <a:pathLst>
                <a:path w="635000" h="635000">
                  <a:moveTo>
                    <a:pt x="317500" y="0"/>
                  </a:moveTo>
                  <a:arcTo wR="317500" hR="317500" stAng="16200000" swAng="1080000"/>
                  <a:lnTo>
                    <a:pt x="317500" y="317500"/>
                  </a:lnTo>
                  <a:close/>
                </a:path>
                <a:path w="635000" h="635000" fill="none">
                  <a:moveTo>
                    <a:pt x="415612" y="15539"/>
                  </a:moveTo>
                  <a:arcTo wR="317500" hR="317500" stAng="-4320000" swAng="2052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6" name="Harvey 6/100 [6]">
              <a:extLst>
                <a:ext uri="{FF2B5EF4-FFF2-40B4-BE49-F238E27FC236}">
                  <a16:creationId xmlns:a16="http://schemas.microsoft.com/office/drawing/2014/main" id="{E74E7438-4315-4097-9BA7-F0CE3252AC14}"/>
                </a:ext>
              </a:extLst>
            </p:cNvPr>
            <p:cNvSpPr>
              <a:spLocks noChangeAspect="1"/>
            </p:cNvSpPr>
            <p:nvPr>
              <p:custDataLst>
                <p:tags r:id="rId42"/>
              </p:custDataLst>
            </p:nvPr>
          </p:nvSpPr>
          <p:spPr>
            <a:xfrm>
              <a:off x="4334905" y="3282696"/>
              <a:ext cx="292608" cy="292608"/>
            </a:xfrm>
            <a:custGeom>
              <a:avLst/>
              <a:gdLst/>
              <a:ahLst/>
              <a:cxnLst/>
              <a:rect l="l" t="t" r="r" b="b"/>
              <a:pathLst>
                <a:path w="635000" h="635000">
                  <a:moveTo>
                    <a:pt x="317500" y="0"/>
                  </a:moveTo>
                  <a:arcTo wR="317500" hR="317500" stAng="16200000" swAng="1295999"/>
                  <a:lnTo>
                    <a:pt x="317500" y="317500"/>
                  </a:lnTo>
                  <a:close/>
                </a:path>
                <a:path w="635000" h="635000" fill="none">
                  <a:moveTo>
                    <a:pt x="434379" y="22295"/>
                  </a:moveTo>
                  <a:arcTo wR="317500" hR="317500" stAng="-4104000" swAng="2030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7" name="Harvey 7/100 [7]">
              <a:extLst>
                <a:ext uri="{FF2B5EF4-FFF2-40B4-BE49-F238E27FC236}">
                  <a16:creationId xmlns:a16="http://schemas.microsoft.com/office/drawing/2014/main" id="{FEBA4E91-97BB-4DAC-B193-66FA4828DB26}"/>
                </a:ext>
              </a:extLst>
            </p:cNvPr>
            <p:cNvSpPr>
              <a:spLocks noChangeAspect="1"/>
            </p:cNvSpPr>
            <p:nvPr>
              <p:custDataLst>
                <p:tags r:id="rId43"/>
              </p:custDataLst>
            </p:nvPr>
          </p:nvSpPr>
          <p:spPr>
            <a:xfrm>
              <a:off x="4334905" y="3282696"/>
              <a:ext cx="292608" cy="292608"/>
            </a:xfrm>
            <a:custGeom>
              <a:avLst/>
              <a:gdLst/>
              <a:ahLst/>
              <a:cxnLst/>
              <a:rect l="l" t="t" r="r" b="b"/>
              <a:pathLst>
                <a:path w="635000" h="635000">
                  <a:moveTo>
                    <a:pt x="317500" y="0"/>
                  </a:moveTo>
                  <a:arcTo wR="317500" hR="317500" stAng="16200000" swAng="1512000"/>
                  <a:lnTo>
                    <a:pt x="317500" y="317500"/>
                  </a:lnTo>
                  <a:close/>
                </a:path>
                <a:path w="635000" h="635000" fill="none">
                  <a:moveTo>
                    <a:pt x="452684" y="30217"/>
                  </a:moveTo>
                  <a:arcTo wR="317500" hR="317500" stAng="-3888000" swAng="2008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8" name="Harvey 8/100 [8]">
              <a:extLst>
                <a:ext uri="{FF2B5EF4-FFF2-40B4-BE49-F238E27FC236}">
                  <a16:creationId xmlns:a16="http://schemas.microsoft.com/office/drawing/2014/main" id="{EEB85E02-177B-40CF-B926-A4423CC7C827}"/>
                </a:ext>
              </a:extLst>
            </p:cNvPr>
            <p:cNvSpPr>
              <a:spLocks noChangeAspect="1"/>
            </p:cNvSpPr>
            <p:nvPr>
              <p:custDataLst>
                <p:tags r:id="rId44"/>
              </p:custDataLst>
            </p:nvPr>
          </p:nvSpPr>
          <p:spPr>
            <a:xfrm>
              <a:off x="4334905" y="3282696"/>
              <a:ext cx="292608" cy="292608"/>
            </a:xfrm>
            <a:custGeom>
              <a:avLst/>
              <a:gdLst/>
              <a:ahLst/>
              <a:cxnLst/>
              <a:rect l="l" t="t" r="r" b="b"/>
              <a:pathLst>
                <a:path w="635000" h="635000">
                  <a:moveTo>
                    <a:pt x="317500" y="0"/>
                  </a:moveTo>
                  <a:arcTo wR="317500" hR="317500" stAng="16200000" swAng="1728000"/>
                  <a:lnTo>
                    <a:pt x="317500" y="317500"/>
                  </a:lnTo>
                  <a:close/>
                </a:path>
                <a:path w="635000" h="635000" fill="none">
                  <a:moveTo>
                    <a:pt x="470456" y="39272"/>
                  </a:moveTo>
                  <a:arcTo wR="317500" hR="317500" stAng="-3672000" swAng="198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9" name="Harvey 9/100 [9]">
              <a:extLst>
                <a:ext uri="{FF2B5EF4-FFF2-40B4-BE49-F238E27FC236}">
                  <a16:creationId xmlns:a16="http://schemas.microsoft.com/office/drawing/2014/main" id="{C133BC7F-B0E3-404F-92D1-BB930C4F3311}"/>
                </a:ext>
              </a:extLst>
            </p:cNvPr>
            <p:cNvSpPr>
              <a:spLocks noChangeAspect="1"/>
            </p:cNvSpPr>
            <p:nvPr>
              <p:custDataLst>
                <p:tags r:id="rId45"/>
              </p:custDataLst>
            </p:nvPr>
          </p:nvSpPr>
          <p:spPr>
            <a:xfrm>
              <a:off x="4334905" y="3282696"/>
              <a:ext cx="292608" cy="292608"/>
            </a:xfrm>
            <a:custGeom>
              <a:avLst/>
              <a:gdLst/>
              <a:ahLst/>
              <a:cxnLst/>
              <a:rect l="l" t="t" r="r" b="b"/>
              <a:pathLst>
                <a:path w="635000" h="635000">
                  <a:moveTo>
                    <a:pt x="317500" y="0"/>
                  </a:moveTo>
                  <a:arcTo wR="317500" hR="317500" stAng="16200000" swAng="1944000"/>
                  <a:lnTo>
                    <a:pt x="317500" y="317500"/>
                  </a:lnTo>
                  <a:close/>
                </a:path>
                <a:path w="635000" h="635000" fill="none">
                  <a:moveTo>
                    <a:pt x="487625" y="49425"/>
                  </a:moveTo>
                  <a:arcTo wR="317500" hR="317500" stAng="-3456000" swAng="1965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0" name="Harvey 10/100 [10]">
              <a:extLst>
                <a:ext uri="{FF2B5EF4-FFF2-40B4-BE49-F238E27FC236}">
                  <a16:creationId xmlns:a16="http://schemas.microsoft.com/office/drawing/2014/main" id="{F2FB72A6-CDF7-48B3-A3B8-5A5FC061802C}"/>
                </a:ext>
              </a:extLst>
            </p:cNvPr>
            <p:cNvSpPr>
              <a:spLocks noChangeAspect="1"/>
            </p:cNvSpPr>
            <p:nvPr>
              <p:custDataLst>
                <p:tags r:id="rId46"/>
              </p:custDataLst>
            </p:nvPr>
          </p:nvSpPr>
          <p:spPr>
            <a:xfrm>
              <a:off x="4334905" y="3282696"/>
              <a:ext cx="292608" cy="292608"/>
            </a:xfrm>
            <a:custGeom>
              <a:avLst/>
              <a:gdLst/>
              <a:ahLst/>
              <a:cxnLst/>
              <a:rect l="l" t="t" r="r" b="b"/>
              <a:pathLst>
                <a:path w="635000" h="635000">
                  <a:moveTo>
                    <a:pt x="317500" y="0"/>
                  </a:moveTo>
                  <a:arcTo wR="317500" hR="317500" stAng="16200000" swAng="2160000"/>
                  <a:lnTo>
                    <a:pt x="317500" y="317500"/>
                  </a:lnTo>
                  <a:close/>
                </a:path>
                <a:path w="635000" h="635000" fill="none">
                  <a:moveTo>
                    <a:pt x="504121" y="60637"/>
                  </a:moveTo>
                  <a:arcTo wR="317500" hR="317500" stAng="-3240000" swAng="194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1" name="Harvey 11/100 [11]">
              <a:extLst>
                <a:ext uri="{FF2B5EF4-FFF2-40B4-BE49-F238E27FC236}">
                  <a16:creationId xmlns:a16="http://schemas.microsoft.com/office/drawing/2014/main" id="{F3110C8B-1B18-4579-AB3F-0F4A0840CF38}"/>
                </a:ext>
              </a:extLst>
            </p:cNvPr>
            <p:cNvSpPr>
              <a:spLocks noChangeAspect="1"/>
            </p:cNvSpPr>
            <p:nvPr>
              <p:custDataLst>
                <p:tags r:id="rId47"/>
              </p:custDataLst>
            </p:nvPr>
          </p:nvSpPr>
          <p:spPr>
            <a:xfrm>
              <a:off x="4334905" y="3282696"/>
              <a:ext cx="292608" cy="292608"/>
            </a:xfrm>
            <a:custGeom>
              <a:avLst/>
              <a:gdLst/>
              <a:ahLst/>
              <a:cxnLst/>
              <a:rect l="l" t="t" r="r" b="b"/>
              <a:pathLst>
                <a:path w="635000" h="635000">
                  <a:moveTo>
                    <a:pt x="317500" y="0"/>
                  </a:moveTo>
                  <a:arcTo wR="317500" hR="317500" stAng="16200000" swAng="2376000"/>
                  <a:lnTo>
                    <a:pt x="317500" y="317500"/>
                  </a:lnTo>
                  <a:close/>
                </a:path>
                <a:path w="635000" h="635000" fill="none">
                  <a:moveTo>
                    <a:pt x="519882" y="72862"/>
                  </a:moveTo>
                  <a:arcTo wR="317500" hR="317500" stAng="-3024000" swAng="192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2" name="Harvey 12/100 [12]">
              <a:extLst>
                <a:ext uri="{FF2B5EF4-FFF2-40B4-BE49-F238E27FC236}">
                  <a16:creationId xmlns:a16="http://schemas.microsoft.com/office/drawing/2014/main" id="{84A1B722-E5AC-45F7-9498-7FF502B6FA2B}"/>
                </a:ext>
              </a:extLst>
            </p:cNvPr>
            <p:cNvSpPr>
              <a:spLocks noChangeAspect="1"/>
            </p:cNvSpPr>
            <p:nvPr>
              <p:custDataLst>
                <p:tags r:id="rId48"/>
              </p:custDataLst>
            </p:nvPr>
          </p:nvSpPr>
          <p:spPr>
            <a:xfrm>
              <a:off x="4334905" y="3282696"/>
              <a:ext cx="292608" cy="292608"/>
            </a:xfrm>
            <a:custGeom>
              <a:avLst/>
              <a:gdLst/>
              <a:ahLst/>
              <a:cxnLst/>
              <a:rect l="l" t="t" r="r" b="b"/>
              <a:pathLst>
                <a:path w="635000" h="635000">
                  <a:moveTo>
                    <a:pt x="317500" y="0"/>
                  </a:moveTo>
                  <a:arcTo wR="317500" hR="317500" stAng="16200000" swAng="2591999"/>
                  <a:lnTo>
                    <a:pt x="317500" y="317500"/>
                  </a:lnTo>
                  <a:close/>
                </a:path>
                <a:path w="635000" h="635000" fill="none">
                  <a:moveTo>
                    <a:pt x="534843" y="86052"/>
                  </a:moveTo>
                  <a:arcTo wR="317500" hR="317500" stAng="-2808000" swAng="190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3" name="Harvey 13/100 [13]">
              <a:extLst>
                <a:ext uri="{FF2B5EF4-FFF2-40B4-BE49-F238E27FC236}">
                  <a16:creationId xmlns:a16="http://schemas.microsoft.com/office/drawing/2014/main" id="{A5599F20-B957-4DF9-8B04-F2B77AAF0BDB}"/>
                </a:ext>
              </a:extLst>
            </p:cNvPr>
            <p:cNvSpPr>
              <a:spLocks noChangeAspect="1"/>
            </p:cNvSpPr>
            <p:nvPr>
              <p:custDataLst>
                <p:tags r:id="rId49"/>
              </p:custDataLst>
            </p:nvPr>
          </p:nvSpPr>
          <p:spPr>
            <a:xfrm>
              <a:off x="4334905" y="3282696"/>
              <a:ext cx="292608" cy="292608"/>
            </a:xfrm>
            <a:custGeom>
              <a:avLst/>
              <a:gdLst/>
              <a:ahLst/>
              <a:cxnLst/>
              <a:rect l="l" t="t" r="r" b="b"/>
              <a:pathLst>
                <a:path w="635000" h="635000">
                  <a:moveTo>
                    <a:pt x="317500" y="0"/>
                  </a:moveTo>
                  <a:arcTo wR="317500" hR="317500" stAng="16200000" swAng="2808000"/>
                  <a:lnTo>
                    <a:pt x="317500" y="317500"/>
                  </a:lnTo>
                  <a:close/>
                </a:path>
                <a:path w="635000" h="635000" fill="none">
                  <a:moveTo>
                    <a:pt x="548947" y="100156"/>
                  </a:moveTo>
                  <a:arcTo wR="317500" hR="317500" stAng="-2591999" swAng="1879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4" name="Harvey 14/100 [14]">
              <a:extLst>
                <a:ext uri="{FF2B5EF4-FFF2-40B4-BE49-F238E27FC236}">
                  <a16:creationId xmlns:a16="http://schemas.microsoft.com/office/drawing/2014/main" id="{F74357FC-EB3D-46C4-B56A-5007C9F4FB84}"/>
                </a:ext>
              </a:extLst>
            </p:cNvPr>
            <p:cNvSpPr>
              <a:spLocks noChangeAspect="1"/>
            </p:cNvSpPr>
            <p:nvPr>
              <p:custDataLst>
                <p:tags r:id="rId50"/>
              </p:custDataLst>
            </p:nvPr>
          </p:nvSpPr>
          <p:spPr>
            <a:xfrm>
              <a:off x="4334905" y="3282696"/>
              <a:ext cx="292608" cy="292608"/>
            </a:xfrm>
            <a:custGeom>
              <a:avLst/>
              <a:gdLst/>
              <a:ahLst/>
              <a:cxnLst/>
              <a:rect l="l" t="t" r="r" b="b"/>
              <a:pathLst>
                <a:path w="635000" h="635000">
                  <a:moveTo>
                    <a:pt x="317500" y="0"/>
                  </a:moveTo>
                  <a:arcTo wR="317500" hR="317500" stAng="16200000" swAng="3024000"/>
                  <a:lnTo>
                    <a:pt x="317500" y="317500"/>
                  </a:lnTo>
                  <a:close/>
                </a:path>
                <a:path w="635000" h="635000" fill="none">
                  <a:moveTo>
                    <a:pt x="562137" y="115117"/>
                  </a:moveTo>
                  <a:arcTo wR="317500" hR="317500" stAng="-2375999" swAng="1857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5" name="Harvey 15/100 [15]">
              <a:extLst>
                <a:ext uri="{FF2B5EF4-FFF2-40B4-BE49-F238E27FC236}">
                  <a16:creationId xmlns:a16="http://schemas.microsoft.com/office/drawing/2014/main" id="{32E8E8F3-9DBC-46F4-9700-CAF071913650}"/>
                </a:ext>
              </a:extLst>
            </p:cNvPr>
            <p:cNvSpPr>
              <a:spLocks noChangeAspect="1"/>
            </p:cNvSpPr>
            <p:nvPr>
              <p:custDataLst>
                <p:tags r:id="rId51"/>
              </p:custDataLst>
            </p:nvPr>
          </p:nvSpPr>
          <p:spPr>
            <a:xfrm>
              <a:off x="4334905" y="3282696"/>
              <a:ext cx="292608" cy="292608"/>
            </a:xfrm>
            <a:custGeom>
              <a:avLst/>
              <a:gdLst/>
              <a:ahLst/>
              <a:cxnLst/>
              <a:rect l="l" t="t" r="r" b="b"/>
              <a:pathLst>
                <a:path w="635000" h="635000">
                  <a:moveTo>
                    <a:pt x="317500" y="0"/>
                  </a:moveTo>
                  <a:arcTo wR="317500" hR="317500" stAng="16200000" swAng="3240000"/>
                  <a:lnTo>
                    <a:pt x="317500" y="317500"/>
                  </a:lnTo>
                  <a:close/>
                </a:path>
                <a:path w="635000" h="635000" fill="none">
                  <a:moveTo>
                    <a:pt x="574362" y="130878"/>
                  </a:moveTo>
                  <a:arcTo wR="317500" hR="317500" stAng="-2160000" swAng="1836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6" name="Harvey 16/100 [16]">
              <a:extLst>
                <a:ext uri="{FF2B5EF4-FFF2-40B4-BE49-F238E27FC236}">
                  <a16:creationId xmlns:a16="http://schemas.microsoft.com/office/drawing/2014/main" id="{71360883-3CF3-4439-9568-E456C60454A8}"/>
                </a:ext>
              </a:extLst>
            </p:cNvPr>
            <p:cNvSpPr>
              <a:spLocks noChangeAspect="1"/>
            </p:cNvSpPr>
            <p:nvPr>
              <p:custDataLst>
                <p:tags r:id="rId52"/>
              </p:custDataLst>
            </p:nvPr>
          </p:nvSpPr>
          <p:spPr>
            <a:xfrm>
              <a:off x="4334905" y="3282696"/>
              <a:ext cx="292608" cy="292608"/>
            </a:xfrm>
            <a:custGeom>
              <a:avLst/>
              <a:gdLst/>
              <a:ahLst/>
              <a:cxnLst/>
              <a:rect l="l" t="t" r="r" b="b"/>
              <a:pathLst>
                <a:path w="635000" h="635000">
                  <a:moveTo>
                    <a:pt x="317500" y="0"/>
                  </a:moveTo>
                  <a:arcTo wR="317500" hR="317500" stAng="16200000" swAng="3456000"/>
                  <a:lnTo>
                    <a:pt x="317500" y="317500"/>
                  </a:lnTo>
                  <a:close/>
                </a:path>
                <a:path w="635000" h="635000" fill="none">
                  <a:moveTo>
                    <a:pt x="585574" y="147374"/>
                  </a:moveTo>
                  <a:arcTo wR="317500" hR="317500" stAng="-1944000" swAng="1814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7" name="Harvey 17/100 [17]">
              <a:extLst>
                <a:ext uri="{FF2B5EF4-FFF2-40B4-BE49-F238E27FC236}">
                  <a16:creationId xmlns:a16="http://schemas.microsoft.com/office/drawing/2014/main" id="{AE88FC9E-FB95-4413-AE3E-B8BF504735B5}"/>
                </a:ext>
              </a:extLst>
            </p:cNvPr>
            <p:cNvSpPr>
              <a:spLocks noChangeAspect="1"/>
            </p:cNvSpPr>
            <p:nvPr>
              <p:custDataLst>
                <p:tags r:id="rId53"/>
              </p:custDataLst>
            </p:nvPr>
          </p:nvSpPr>
          <p:spPr>
            <a:xfrm>
              <a:off x="4334905" y="3282696"/>
              <a:ext cx="292608" cy="292608"/>
            </a:xfrm>
            <a:custGeom>
              <a:avLst/>
              <a:gdLst/>
              <a:ahLst/>
              <a:cxnLst/>
              <a:rect l="l" t="t" r="r" b="b"/>
              <a:pathLst>
                <a:path w="635000" h="635000">
                  <a:moveTo>
                    <a:pt x="317500" y="0"/>
                  </a:moveTo>
                  <a:arcTo wR="317500" hR="317500" stAng="16200000" swAng="3672000"/>
                  <a:lnTo>
                    <a:pt x="317500" y="317500"/>
                  </a:lnTo>
                  <a:close/>
                </a:path>
                <a:path w="635000" h="635000" fill="none">
                  <a:moveTo>
                    <a:pt x="595727" y="164543"/>
                  </a:moveTo>
                  <a:arcTo wR="317500" hR="317500" stAng="-1727999" swAng="1792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8" name="Harvey 18/100 [18]">
              <a:extLst>
                <a:ext uri="{FF2B5EF4-FFF2-40B4-BE49-F238E27FC236}">
                  <a16:creationId xmlns:a16="http://schemas.microsoft.com/office/drawing/2014/main" id="{62593B83-E4BE-4CE8-9B0B-25AF9B7D4254}"/>
                </a:ext>
              </a:extLst>
            </p:cNvPr>
            <p:cNvSpPr>
              <a:spLocks noChangeAspect="1"/>
            </p:cNvSpPr>
            <p:nvPr>
              <p:custDataLst>
                <p:tags r:id="rId54"/>
              </p:custDataLst>
            </p:nvPr>
          </p:nvSpPr>
          <p:spPr>
            <a:xfrm>
              <a:off x="4334905" y="3282696"/>
              <a:ext cx="292608" cy="292608"/>
            </a:xfrm>
            <a:custGeom>
              <a:avLst/>
              <a:gdLst/>
              <a:ahLst/>
              <a:cxnLst/>
              <a:rect l="l" t="t" r="r" b="b"/>
              <a:pathLst>
                <a:path w="635000" h="635000">
                  <a:moveTo>
                    <a:pt x="317500" y="0"/>
                  </a:moveTo>
                  <a:arcTo wR="317500" hR="317500" stAng="16200000" swAng="3888000"/>
                  <a:lnTo>
                    <a:pt x="317500" y="317500"/>
                  </a:lnTo>
                  <a:close/>
                </a:path>
                <a:path w="635000" h="635000" fill="none">
                  <a:moveTo>
                    <a:pt x="604782" y="182315"/>
                  </a:moveTo>
                  <a:arcTo wR="317500" hR="317500" stAng="-1512000" swAng="1771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9" name="Harvey 19/100 [19]">
              <a:extLst>
                <a:ext uri="{FF2B5EF4-FFF2-40B4-BE49-F238E27FC236}">
                  <a16:creationId xmlns:a16="http://schemas.microsoft.com/office/drawing/2014/main" id="{CD41838E-0172-403D-9B68-FD51310F5400}"/>
                </a:ext>
              </a:extLst>
            </p:cNvPr>
            <p:cNvSpPr>
              <a:spLocks noChangeAspect="1"/>
            </p:cNvSpPr>
            <p:nvPr>
              <p:custDataLst>
                <p:tags r:id="rId55"/>
              </p:custDataLst>
            </p:nvPr>
          </p:nvSpPr>
          <p:spPr>
            <a:xfrm>
              <a:off x="4334905" y="3282696"/>
              <a:ext cx="292608" cy="292608"/>
            </a:xfrm>
            <a:custGeom>
              <a:avLst/>
              <a:gdLst/>
              <a:ahLst/>
              <a:cxnLst/>
              <a:rect l="l" t="t" r="r" b="b"/>
              <a:pathLst>
                <a:path w="635000" h="635000">
                  <a:moveTo>
                    <a:pt x="317500" y="0"/>
                  </a:moveTo>
                  <a:arcTo wR="317500" hR="317500" stAng="16200000" swAng="4104000"/>
                  <a:lnTo>
                    <a:pt x="317500" y="317500"/>
                  </a:lnTo>
                  <a:close/>
                </a:path>
                <a:path w="635000" h="635000" fill="none">
                  <a:moveTo>
                    <a:pt x="612704" y="200620"/>
                  </a:moveTo>
                  <a:arcTo wR="317500" hR="317500" stAng="-1295999" swAng="174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0" name="Harvey 20/100 [20]">
              <a:extLst>
                <a:ext uri="{FF2B5EF4-FFF2-40B4-BE49-F238E27FC236}">
                  <a16:creationId xmlns:a16="http://schemas.microsoft.com/office/drawing/2014/main" id="{EDE3F4CF-CB3E-40C2-B070-AC09F1E8FBD5}"/>
                </a:ext>
              </a:extLst>
            </p:cNvPr>
            <p:cNvSpPr>
              <a:spLocks noChangeAspect="1"/>
            </p:cNvSpPr>
            <p:nvPr>
              <p:custDataLst>
                <p:tags r:id="rId56"/>
              </p:custDataLst>
            </p:nvPr>
          </p:nvSpPr>
          <p:spPr>
            <a:xfrm>
              <a:off x="4334905" y="3282696"/>
              <a:ext cx="292608" cy="292608"/>
            </a:xfrm>
            <a:custGeom>
              <a:avLst/>
              <a:gdLst/>
              <a:ahLst/>
              <a:cxnLst/>
              <a:rect l="l" t="t" r="r" b="b"/>
              <a:pathLst>
                <a:path w="635000" h="635000">
                  <a:moveTo>
                    <a:pt x="317500" y="0"/>
                  </a:moveTo>
                  <a:arcTo wR="317500" hR="317500" stAng="16200000" swAng="4320000"/>
                  <a:lnTo>
                    <a:pt x="317500" y="317500"/>
                  </a:lnTo>
                  <a:close/>
                </a:path>
                <a:path w="635000" h="635000" fill="none">
                  <a:moveTo>
                    <a:pt x="619460" y="219387"/>
                  </a:moveTo>
                  <a:arcTo wR="317500" hR="317500" stAng="-1080000" swAng="172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1" name="Harvey 21/100 [21]">
              <a:extLst>
                <a:ext uri="{FF2B5EF4-FFF2-40B4-BE49-F238E27FC236}">
                  <a16:creationId xmlns:a16="http://schemas.microsoft.com/office/drawing/2014/main" id="{CD8E25E7-83D2-4F78-92A7-435281704491}"/>
                </a:ext>
              </a:extLst>
            </p:cNvPr>
            <p:cNvSpPr>
              <a:spLocks noChangeAspect="1"/>
            </p:cNvSpPr>
            <p:nvPr>
              <p:custDataLst>
                <p:tags r:id="rId57"/>
              </p:custDataLst>
            </p:nvPr>
          </p:nvSpPr>
          <p:spPr>
            <a:xfrm>
              <a:off x="4334905" y="3282696"/>
              <a:ext cx="292608" cy="292608"/>
            </a:xfrm>
            <a:custGeom>
              <a:avLst/>
              <a:gdLst/>
              <a:ahLst/>
              <a:cxnLst/>
              <a:rect l="l" t="t" r="r" b="b"/>
              <a:pathLst>
                <a:path w="635000" h="635000">
                  <a:moveTo>
                    <a:pt x="317500" y="0"/>
                  </a:moveTo>
                  <a:arcTo wR="317500" hR="317500" stAng="16200000" swAng="4536000"/>
                  <a:lnTo>
                    <a:pt x="317500" y="317500"/>
                  </a:lnTo>
                  <a:close/>
                </a:path>
                <a:path w="635000" h="635000" fill="none">
                  <a:moveTo>
                    <a:pt x="625025" y="238540"/>
                  </a:moveTo>
                  <a:arcTo wR="317500" hR="317500" stAng="-864000" swAng="170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2" name="Harvey 22/100 [22]">
              <a:extLst>
                <a:ext uri="{FF2B5EF4-FFF2-40B4-BE49-F238E27FC236}">
                  <a16:creationId xmlns:a16="http://schemas.microsoft.com/office/drawing/2014/main" id="{C6A696FB-9EFC-47F6-9860-247C48C1FC3D}"/>
                </a:ext>
              </a:extLst>
            </p:cNvPr>
            <p:cNvSpPr>
              <a:spLocks noChangeAspect="1"/>
            </p:cNvSpPr>
            <p:nvPr>
              <p:custDataLst>
                <p:tags r:id="rId58"/>
              </p:custDataLst>
            </p:nvPr>
          </p:nvSpPr>
          <p:spPr>
            <a:xfrm>
              <a:off x="4334905" y="3282696"/>
              <a:ext cx="292608" cy="292608"/>
            </a:xfrm>
            <a:custGeom>
              <a:avLst/>
              <a:gdLst/>
              <a:ahLst/>
              <a:cxnLst/>
              <a:rect l="l" t="t" r="r" b="b"/>
              <a:pathLst>
                <a:path w="635000" h="635000">
                  <a:moveTo>
                    <a:pt x="317500" y="0"/>
                  </a:moveTo>
                  <a:arcTo wR="317500" hR="317500" stAng="16200000" swAng="4752000"/>
                  <a:lnTo>
                    <a:pt x="317500" y="317500"/>
                  </a:lnTo>
                  <a:close/>
                </a:path>
                <a:path w="635000" h="635000" fill="none">
                  <a:moveTo>
                    <a:pt x="629376" y="258006"/>
                  </a:moveTo>
                  <a:arcTo wR="317500" hR="317500" stAng="-647999" swAng="168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3" name="Harvey 23/100 [23]">
              <a:extLst>
                <a:ext uri="{FF2B5EF4-FFF2-40B4-BE49-F238E27FC236}">
                  <a16:creationId xmlns:a16="http://schemas.microsoft.com/office/drawing/2014/main" id="{252958D2-EE89-4FBF-BF7B-C8AFAD704413}"/>
                </a:ext>
              </a:extLst>
            </p:cNvPr>
            <p:cNvSpPr>
              <a:spLocks noChangeAspect="1"/>
            </p:cNvSpPr>
            <p:nvPr>
              <p:custDataLst>
                <p:tags r:id="rId59"/>
              </p:custDataLst>
            </p:nvPr>
          </p:nvSpPr>
          <p:spPr>
            <a:xfrm>
              <a:off x="4334905" y="3282696"/>
              <a:ext cx="292608" cy="292608"/>
            </a:xfrm>
            <a:custGeom>
              <a:avLst/>
              <a:gdLst/>
              <a:ahLst/>
              <a:cxnLst/>
              <a:rect l="l" t="t" r="r" b="b"/>
              <a:pathLst>
                <a:path w="635000" h="635000">
                  <a:moveTo>
                    <a:pt x="317500" y="0"/>
                  </a:moveTo>
                  <a:arcTo wR="317500" hR="317500" stAng="16200000" swAng="4968000"/>
                  <a:lnTo>
                    <a:pt x="317500" y="317500"/>
                  </a:lnTo>
                  <a:close/>
                </a:path>
                <a:path w="635000" h="635000" fill="none">
                  <a:moveTo>
                    <a:pt x="632496" y="277706"/>
                  </a:moveTo>
                  <a:arcTo wR="317500" hR="317500" stAng="-432000" swAng="166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4" name="Harvey 24/100 [24]">
              <a:extLst>
                <a:ext uri="{FF2B5EF4-FFF2-40B4-BE49-F238E27FC236}">
                  <a16:creationId xmlns:a16="http://schemas.microsoft.com/office/drawing/2014/main" id="{314E82DC-04B6-406C-9D65-1115F4D2AA22}"/>
                </a:ext>
              </a:extLst>
            </p:cNvPr>
            <p:cNvSpPr>
              <a:spLocks noChangeAspect="1"/>
            </p:cNvSpPr>
            <p:nvPr>
              <p:custDataLst>
                <p:tags r:id="rId60"/>
              </p:custDataLst>
            </p:nvPr>
          </p:nvSpPr>
          <p:spPr>
            <a:xfrm>
              <a:off x="4334905" y="3282696"/>
              <a:ext cx="292608" cy="292608"/>
            </a:xfrm>
            <a:custGeom>
              <a:avLst/>
              <a:gdLst/>
              <a:ahLst/>
              <a:cxnLst/>
              <a:rect l="l" t="t" r="r" b="b"/>
              <a:pathLst>
                <a:path w="635000" h="635000">
                  <a:moveTo>
                    <a:pt x="317500" y="0"/>
                  </a:moveTo>
                  <a:arcTo wR="317500" hR="317500" stAng="16200000" swAng="5183999"/>
                  <a:lnTo>
                    <a:pt x="317500" y="317500"/>
                  </a:lnTo>
                  <a:close/>
                </a:path>
                <a:path w="635000" h="635000" fill="none">
                  <a:moveTo>
                    <a:pt x="634373" y="297564"/>
                  </a:moveTo>
                  <a:arcTo wR="317500" hR="317500" stAng="-216000" swAng="164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5" name="Harvey 25/100 [25]">
              <a:extLst>
                <a:ext uri="{FF2B5EF4-FFF2-40B4-BE49-F238E27FC236}">
                  <a16:creationId xmlns:a16="http://schemas.microsoft.com/office/drawing/2014/main" id="{669D1B60-A74F-4296-8610-F3DCDDC15022}"/>
                </a:ext>
              </a:extLst>
            </p:cNvPr>
            <p:cNvSpPr>
              <a:spLocks noChangeAspect="1"/>
            </p:cNvSpPr>
            <p:nvPr>
              <p:custDataLst>
                <p:tags r:id="rId61"/>
              </p:custDataLst>
            </p:nvPr>
          </p:nvSpPr>
          <p:spPr>
            <a:xfrm>
              <a:off x="4334905" y="3282696"/>
              <a:ext cx="292608" cy="292608"/>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6" name="Harvey 26/100 [26]">
              <a:extLst>
                <a:ext uri="{FF2B5EF4-FFF2-40B4-BE49-F238E27FC236}">
                  <a16:creationId xmlns:a16="http://schemas.microsoft.com/office/drawing/2014/main" id="{FF6DD112-04B6-4656-AB9D-1F9950FEE2D9}"/>
                </a:ext>
              </a:extLst>
            </p:cNvPr>
            <p:cNvSpPr>
              <a:spLocks noChangeAspect="1"/>
            </p:cNvSpPr>
            <p:nvPr>
              <p:custDataLst>
                <p:tags r:id="rId62"/>
              </p:custDataLst>
            </p:nvPr>
          </p:nvSpPr>
          <p:spPr>
            <a:xfrm>
              <a:off x="4334905" y="3282696"/>
              <a:ext cx="292608" cy="292608"/>
            </a:xfrm>
            <a:custGeom>
              <a:avLst/>
              <a:gdLst/>
              <a:ahLst/>
              <a:cxnLst/>
              <a:rect l="l" t="t" r="r" b="b"/>
              <a:pathLst>
                <a:path w="635000" h="635000">
                  <a:moveTo>
                    <a:pt x="317500" y="0"/>
                  </a:moveTo>
                  <a:arcTo wR="317500" hR="317500" stAng="16200000" swAng="5616000"/>
                  <a:lnTo>
                    <a:pt x="317500" y="317500"/>
                  </a:lnTo>
                  <a:close/>
                </a:path>
                <a:path w="635000" h="635000" fill="none">
                  <a:moveTo>
                    <a:pt x="634373" y="337435"/>
                  </a:moveTo>
                  <a:arcTo wR="317500" hR="317500" stAng="216000" swAng="1598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7" name="Harvey 27/100 [27]">
              <a:extLst>
                <a:ext uri="{FF2B5EF4-FFF2-40B4-BE49-F238E27FC236}">
                  <a16:creationId xmlns:a16="http://schemas.microsoft.com/office/drawing/2014/main" id="{E2928B53-FC5C-427C-AE65-9286773D84B2}"/>
                </a:ext>
              </a:extLst>
            </p:cNvPr>
            <p:cNvSpPr>
              <a:spLocks noChangeAspect="1"/>
            </p:cNvSpPr>
            <p:nvPr>
              <p:custDataLst>
                <p:tags r:id="rId63"/>
              </p:custDataLst>
            </p:nvPr>
          </p:nvSpPr>
          <p:spPr>
            <a:xfrm>
              <a:off x="4334905" y="3282696"/>
              <a:ext cx="292608" cy="292608"/>
            </a:xfrm>
            <a:custGeom>
              <a:avLst/>
              <a:gdLst/>
              <a:ahLst/>
              <a:cxnLst/>
              <a:rect l="l" t="t" r="r" b="b"/>
              <a:pathLst>
                <a:path w="635000" h="635000">
                  <a:moveTo>
                    <a:pt x="317500" y="0"/>
                  </a:moveTo>
                  <a:arcTo wR="317500" hR="317500" stAng="16200000" swAng="5832000"/>
                  <a:lnTo>
                    <a:pt x="317500" y="317500"/>
                  </a:lnTo>
                  <a:close/>
                </a:path>
                <a:path w="635000" h="635000" fill="none">
                  <a:moveTo>
                    <a:pt x="632496" y="357293"/>
                  </a:moveTo>
                  <a:arcTo wR="317500" hR="317500" stAng="432000" swAng="1576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8" name="Harvey 28/100 [28]">
              <a:extLst>
                <a:ext uri="{FF2B5EF4-FFF2-40B4-BE49-F238E27FC236}">
                  <a16:creationId xmlns:a16="http://schemas.microsoft.com/office/drawing/2014/main" id="{D8CF4F20-8FEC-47FF-9B86-E818143B2C19}"/>
                </a:ext>
              </a:extLst>
            </p:cNvPr>
            <p:cNvSpPr>
              <a:spLocks noChangeAspect="1"/>
            </p:cNvSpPr>
            <p:nvPr>
              <p:custDataLst>
                <p:tags r:id="rId64"/>
              </p:custDataLst>
            </p:nvPr>
          </p:nvSpPr>
          <p:spPr>
            <a:xfrm>
              <a:off x="4334905" y="3282696"/>
              <a:ext cx="292608" cy="292608"/>
            </a:xfrm>
            <a:custGeom>
              <a:avLst/>
              <a:gdLst/>
              <a:ahLst/>
              <a:cxnLst/>
              <a:rect l="l" t="t" r="r" b="b"/>
              <a:pathLst>
                <a:path w="635000" h="635000">
                  <a:moveTo>
                    <a:pt x="317500" y="0"/>
                  </a:moveTo>
                  <a:arcTo wR="317500" hR="317500" stAng="16200000" swAng="6048000"/>
                  <a:lnTo>
                    <a:pt x="317500" y="317500"/>
                  </a:lnTo>
                  <a:close/>
                </a:path>
                <a:path w="635000" h="635000" fill="none">
                  <a:moveTo>
                    <a:pt x="629376" y="376993"/>
                  </a:moveTo>
                  <a:arcTo wR="317500" hR="317500" stAng="648000" swAng="1555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9" name="Harvey 29/100 [29]">
              <a:extLst>
                <a:ext uri="{FF2B5EF4-FFF2-40B4-BE49-F238E27FC236}">
                  <a16:creationId xmlns:a16="http://schemas.microsoft.com/office/drawing/2014/main" id="{E1AF074D-4599-4D0E-8078-66303FEBDE44}"/>
                </a:ext>
              </a:extLst>
            </p:cNvPr>
            <p:cNvSpPr>
              <a:spLocks noChangeAspect="1"/>
            </p:cNvSpPr>
            <p:nvPr>
              <p:custDataLst>
                <p:tags r:id="rId65"/>
              </p:custDataLst>
            </p:nvPr>
          </p:nvSpPr>
          <p:spPr>
            <a:xfrm>
              <a:off x="4334905" y="3282696"/>
              <a:ext cx="292608" cy="292608"/>
            </a:xfrm>
            <a:custGeom>
              <a:avLst/>
              <a:gdLst/>
              <a:ahLst/>
              <a:cxnLst/>
              <a:rect l="l" t="t" r="r" b="b"/>
              <a:pathLst>
                <a:path w="635000" h="635000">
                  <a:moveTo>
                    <a:pt x="317500" y="0"/>
                  </a:moveTo>
                  <a:arcTo wR="317500" hR="317500" stAng="16200000" swAng="6263999"/>
                  <a:lnTo>
                    <a:pt x="317500" y="317500"/>
                  </a:lnTo>
                  <a:close/>
                </a:path>
                <a:path w="635000" h="635000" fill="none">
                  <a:moveTo>
                    <a:pt x="625025" y="396459"/>
                  </a:moveTo>
                  <a:arcTo wR="317500" hR="317500" stAng="863999" swAng="1533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0" name="Harvey 30/100 [30]">
              <a:extLst>
                <a:ext uri="{FF2B5EF4-FFF2-40B4-BE49-F238E27FC236}">
                  <a16:creationId xmlns:a16="http://schemas.microsoft.com/office/drawing/2014/main" id="{2DF9C982-C062-4899-8A5F-20F49AD9E1B5}"/>
                </a:ext>
              </a:extLst>
            </p:cNvPr>
            <p:cNvSpPr>
              <a:spLocks noChangeAspect="1"/>
            </p:cNvSpPr>
            <p:nvPr>
              <p:custDataLst>
                <p:tags r:id="rId66"/>
              </p:custDataLst>
            </p:nvPr>
          </p:nvSpPr>
          <p:spPr>
            <a:xfrm>
              <a:off x="4334905" y="3282696"/>
              <a:ext cx="292608" cy="292608"/>
            </a:xfrm>
            <a:custGeom>
              <a:avLst/>
              <a:gdLst/>
              <a:ahLst/>
              <a:cxnLst/>
              <a:rect l="l" t="t" r="r" b="b"/>
              <a:pathLst>
                <a:path w="635000" h="635000">
                  <a:moveTo>
                    <a:pt x="317500" y="0"/>
                  </a:moveTo>
                  <a:arcTo wR="317500" hR="317500" stAng="16200000" swAng="6480000"/>
                  <a:lnTo>
                    <a:pt x="317500" y="317500"/>
                  </a:lnTo>
                  <a:close/>
                </a:path>
                <a:path w="635000" h="635000" fill="none">
                  <a:moveTo>
                    <a:pt x="619460" y="415612"/>
                  </a:moveTo>
                  <a:arcTo wR="317500" hR="317500" stAng="1080000" swAng="1511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1" name="Harvey 31/100 [31]">
              <a:extLst>
                <a:ext uri="{FF2B5EF4-FFF2-40B4-BE49-F238E27FC236}">
                  <a16:creationId xmlns:a16="http://schemas.microsoft.com/office/drawing/2014/main" id="{E98CD797-9DD9-4143-9058-D1ABF95E7406}"/>
                </a:ext>
              </a:extLst>
            </p:cNvPr>
            <p:cNvSpPr>
              <a:spLocks noChangeAspect="1"/>
            </p:cNvSpPr>
            <p:nvPr>
              <p:custDataLst>
                <p:tags r:id="rId67"/>
              </p:custDataLst>
            </p:nvPr>
          </p:nvSpPr>
          <p:spPr>
            <a:xfrm>
              <a:off x="4334905" y="3282696"/>
              <a:ext cx="292608" cy="292608"/>
            </a:xfrm>
            <a:custGeom>
              <a:avLst/>
              <a:gdLst/>
              <a:ahLst/>
              <a:cxnLst/>
              <a:rect l="l" t="t" r="r" b="b"/>
              <a:pathLst>
                <a:path w="635000" h="635000">
                  <a:moveTo>
                    <a:pt x="317500" y="0"/>
                  </a:moveTo>
                  <a:arcTo wR="317500" hR="317500" stAng="16200000" swAng="6696000"/>
                  <a:lnTo>
                    <a:pt x="317500" y="317500"/>
                  </a:lnTo>
                  <a:close/>
                </a:path>
                <a:path w="635000" h="635000" fill="none">
                  <a:moveTo>
                    <a:pt x="612704" y="434379"/>
                  </a:moveTo>
                  <a:arcTo wR="317500" hR="317500" stAng="1295999" swAng="1490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2" name="Harvey 32/100 [32]">
              <a:extLst>
                <a:ext uri="{FF2B5EF4-FFF2-40B4-BE49-F238E27FC236}">
                  <a16:creationId xmlns:a16="http://schemas.microsoft.com/office/drawing/2014/main" id="{39029FE4-844F-47DA-8FEF-FB68673FF10C}"/>
                </a:ext>
              </a:extLst>
            </p:cNvPr>
            <p:cNvSpPr>
              <a:spLocks noChangeAspect="1"/>
            </p:cNvSpPr>
            <p:nvPr>
              <p:custDataLst>
                <p:tags r:id="rId68"/>
              </p:custDataLst>
            </p:nvPr>
          </p:nvSpPr>
          <p:spPr>
            <a:xfrm>
              <a:off x="4334905" y="3282696"/>
              <a:ext cx="292608" cy="292608"/>
            </a:xfrm>
            <a:custGeom>
              <a:avLst/>
              <a:gdLst/>
              <a:ahLst/>
              <a:cxnLst/>
              <a:rect l="l" t="t" r="r" b="b"/>
              <a:pathLst>
                <a:path w="635000" h="635000">
                  <a:moveTo>
                    <a:pt x="317500" y="0"/>
                  </a:moveTo>
                  <a:arcTo wR="317500" hR="317500" stAng="16200000" swAng="6912000"/>
                  <a:lnTo>
                    <a:pt x="317500" y="317500"/>
                  </a:lnTo>
                  <a:close/>
                </a:path>
                <a:path w="635000" h="635000" fill="none">
                  <a:moveTo>
                    <a:pt x="604782" y="452684"/>
                  </a:moveTo>
                  <a:arcTo wR="317500" hR="317500" stAng="1512000" swAng="1468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3" name="Harvey 33/100 [33]">
              <a:extLst>
                <a:ext uri="{FF2B5EF4-FFF2-40B4-BE49-F238E27FC236}">
                  <a16:creationId xmlns:a16="http://schemas.microsoft.com/office/drawing/2014/main" id="{B99AA4D4-9C74-447B-89EF-8FD268FF95EE}"/>
                </a:ext>
              </a:extLst>
            </p:cNvPr>
            <p:cNvSpPr>
              <a:spLocks noChangeAspect="1"/>
            </p:cNvSpPr>
            <p:nvPr>
              <p:custDataLst>
                <p:tags r:id="rId69"/>
              </p:custDataLst>
            </p:nvPr>
          </p:nvSpPr>
          <p:spPr>
            <a:xfrm>
              <a:off x="4334905" y="3282696"/>
              <a:ext cx="292608" cy="292608"/>
            </a:xfrm>
            <a:custGeom>
              <a:avLst/>
              <a:gdLst/>
              <a:ahLst/>
              <a:cxnLst/>
              <a:rect l="l" t="t" r="r" b="b"/>
              <a:pathLst>
                <a:path w="635000" h="635000">
                  <a:moveTo>
                    <a:pt x="317500" y="0"/>
                  </a:moveTo>
                  <a:arcTo wR="317500" hR="317500" stAng="16200000" swAng="7128000"/>
                  <a:lnTo>
                    <a:pt x="317500" y="317500"/>
                  </a:lnTo>
                  <a:close/>
                </a:path>
                <a:path w="635000" h="635000" fill="none">
                  <a:moveTo>
                    <a:pt x="595727" y="470456"/>
                  </a:moveTo>
                  <a:arcTo wR="317500" hR="317500" stAng="1728000" swAng="144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4" name="Harvey 34/100 [34]">
              <a:extLst>
                <a:ext uri="{FF2B5EF4-FFF2-40B4-BE49-F238E27FC236}">
                  <a16:creationId xmlns:a16="http://schemas.microsoft.com/office/drawing/2014/main" id="{0880CCDE-4DDE-49A8-AFB2-FDDCE314B4D3}"/>
                </a:ext>
              </a:extLst>
            </p:cNvPr>
            <p:cNvSpPr>
              <a:spLocks noChangeAspect="1"/>
            </p:cNvSpPr>
            <p:nvPr>
              <p:custDataLst>
                <p:tags r:id="rId70"/>
              </p:custDataLst>
            </p:nvPr>
          </p:nvSpPr>
          <p:spPr>
            <a:xfrm>
              <a:off x="4334905" y="3282696"/>
              <a:ext cx="292608" cy="292608"/>
            </a:xfrm>
            <a:custGeom>
              <a:avLst/>
              <a:gdLst/>
              <a:ahLst/>
              <a:cxnLst/>
              <a:rect l="l" t="t" r="r" b="b"/>
              <a:pathLst>
                <a:path w="635000" h="635000">
                  <a:moveTo>
                    <a:pt x="317500" y="0"/>
                  </a:moveTo>
                  <a:arcTo wR="317500" hR="317500" stAng="16200000" swAng="7344000"/>
                  <a:lnTo>
                    <a:pt x="317500" y="317500"/>
                  </a:lnTo>
                  <a:close/>
                </a:path>
                <a:path w="635000" h="635000" fill="none">
                  <a:moveTo>
                    <a:pt x="585574" y="487625"/>
                  </a:moveTo>
                  <a:arcTo wR="317500" hR="317500" stAng="1944000" swAng="14255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5" name="Harvey 35/100 [35]">
              <a:extLst>
                <a:ext uri="{FF2B5EF4-FFF2-40B4-BE49-F238E27FC236}">
                  <a16:creationId xmlns:a16="http://schemas.microsoft.com/office/drawing/2014/main" id="{F37E834A-F9D8-4623-BC85-60359856CCD0}"/>
                </a:ext>
              </a:extLst>
            </p:cNvPr>
            <p:cNvSpPr>
              <a:spLocks noChangeAspect="1"/>
            </p:cNvSpPr>
            <p:nvPr>
              <p:custDataLst>
                <p:tags r:id="rId71"/>
              </p:custDataLst>
            </p:nvPr>
          </p:nvSpPr>
          <p:spPr>
            <a:xfrm>
              <a:off x="4334905" y="3282696"/>
              <a:ext cx="292608" cy="292608"/>
            </a:xfrm>
            <a:custGeom>
              <a:avLst/>
              <a:gdLst/>
              <a:ahLst/>
              <a:cxnLst/>
              <a:rect l="l" t="t" r="r" b="b"/>
              <a:pathLst>
                <a:path w="635000" h="635000">
                  <a:moveTo>
                    <a:pt x="317500" y="0"/>
                  </a:moveTo>
                  <a:arcTo wR="317500" hR="317500" stAng="16200000" swAng="7559999"/>
                  <a:lnTo>
                    <a:pt x="317500" y="317500"/>
                  </a:lnTo>
                  <a:close/>
                </a:path>
                <a:path w="635000" h="635000" fill="none">
                  <a:moveTo>
                    <a:pt x="574362" y="504121"/>
                  </a:moveTo>
                  <a:arcTo wR="317500" hR="317500" stAng="2159999" swAng="140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6" name="Harvey 36/100 [36]">
              <a:extLst>
                <a:ext uri="{FF2B5EF4-FFF2-40B4-BE49-F238E27FC236}">
                  <a16:creationId xmlns:a16="http://schemas.microsoft.com/office/drawing/2014/main" id="{15163940-B229-4368-B727-3714123C78AB}"/>
                </a:ext>
              </a:extLst>
            </p:cNvPr>
            <p:cNvSpPr>
              <a:spLocks noChangeAspect="1"/>
            </p:cNvSpPr>
            <p:nvPr>
              <p:custDataLst>
                <p:tags r:id="rId72"/>
              </p:custDataLst>
            </p:nvPr>
          </p:nvSpPr>
          <p:spPr>
            <a:xfrm>
              <a:off x="4334905" y="3282696"/>
              <a:ext cx="292608" cy="292608"/>
            </a:xfrm>
            <a:custGeom>
              <a:avLst/>
              <a:gdLst/>
              <a:ahLst/>
              <a:cxnLst/>
              <a:rect l="l" t="t" r="r" b="b"/>
              <a:pathLst>
                <a:path w="635000" h="635000">
                  <a:moveTo>
                    <a:pt x="317500" y="0"/>
                  </a:moveTo>
                  <a:arcTo wR="317500" hR="317500" stAng="16200000" swAng="7776000"/>
                  <a:lnTo>
                    <a:pt x="317500" y="317500"/>
                  </a:lnTo>
                  <a:close/>
                </a:path>
                <a:path w="635000" h="635000" fill="none">
                  <a:moveTo>
                    <a:pt x="562137" y="519882"/>
                  </a:moveTo>
                  <a:arcTo wR="317500" hR="317500" stAng="2375999" swAng="138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7" name="Harvey 37/100 [37]">
              <a:extLst>
                <a:ext uri="{FF2B5EF4-FFF2-40B4-BE49-F238E27FC236}">
                  <a16:creationId xmlns:a16="http://schemas.microsoft.com/office/drawing/2014/main" id="{64BAECDC-27C7-4333-B9D8-59DE42A1B1AA}"/>
                </a:ext>
              </a:extLst>
            </p:cNvPr>
            <p:cNvSpPr>
              <a:spLocks noChangeAspect="1"/>
            </p:cNvSpPr>
            <p:nvPr>
              <p:custDataLst>
                <p:tags r:id="rId73"/>
              </p:custDataLst>
            </p:nvPr>
          </p:nvSpPr>
          <p:spPr>
            <a:xfrm>
              <a:off x="4334905" y="3282696"/>
              <a:ext cx="292608" cy="292608"/>
            </a:xfrm>
            <a:custGeom>
              <a:avLst/>
              <a:gdLst/>
              <a:ahLst/>
              <a:cxnLst/>
              <a:rect l="l" t="t" r="r" b="b"/>
              <a:pathLst>
                <a:path w="635000" h="635000">
                  <a:moveTo>
                    <a:pt x="317500" y="0"/>
                  </a:moveTo>
                  <a:arcTo wR="317500" hR="317500" stAng="16200000" swAng="7991999"/>
                  <a:lnTo>
                    <a:pt x="317500" y="317500"/>
                  </a:lnTo>
                  <a:close/>
                </a:path>
                <a:path w="635000" h="635000" fill="none">
                  <a:moveTo>
                    <a:pt x="548947" y="534843"/>
                  </a:moveTo>
                  <a:arcTo wR="317500" hR="317500" stAng="2591999" swAng="136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8" name="Harvey 38/100 [38]">
              <a:extLst>
                <a:ext uri="{FF2B5EF4-FFF2-40B4-BE49-F238E27FC236}">
                  <a16:creationId xmlns:a16="http://schemas.microsoft.com/office/drawing/2014/main" id="{4F018A0A-A74A-4E47-BC47-203679D4F8C0}"/>
                </a:ext>
              </a:extLst>
            </p:cNvPr>
            <p:cNvSpPr>
              <a:spLocks noChangeAspect="1"/>
            </p:cNvSpPr>
            <p:nvPr>
              <p:custDataLst>
                <p:tags r:id="rId74"/>
              </p:custDataLst>
            </p:nvPr>
          </p:nvSpPr>
          <p:spPr>
            <a:xfrm>
              <a:off x="4334905" y="3282696"/>
              <a:ext cx="292608" cy="292608"/>
            </a:xfrm>
            <a:custGeom>
              <a:avLst/>
              <a:gdLst/>
              <a:ahLst/>
              <a:cxnLst/>
              <a:rect l="l" t="t" r="r" b="b"/>
              <a:pathLst>
                <a:path w="635000" h="635000">
                  <a:moveTo>
                    <a:pt x="317500" y="0"/>
                  </a:moveTo>
                  <a:arcTo wR="317500" hR="317500" stAng="16200000" swAng="8208000"/>
                  <a:lnTo>
                    <a:pt x="317500" y="317500"/>
                  </a:lnTo>
                  <a:close/>
                </a:path>
                <a:path w="635000" h="635000" fill="none">
                  <a:moveTo>
                    <a:pt x="534843" y="548947"/>
                  </a:moveTo>
                  <a:arcTo wR="317500" hR="317500" stAng="2808000" swAng="1339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9" name="Harvey 39/100 [39]">
              <a:extLst>
                <a:ext uri="{FF2B5EF4-FFF2-40B4-BE49-F238E27FC236}">
                  <a16:creationId xmlns:a16="http://schemas.microsoft.com/office/drawing/2014/main" id="{ACA75957-9FDB-46A2-82EC-77103CBEAC52}"/>
                </a:ext>
              </a:extLst>
            </p:cNvPr>
            <p:cNvSpPr>
              <a:spLocks noChangeAspect="1"/>
            </p:cNvSpPr>
            <p:nvPr>
              <p:custDataLst>
                <p:tags r:id="rId75"/>
              </p:custDataLst>
            </p:nvPr>
          </p:nvSpPr>
          <p:spPr>
            <a:xfrm>
              <a:off x="4334905" y="3282696"/>
              <a:ext cx="292608" cy="292608"/>
            </a:xfrm>
            <a:custGeom>
              <a:avLst/>
              <a:gdLst/>
              <a:ahLst/>
              <a:cxnLst/>
              <a:rect l="l" t="t" r="r" b="b"/>
              <a:pathLst>
                <a:path w="635000" h="635000">
                  <a:moveTo>
                    <a:pt x="317500" y="0"/>
                  </a:moveTo>
                  <a:arcTo wR="317500" hR="317500" stAng="16200000" swAng="8424000"/>
                  <a:lnTo>
                    <a:pt x="317500" y="317500"/>
                  </a:lnTo>
                  <a:close/>
                </a:path>
                <a:path w="635000" h="635000" fill="none">
                  <a:moveTo>
                    <a:pt x="519882" y="562137"/>
                  </a:moveTo>
                  <a:arcTo wR="317500" hR="317500" stAng="3024000" swAng="1317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0" name="Harvey 40/100 [40]">
              <a:extLst>
                <a:ext uri="{FF2B5EF4-FFF2-40B4-BE49-F238E27FC236}">
                  <a16:creationId xmlns:a16="http://schemas.microsoft.com/office/drawing/2014/main" id="{025DFA7F-A073-422A-8D20-E27D1ABE4342}"/>
                </a:ext>
              </a:extLst>
            </p:cNvPr>
            <p:cNvSpPr>
              <a:spLocks noChangeAspect="1"/>
            </p:cNvSpPr>
            <p:nvPr>
              <p:custDataLst>
                <p:tags r:id="rId76"/>
              </p:custDataLst>
            </p:nvPr>
          </p:nvSpPr>
          <p:spPr>
            <a:xfrm>
              <a:off x="4334905" y="3282696"/>
              <a:ext cx="292608" cy="292608"/>
            </a:xfrm>
            <a:custGeom>
              <a:avLst/>
              <a:gdLst/>
              <a:ahLst/>
              <a:cxnLst/>
              <a:rect l="l" t="t" r="r" b="b"/>
              <a:pathLst>
                <a:path w="635000" h="635000">
                  <a:moveTo>
                    <a:pt x="317500" y="0"/>
                  </a:moveTo>
                  <a:arcTo wR="317500" hR="317500" stAng="16200000" swAng="8640000"/>
                  <a:lnTo>
                    <a:pt x="317500" y="317500"/>
                  </a:lnTo>
                  <a:close/>
                </a:path>
                <a:path w="635000" h="635000" fill="none">
                  <a:moveTo>
                    <a:pt x="504121" y="574362"/>
                  </a:moveTo>
                  <a:arcTo wR="317500" hR="317500" stAng="3240000" swAng="1296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1" name="Harvey 41/100 [41]">
              <a:extLst>
                <a:ext uri="{FF2B5EF4-FFF2-40B4-BE49-F238E27FC236}">
                  <a16:creationId xmlns:a16="http://schemas.microsoft.com/office/drawing/2014/main" id="{BF311CE9-A4CB-4965-8F0F-5B6811E9FB20}"/>
                </a:ext>
              </a:extLst>
            </p:cNvPr>
            <p:cNvSpPr>
              <a:spLocks noChangeAspect="1"/>
            </p:cNvSpPr>
            <p:nvPr>
              <p:custDataLst>
                <p:tags r:id="rId77"/>
              </p:custDataLst>
            </p:nvPr>
          </p:nvSpPr>
          <p:spPr>
            <a:xfrm>
              <a:off x="4334905" y="3282696"/>
              <a:ext cx="292608" cy="292608"/>
            </a:xfrm>
            <a:custGeom>
              <a:avLst/>
              <a:gdLst/>
              <a:ahLst/>
              <a:cxnLst/>
              <a:rect l="l" t="t" r="r" b="b"/>
              <a:pathLst>
                <a:path w="635000" h="635000">
                  <a:moveTo>
                    <a:pt x="317500" y="0"/>
                  </a:moveTo>
                  <a:arcTo wR="317500" hR="317500" stAng="16200000" swAng="8856000"/>
                  <a:lnTo>
                    <a:pt x="317500" y="317500"/>
                  </a:lnTo>
                  <a:close/>
                </a:path>
                <a:path w="635000" h="635000" fill="none">
                  <a:moveTo>
                    <a:pt x="487625" y="585574"/>
                  </a:moveTo>
                  <a:arcTo wR="317500" hR="317500" stAng="3455999" swAng="1274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2" name="Harvey 42/100 [42]">
              <a:extLst>
                <a:ext uri="{FF2B5EF4-FFF2-40B4-BE49-F238E27FC236}">
                  <a16:creationId xmlns:a16="http://schemas.microsoft.com/office/drawing/2014/main" id="{1B415A3D-1E85-4E6A-8BAB-3BB56600BA4F}"/>
                </a:ext>
              </a:extLst>
            </p:cNvPr>
            <p:cNvSpPr>
              <a:spLocks noChangeAspect="1"/>
            </p:cNvSpPr>
            <p:nvPr>
              <p:custDataLst>
                <p:tags r:id="rId78"/>
              </p:custDataLst>
            </p:nvPr>
          </p:nvSpPr>
          <p:spPr>
            <a:xfrm>
              <a:off x="4334905" y="3282696"/>
              <a:ext cx="292608" cy="292608"/>
            </a:xfrm>
            <a:custGeom>
              <a:avLst/>
              <a:gdLst/>
              <a:ahLst/>
              <a:cxnLst/>
              <a:rect l="l" t="t" r="r" b="b"/>
              <a:pathLst>
                <a:path w="635000" h="635000">
                  <a:moveTo>
                    <a:pt x="317500" y="0"/>
                  </a:moveTo>
                  <a:arcTo wR="317500" hR="317500" stAng="16200000" swAng="9072000"/>
                  <a:lnTo>
                    <a:pt x="317500" y="317500"/>
                  </a:lnTo>
                  <a:close/>
                </a:path>
                <a:path w="635000" h="635000" fill="none">
                  <a:moveTo>
                    <a:pt x="470456" y="595727"/>
                  </a:moveTo>
                  <a:arcTo wR="317500" hR="317500" stAng="3671999" swAng="1252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3" name="Harvey 43/100 [43]">
              <a:extLst>
                <a:ext uri="{FF2B5EF4-FFF2-40B4-BE49-F238E27FC236}">
                  <a16:creationId xmlns:a16="http://schemas.microsoft.com/office/drawing/2014/main" id="{7EAD6077-4487-4E7D-846D-445E65B5291C}"/>
                </a:ext>
              </a:extLst>
            </p:cNvPr>
            <p:cNvSpPr>
              <a:spLocks noChangeAspect="1"/>
            </p:cNvSpPr>
            <p:nvPr>
              <p:custDataLst>
                <p:tags r:id="rId79"/>
              </p:custDataLst>
            </p:nvPr>
          </p:nvSpPr>
          <p:spPr>
            <a:xfrm>
              <a:off x="4334905" y="3282696"/>
              <a:ext cx="292608" cy="292608"/>
            </a:xfrm>
            <a:custGeom>
              <a:avLst/>
              <a:gdLst/>
              <a:ahLst/>
              <a:cxnLst/>
              <a:rect l="l" t="t" r="r" b="b"/>
              <a:pathLst>
                <a:path w="635000" h="635000">
                  <a:moveTo>
                    <a:pt x="317500" y="0"/>
                  </a:moveTo>
                  <a:arcTo wR="317500" hR="317500" stAng="16200000" swAng="9288000"/>
                  <a:lnTo>
                    <a:pt x="317500" y="317500"/>
                  </a:lnTo>
                  <a:close/>
                </a:path>
                <a:path w="635000" h="635000" fill="none">
                  <a:moveTo>
                    <a:pt x="452684" y="604782"/>
                  </a:moveTo>
                  <a:arcTo wR="317500" hR="317500" stAng="3888000" swAng="1231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4" name="Harvey 44/100 [44]">
              <a:extLst>
                <a:ext uri="{FF2B5EF4-FFF2-40B4-BE49-F238E27FC236}">
                  <a16:creationId xmlns:a16="http://schemas.microsoft.com/office/drawing/2014/main" id="{4B57ADAF-4A83-4CB4-8920-E2B9F994E83E}"/>
                </a:ext>
              </a:extLst>
            </p:cNvPr>
            <p:cNvSpPr>
              <a:spLocks noChangeAspect="1"/>
            </p:cNvSpPr>
            <p:nvPr>
              <p:custDataLst>
                <p:tags r:id="rId80"/>
              </p:custDataLst>
            </p:nvPr>
          </p:nvSpPr>
          <p:spPr>
            <a:xfrm>
              <a:off x="4334905" y="3282696"/>
              <a:ext cx="292608" cy="292608"/>
            </a:xfrm>
            <a:custGeom>
              <a:avLst/>
              <a:gdLst/>
              <a:ahLst/>
              <a:cxnLst/>
              <a:rect l="l" t="t" r="r" b="b"/>
              <a:pathLst>
                <a:path w="635000" h="635000">
                  <a:moveTo>
                    <a:pt x="317500" y="0"/>
                  </a:moveTo>
                  <a:arcTo wR="317500" hR="317500" stAng="16200000" swAng="9504000"/>
                  <a:lnTo>
                    <a:pt x="317500" y="317500"/>
                  </a:lnTo>
                  <a:close/>
                </a:path>
                <a:path w="635000" h="635000" fill="none">
                  <a:moveTo>
                    <a:pt x="434379" y="612704"/>
                  </a:moveTo>
                  <a:arcTo wR="317500" hR="317500" stAng="4104000" swAng="120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5" name="Harvey 45/100 [45]">
              <a:extLst>
                <a:ext uri="{FF2B5EF4-FFF2-40B4-BE49-F238E27FC236}">
                  <a16:creationId xmlns:a16="http://schemas.microsoft.com/office/drawing/2014/main" id="{FF3E5416-AC43-4CBB-A32A-A966ED03106F}"/>
                </a:ext>
              </a:extLst>
            </p:cNvPr>
            <p:cNvSpPr>
              <a:spLocks noChangeAspect="1"/>
            </p:cNvSpPr>
            <p:nvPr>
              <p:custDataLst>
                <p:tags r:id="rId81"/>
              </p:custDataLst>
            </p:nvPr>
          </p:nvSpPr>
          <p:spPr>
            <a:xfrm>
              <a:off x="4334905" y="3282696"/>
              <a:ext cx="292608" cy="292608"/>
            </a:xfrm>
            <a:custGeom>
              <a:avLst/>
              <a:gdLst/>
              <a:ahLst/>
              <a:cxnLst/>
              <a:rect l="l" t="t" r="r" b="b"/>
              <a:pathLst>
                <a:path w="635000" h="635000">
                  <a:moveTo>
                    <a:pt x="317500" y="0"/>
                  </a:moveTo>
                  <a:arcTo wR="317500" hR="317500" stAng="16200000" swAng="9720000"/>
                  <a:lnTo>
                    <a:pt x="317500" y="317500"/>
                  </a:lnTo>
                  <a:close/>
                </a:path>
                <a:path w="635000" h="635000" fill="none">
                  <a:moveTo>
                    <a:pt x="415612" y="619460"/>
                  </a:moveTo>
                  <a:arcTo wR="317500" hR="317500" stAng="4320000" swAng="118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6" name="Harvey 46/100 [46]">
              <a:extLst>
                <a:ext uri="{FF2B5EF4-FFF2-40B4-BE49-F238E27FC236}">
                  <a16:creationId xmlns:a16="http://schemas.microsoft.com/office/drawing/2014/main" id="{49AFF9C1-C19A-487C-A4C1-47DA87277C3B}"/>
                </a:ext>
              </a:extLst>
            </p:cNvPr>
            <p:cNvSpPr>
              <a:spLocks noChangeAspect="1"/>
            </p:cNvSpPr>
            <p:nvPr>
              <p:custDataLst>
                <p:tags r:id="rId82"/>
              </p:custDataLst>
            </p:nvPr>
          </p:nvSpPr>
          <p:spPr>
            <a:xfrm>
              <a:off x="4334905" y="3282696"/>
              <a:ext cx="292608" cy="292608"/>
            </a:xfrm>
            <a:custGeom>
              <a:avLst/>
              <a:gdLst/>
              <a:ahLst/>
              <a:cxnLst/>
              <a:rect l="l" t="t" r="r" b="b"/>
              <a:pathLst>
                <a:path w="635000" h="635000">
                  <a:moveTo>
                    <a:pt x="317500" y="0"/>
                  </a:moveTo>
                  <a:arcTo wR="317500" hR="317500" stAng="16200000" swAng="9936000"/>
                  <a:lnTo>
                    <a:pt x="317500" y="317500"/>
                  </a:lnTo>
                  <a:close/>
                </a:path>
                <a:path w="635000" h="635000" fill="none">
                  <a:moveTo>
                    <a:pt x="396459" y="625025"/>
                  </a:moveTo>
                  <a:arcTo wR="317500" hR="317500" stAng="4536000" swAng="116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7" name="Harvey 47/100 [47]">
              <a:extLst>
                <a:ext uri="{FF2B5EF4-FFF2-40B4-BE49-F238E27FC236}">
                  <a16:creationId xmlns:a16="http://schemas.microsoft.com/office/drawing/2014/main" id="{F35AEE09-D82F-438F-9D01-96C6876241F1}"/>
                </a:ext>
              </a:extLst>
            </p:cNvPr>
            <p:cNvSpPr>
              <a:spLocks noChangeAspect="1"/>
            </p:cNvSpPr>
            <p:nvPr>
              <p:custDataLst>
                <p:tags r:id="rId83"/>
              </p:custDataLst>
            </p:nvPr>
          </p:nvSpPr>
          <p:spPr>
            <a:xfrm>
              <a:off x="4334905" y="3282696"/>
              <a:ext cx="292608" cy="292608"/>
            </a:xfrm>
            <a:custGeom>
              <a:avLst/>
              <a:gdLst/>
              <a:ahLst/>
              <a:cxnLst/>
              <a:rect l="l" t="t" r="r" b="b"/>
              <a:pathLst>
                <a:path w="635000" h="635000">
                  <a:moveTo>
                    <a:pt x="317500" y="0"/>
                  </a:moveTo>
                  <a:arcTo wR="317500" hR="317500" stAng="16200000" swAng="10152000"/>
                  <a:lnTo>
                    <a:pt x="317500" y="317500"/>
                  </a:lnTo>
                  <a:close/>
                </a:path>
                <a:path w="635000" h="635000" fill="none">
                  <a:moveTo>
                    <a:pt x="376993" y="629376"/>
                  </a:moveTo>
                  <a:arcTo wR="317500" hR="317500" stAng="4751999" swAng="114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8" name="Harvey 48/100 [48]">
              <a:extLst>
                <a:ext uri="{FF2B5EF4-FFF2-40B4-BE49-F238E27FC236}">
                  <a16:creationId xmlns:a16="http://schemas.microsoft.com/office/drawing/2014/main" id="{4FC3325B-EEB2-4420-9715-1149CEACE9AC}"/>
                </a:ext>
              </a:extLst>
            </p:cNvPr>
            <p:cNvSpPr>
              <a:spLocks noChangeAspect="1"/>
            </p:cNvSpPr>
            <p:nvPr>
              <p:custDataLst>
                <p:tags r:id="rId84"/>
              </p:custDataLst>
            </p:nvPr>
          </p:nvSpPr>
          <p:spPr>
            <a:xfrm>
              <a:off x="4334905" y="3282696"/>
              <a:ext cx="292608" cy="292608"/>
            </a:xfrm>
            <a:custGeom>
              <a:avLst/>
              <a:gdLst/>
              <a:ahLst/>
              <a:cxnLst/>
              <a:rect l="l" t="t" r="r" b="b"/>
              <a:pathLst>
                <a:path w="635000" h="635000">
                  <a:moveTo>
                    <a:pt x="317500" y="0"/>
                  </a:moveTo>
                  <a:arcTo wR="317500" hR="317500" stAng="16200000" swAng="10367999"/>
                  <a:lnTo>
                    <a:pt x="317500" y="317500"/>
                  </a:lnTo>
                  <a:close/>
                </a:path>
                <a:path w="635000" h="635000" fill="none">
                  <a:moveTo>
                    <a:pt x="357293" y="632496"/>
                  </a:moveTo>
                  <a:arcTo wR="317500" hR="317500" stAng="4967999" swAng="112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9" name="Harvey 49/100 [49]">
              <a:extLst>
                <a:ext uri="{FF2B5EF4-FFF2-40B4-BE49-F238E27FC236}">
                  <a16:creationId xmlns:a16="http://schemas.microsoft.com/office/drawing/2014/main" id="{3BE00D50-8FCE-4E11-AA24-10B621732F20}"/>
                </a:ext>
              </a:extLst>
            </p:cNvPr>
            <p:cNvSpPr>
              <a:spLocks noChangeAspect="1"/>
            </p:cNvSpPr>
            <p:nvPr>
              <p:custDataLst>
                <p:tags r:id="rId85"/>
              </p:custDataLst>
            </p:nvPr>
          </p:nvSpPr>
          <p:spPr>
            <a:xfrm>
              <a:off x="4334905" y="3282696"/>
              <a:ext cx="292608" cy="292608"/>
            </a:xfrm>
            <a:custGeom>
              <a:avLst/>
              <a:gdLst/>
              <a:ahLst/>
              <a:cxnLst/>
              <a:rect l="l" t="t" r="r" b="b"/>
              <a:pathLst>
                <a:path w="635000" h="635000">
                  <a:moveTo>
                    <a:pt x="317500" y="0"/>
                  </a:moveTo>
                  <a:arcTo wR="317500" hR="317500" stAng="16200000" swAng="10584000"/>
                  <a:lnTo>
                    <a:pt x="317500" y="317500"/>
                  </a:lnTo>
                  <a:close/>
                </a:path>
                <a:path w="635000" h="635000" fill="none">
                  <a:moveTo>
                    <a:pt x="337435" y="634373"/>
                  </a:moveTo>
                  <a:arcTo wR="317500" hR="317500" stAng="5184000" swAng="110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0" name="Harvey 50/100 [50]">
              <a:extLst>
                <a:ext uri="{FF2B5EF4-FFF2-40B4-BE49-F238E27FC236}">
                  <a16:creationId xmlns:a16="http://schemas.microsoft.com/office/drawing/2014/main" id="{97083993-8BFD-443F-A3A3-D28EF389CE2B}"/>
                </a:ext>
              </a:extLst>
            </p:cNvPr>
            <p:cNvSpPr>
              <a:spLocks noChangeAspect="1"/>
            </p:cNvSpPr>
            <p:nvPr>
              <p:custDataLst>
                <p:tags r:id="rId86"/>
              </p:custDataLst>
            </p:nvPr>
          </p:nvSpPr>
          <p:spPr>
            <a:xfrm>
              <a:off x="4334905" y="3282696"/>
              <a:ext cx="292608" cy="292608"/>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1" name="Harvey 51/100 [51]">
              <a:extLst>
                <a:ext uri="{FF2B5EF4-FFF2-40B4-BE49-F238E27FC236}">
                  <a16:creationId xmlns:a16="http://schemas.microsoft.com/office/drawing/2014/main" id="{BDE38762-18E9-47FF-895E-325F5976ECAA}"/>
                </a:ext>
              </a:extLst>
            </p:cNvPr>
            <p:cNvSpPr>
              <a:spLocks noChangeAspect="1"/>
            </p:cNvSpPr>
            <p:nvPr>
              <p:custDataLst>
                <p:tags r:id="rId87"/>
              </p:custDataLst>
            </p:nvPr>
          </p:nvSpPr>
          <p:spPr>
            <a:xfrm>
              <a:off x="4334905" y="3282696"/>
              <a:ext cx="292608" cy="292608"/>
            </a:xfrm>
            <a:custGeom>
              <a:avLst/>
              <a:gdLst/>
              <a:ahLst/>
              <a:cxnLst/>
              <a:rect l="l" t="t" r="r" b="b"/>
              <a:pathLst>
                <a:path w="635000" h="635000">
                  <a:moveTo>
                    <a:pt x="317500" y="0"/>
                  </a:moveTo>
                  <a:arcTo wR="317500" hR="317500" stAng="16200000" swAng="11016000"/>
                  <a:lnTo>
                    <a:pt x="317500" y="317500"/>
                  </a:lnTo>
                  <a:close/>
                </a:path>
                <a:path w="635000" h="635000" fill="none">
                  <a:moveTo>
                    <a:pt x="297564" y="634373"/>
                  </a:moveTo>
                  <a:arcTo wR="317500" hR="317500" stAng="5616000" swAng="1058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2" name="Harvey 52/100 [52]">
              <a:extLst>
                <a:ext uri="{FF2B5EF4-FFF2-40B4-BE49-F238E27FC236}">
                  <a16:creationId xmlns:a16="http://schemas.microsoft.com/office/drawing/2014/main" id="{785EAA21-FBCD-46DC-8430-7AB12F5A66AF}"/>
                </a:ext>
              </a:extLst>
            </p:cNvPr>
            <p:cNvSpPr>
              <a:spLocks noChangeAspect="1"/>
            </p:cNvSpPr>
            <p:nvPr>
              <p:custDataLst>
                <p:tags r:id="rId88"/>
              </p:custDataLst>
            </p:nvPr>
          </p:nvSpPr>
          <p:spPr>
            <a:xfrm>
              <a:off x="4334905" y="3282696"/>
              <a:ext cx="292608" cy="292608"/>
            </a:xfrm>
            <a:custGeom>
              <a:avLst/>
              <a:gdLst/>
              <a:ahLst/>
              <a:cxnLst/>
              <a:rect l="l" t="t" r="r" b="b"/>
              <a:pathLst>
                <a:path w="635000" h="635000">
                  <a:moveTo>
                    <a:pt x="317500" y="0"/>
                  </a:moveTo>
                  <a:arcTo wR="317500" hR="317500" stAng="16200000" swAng="11232000"/>
                  <a:lnTo>
                    <a:pt x="317500" y="317500"/>
                  </a:lnTo>
                  <a:close/>
                </a:path>
                <a:path w="635000" h="635000" fill="none">
                  <a:moveTo>
                    <a:pt x="277706" y="632496"/>
                  </a:moveTo>
                  <a:arcTo wR="317500" hR="317500" stAng="5832000" swAng="1036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3" name="Harvey 53/100 [53]">
              <a:extLst>
                <a:ext uri="{FF2B5EF4-FFF2-40B4-BE49-F238E27FC236}">
                  <a16:creationId xmlns:a16="http://schemas.microsoft.com/office/drawing/2014/main" id="{858D54BA-F4A5-4C67-830E-E85FF6EE735D}"/>
                </a:ext>
              </a:extLst>
            </p:cNvPr>
            <p:cNvSpPr>
              <a:spLocks noChangeAspect="1"/>
            </p:cNvSpPr>
            <p:nvPr>
              <p:custDataLst>
                <p:tags r:id="rId89"/>
              </p:custDataLst>
            </p:nvPr>
          </p:nvSpPr>
          <p:spPr>
            <a:xfrm>
              <a:off x="4334905" y="3282696"/>
              <a:ext cx="292608" cy="292608"/>
            </a:xfrm>
            <a:custGeom>
              <a:avLst/>
              <a:gdLst/>
              <a:ahLst/>
              <a:cxnLst/>
              <a:rect l="l" t="t" r="r" b="b"/>
              <a:pathLst>
                <a:path w="635000" h="635000">
                  <a:moveTo>
                    <a:pt x="317500" y="0"/>
                  </a:moveTo>
                  <a:arcTo wR="317500" hR="317500" stAng="16200000" swAng="11448000"/>
                  <a:lnTo>
                    <a:pt x="317500" y="317500"/>
                  </a:lnTo>
                  <a:close/>
                </a:path>
                <a:path w="635000" h="635000" fill="none">
                  <a:moveTo>
                    <a:pt x="258006" y="629376"/>
                  </a:moveTo>
                  <a:arcTo wR="317500" hR="317500" stAng="6048000" swAng="1015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4" name="Harvey 54/100 [54]">
              <a:extLst>
                <a:ext uri="{FF2B5EF4-FFF2-40B4-BE49-F238E27FC236}">
                  <a16:creationId xmlns:a16="http://schemas.microsoft.com/office/drawing/2014/main" id="{AC41BD7B-E1FA-4AED-B11C-E03936A672E6}"/>
                </a:ext>
              </a:extLst>
            </p:cNvPr>
            <p:cNvSpPr>
              <a:spLocks noChangeAspect="1"/>
            </p:cNvSpPr>
            <p:nvPr>
              <p:custDataLst>
                <p:tags r:id="rId90"/>
              </p:custDataLst>
            </p:nvPr>
          </p:nvSpPr>
          <p:spPr>
            <a:xfrm>
              <a:off x="4334905" y="3282696"/>
              <a:ext cx="292608" cy="292608"/>
            </a:xfrm>
            <a:custGeom>
              <a:avLst/>
              <a:gdLst/>
              <a:ahLst/>
              <a:cxnLst/>
              <a:rect l="l" t="t" r="r" b="b"/>
              <a:pathLst>
                <a:path w="635000" h="635000">
                  <a:moveTo>
                    <a:pt x="317500" y="0"/>
                  </a:moveTo>
                  <a:arcTo wR="317500" hR="317500" stAng="16200000" swAng="11664000"/>
                  <a:lnTo>
                    <a:pt x="317500" y="317500"/>
                  </a:lnTo>
                  <a:close/>
                </a:path>
                <a:path w="635000" h="635000" fill="none">
                  <a:moveTo>
                    <a:pt x="238540" y="625025"/>
                  </a:moveTo>
                  <a:arcTo wR="317500" hR="317500" stAng="6264000" swAng="993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5" name="Harvey 55/100 [55]">
              <a:extLst>
                <a:ext uri="{FF2B5EF4-FFF2-40B4-BE49-F238E27FC236}">
                  <a16:creationId xmlns:a16="http://schemas.microsoft.com/office/drawing/2014/main" id="{BAF901A0-5FD1-4B29-9AF9-DB8B19412429}"/>
                </a:ext>
              </a:extLst>
            </p:cNvPr>
            <p:cNvSpPr>
              <a:spLocks noChangeAspect="1"/>
            </p:cNvSpPr>
            <p:nvPr>
              <p:custDataLst>
                <p:tags r:id="rId91"/>
              </p:custDataLst>
            </p:nvPr>
          </p:nvSpPr>
          <p:spPr>
            <a:xfrm>
              <a:off x="4334905" y="3282696"/>
              <a:ext cx="292608" cy="292608"/>
            </a:xfrm>
            <a:custGeom>
              <a:avLst/>
              <a:gdLst/>
              <a:ahLst/>
              <a:cxnLst/>
              <a:rect l="l" t="t" r="r" b="b"/>
              <a:pathLst>
                <a:path w="635000" h="635000">
                  <a:moveTo>
                    <a:pt x="317500" y="0"/>
                  </a:moveTo>
                  <a:arcTo wR="317500" hR="317500" stAng="16200000" swAng="11880000"/>
                  <a:lnTo>
                    <a:pt x="317500" y="317500"/>
                  </a:lnTo>
                  <a:close/>
                </a:path>
                <a:path w="635000" h="635000" fill="none">
                  <a:moveTo>
                    <a:pt x="219387" y="619460"/>
                  </a:moveTo>
                  <a:arcTo wR="317500" hR="317500" stAng="6480000" swAng="971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6" name="Harvey 56/100 [56]">
              <a:extLst>
                <a:ext uri="{FF2B5EF4-FFF2-40B4-BE49-F238E27FC236}">
                  <a16:creationId xmlns:a16="http://schemas.microsoft.com/office/drawing/2014/main" id="{3EFF555D-6B7F-481F-ADC2-746953BA7F97}"/>
                </a:ext>
              </a:extLst>
            </p:cNvPr>
            <p:cNvSpPr>
              <a:spLocks noChangeAspect="1"/>
            </p:cNvSpPr>
            <p:nvPr>
              <p:custDataLst>
                <p:tags r:id="rId92"/>
              </p:custDataLst>
            </p:nvPr>
          </p:nvSpPr>
          <p:spPr>
            <a:xfrm>
              <a:off x="4334905" y="3282696"/>
              <a:ext cx="292608" cy="292608"/>
            </a:xfrm>
            <a:custGeom>
              <a:avLst/>
              <a:gdLst/>
              <a:ahLst/>
              <a:cxnLst/>
              <a:rect l="l" t="t" r="r" b="b"/>
              <a:pathLst>
                <a:path w="635000" h="635000">
                  <a:moveTo>
                    <a:pt x="317500" y="0"/>
                  </a:moveTo>
                  <a:arcTo wR="317500" hR="317500" stAng="16200000" swAng="12096000"/>
                  <a:lnTo>
                    <a:pt x="317500" y="317500"/>
                  </a:lnTo>
                  <a:close/>
                </a:path>
                <a:path w="635000" h="635000" fill="none">
                  <a:moveTo>
                    <a:pt x="200620" y="612704"/>
                  </a:moveTo>
                  <a:arcTo wR="317500" hR="317500" stAng="6696000" swAng="950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7" name="Harvey 57/100 [57]">
              <a:extLst>
                <a:ext uri="{FF2B5EF4-FFF2-40B4-BE49-F238E27FC236}">
                  <a16:creationId xmlns:a16="http://schemas.microsoft.com/office/drawing/2014/main" id="{A4D3BE31-8C07-4912-AB8B-8331A665C238}"/>
                </a:ext>
              </a:extLst>
            </p:cNvPr>
            <p:cNvSpPr>
              <a:spLocks noChangeAspect="1"/>
            </p:cNvSpPr>
            <p:nvPr>
              <p:custDataLst>
                <p:tags r:id="rId93"/>
              </p:custDataLst>
            </p:nvPr>
          </p:nvSpPr>
          <p:spPr>
            <a:xfrm>
              <a:off x="4334905" y="3282696"/>
              <a:ext cx="292608" cy="292608"/>
            </a:xfrm>
            <a:custGeom>
              <a:avLst/>
              <a:gdLst/>
              <a:ahLst/>
              <a:cxnLst/>
              <a:rect l="l" t="t" r="r" b="b"/>
              <a:pathLst>
                <a:path w="635000" h="635000">
                  <a:moveTo>
                    <a:pt x="317500" y="0"/>
                  </a:moveTo>
                  <a:arcTo wR="317500" hR="317500" stAng="16200000" swAng="12312000"/>
                  <a:lnTo>
                    <a:pt x="317500" y="317500"/>
                  </a:lnTo>
                  <a:close/>
                </a:path>
                <a:path w="635000" h="635000" fill="none">
                  <a:moveTo>
                    <a:pt x="182315" y="604782"/>
                  </a:moveTo>
                  <a:arcTo wR="317500" hR="317500" stAng="6911999" swAng="928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8" name="Harvey 58/100 [58]">
              <a:extLst>
                <a:ext uri="{FF2B5EF4-FFF2-40B4-BE49-F238E27FC236}">
                  <a16:creationId xmlns:a16="http://schemas.microsoft.com/office/drawing/2014/main" id="{E7B5A5D9-6DD2-4B0A-9557-7A7AF774103E}"/>
                </a:ext>
              </a:extLst>
            </p:cNvPr>
            <p:cNvSpPr>
              <a:spLocks noChangeAspect="1"/>
            </p:cNvSpPr>
            <p:nvPr>
              <p:custDataLst>
                <p:tags r:id="rId94"/>
              </p:custDataLst>
            </p:nvPr>
          </p:nvSpPr>
          <p:spPr>
            <a:xfrm>
              <a:off x="4334905" y="3282696"/>
              <a:ext cx="292608" cy="292608"/>
            </a:xfrm>
            <a:custGeom>
              <a:avLst/>
              <a:gdLst/>
              <a:ahLst/>
              <a:cxnLst/>
              <a:rect l="l" t="t" r="r" b="b"/>
              <a:pathLst>
                <a:path w="635000" h="635000">
                  <a:moveTo>
                    <a:pt x="317500" y="0"/>
                  </a:moveTo>
                  <a:arcTo wR="317500" hR="317500" stAng="16200000" swAng="12527999"/>
                  <a:lnTo>
                    <a:pt x="317500" y="317500"/>
                  </a:lnTo>
                  <a:close/>
                </a:path>
                <a:path w="635000" h="635000" fill="none">
                  <a:moveTo>
                    <a:pt x="164543" y="595727"/>
                  </a:moveTo>
                  <a:arcTo wR="317500" hR="317500" stAng="7127999" swAng="90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9" name="Harvey 59/100 [59]">
              <a:extLst>
                <a:ext uri="{FF2B5EF4-FFF2-40B4-BE49-F238E27FC236}">
                  <a16:creationId xmlns:a16="http://schemas.microsoft.com/office/drawing/2014/main" id="{88458C0E-D234-4C86-A6CC-B8CD6C445F00}"/>
                </a:ext>
              </a:extLst>
            </p:cNvPr>
            <p:cNvSpPr>
              <a:spLocks noChangeAspect="1"/>
            </p:cNvSpPr>
            <p:nvPr>
              <p:custDataLst>
                <p:tags r:id="rId95"/>
              </p:custDataLst>
            </p:nvPr>
          </p:nvSpPr>
          <p:spPr>
            <a:xfrm>
              <a:off x="4334905" y="3282696"/>
              <a:ext cx="292608" cy="292608"/>
            </a:xfrm>
            <a:custGeom>
              <a:avLst/>
              <a:gdLst/>
              <a:ahLst/>
              <a:cxnLst/>
              <a:rect l="l" t="t" r="r" b="b"/>
              <a:pathLst>
                <a:path w="635000" h="635000">
                  <a:moveTo>
                    <a:pt x="317500" y="0"/>
                  </a:moveTo>
                  <a:arcTo wR="317500" hR="317500" stAng="16200000" swAng="12743999"/>
                  <a:lnTo>
                    <a:pt x="317500" y="317500"/>
                  </a:lnTo>
                  <a:close/>
                </a:path>
                <a:path w="635000" h="635000" fill="none">
                  <a:moveTo>
                    <a:pt x="147374" y="585574"/>
                  </a:moveTo>
                  <a:arcTo wR="317500" hR="317500" stAng="7343999" swAng="885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0" name="Harvey 60/100 [60]">
              <a:extLst>
                <a:ext uri="{FF2B5EF4-FFF2-40B4-BE49-F238E27FC236}">
                  <a16:creationId xmlns:a16="http://schemas.microsoft.com/office/drawing/2014/main" id="{0924D2C6-D224-49FD-A4B8-312AFD605E78}"/>
                </a:ext>
              </a:extLst>
            </p:cNvPr>
            <p:cNvSpPr>
              <a:spLocks noChangeAspect="1"/>
            </p:cNvSpPr>
            <p:nvPr>
              <p:custDataLst>
                <p:tags r:id="rId96"/>
              </p:custDataLst>
            </p:nvPr>
          </p:nvSpPr>
          <p:spPr>
            <a:xfrm>
              <a:off x="4334905" y="3282696"/>
              <a:ext cx="292608" cy="292608"/>
            </a:xfrm>
            <a:custGeom>
              <a:avLst/>
              <a:gdLst/>
              <a:ahLst/>
              <a:cxnLst/>
              <a:rect l="l" t="t" r="r" b="b"/>
              <a:pathLst>
                <a:path w="635000" h="635000">
                  <a:moveTo>
                    <a:pt x="317500" y="0"/>
                  </a:moveTo>
                  <a:arcTo wR="317500" hR="317500" stAng="16200000" swAng="12960000"/>
                  <a:lnTo>
                    <a:pt x="317500" y="317500"/>
                  </a:lnTo>
                  <a:close/>
                </a:path>
                <a:path w="635000" h="635000" fill="none">
                  <a:moveTo>
                    <a:pt x="130878" y="574362"/>
                  </a:moveTo>
                  <a:arcTo wR="317500" hR="317500" stAng="7560000" swAng="86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1" name="Harvey 61/100 [61]">
              <a:extLst>
                <a:ext uri="{FF2B5EF4-FFF2-40B4-BE49-F238E27FC236}">
                  <a16:creationId xmlns:a16="http://schemas.microsoft.com/office/drawing/2014/main" id="{F9FB23C2-D568-49AC-B8FD-0480EB019739}"/>
                </a:ext>
              </a:extLst>
            </p:cNvPr>
            <p:cNvSpPr>
              <a:spLocks noChangeAspect="1"/>
            </p:cNvSpPr>
            <p:nvPr>
              <p:custDataLst>
                <p:tags r:id="rId97"/>
              </p:custDataLst>
            </p:nvPr>
          </p:nvSpPr>
          <p:spPr>
            <a:xfrm>
              <a:off x="4334905" y="3282696"/>
              <a:ext cx="292608" cy="292608"/>
            </a:xfrm>
            <a:custGeom>
              <a:avLst/>
              <a:gdLst/>
              <a:ahLst/>
              <a:cxnLst/>
              <a:rect l="l" t="t" r="r" b="b"/>
              <a:pathLst>
                <a:path w="635000" h="635000">
                  <a:moveTo>
                    <a:pt x="317500" y="0"/>
                  </a:moveTo>
                  <a:arcTo wR="317500" hR="317500" stAng="16200000" swAng="13176000"/>
                  <a:lnTo>
                    <a:pt x="317500" y="317500"/>
                  </a:lnTo>
                  <a:close/>
                </a:path>
                <a:path w="635000" h="635000" fill="none">
                  <a:moveTo>
                    <a:pt x="115117" y="562137"/>
                  </a:moveTo>
                  <a:arcTo wR="317500" hR="317500" stAng="7776000" swAng="84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2" name="Harvey 62/100 [62]">
              <a:extLst>
                <a:ext uri="{FF2B5EF4-FFF2-40B4-BE49-F238E27FC236}">
                  <a16:creationId xmlns:a16="http://schemas.microsoft.com/office/drawing/2014/main" id="{9EF3159D-F4FB-4032-BCCB-55E6ED5EEFC7}"/>
                </a:ext>
              </a:extLst>
            </p:cNvPr>
            <p:cNvSpPr>
              <a:spLocks noChangeAspect="1"/>
            </p:cNvSpPr>
            <p:nvPr>
              <p:custDataLst>
                <p:tags r:id="rId98"/>
              </p:custDataLst>
            </p:nvPr>
          </p:nvSpPr>
          <p:spPr>
            <a:xfrm>
              <a:off x="4334905" y="3282696"/>
              <a:ext cx="292608" cy="292608"/>
            </a:xfrm>
            <a:custGeom>
              <a:avLst/>
              <a:gdLst/>
              <a:ahLst/>
              <a:cxnLst/>
              <a:rect l="l" t="t" r="r" b="b"/>
              <a:pathLst>
                <a:path w="635000" h="635000">
                  <a:moveTo>
                    <a:pt x="317500" y="0"/>
                  </a:moveTo>
                  <a:arcTo wR="317500" hR="317500" stAng="16200000" swAng="13392000"/>
                  <a:lnTo>
                    <a:pt x="317500" y="317500"/>
                  </a:lnTo>
                  <a:close/>
                </a:path>
                <a:path w="635000" h="635000" fill="none">
                  <a:moveTo>
                    <a:pt x="100156" y="548947"/>
                  </a:moveTo>
                  <a:arcTo wR="317500" hR="317500" stAng="7991999" swAng="82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3" name="Harvey 63/100 [63]">
              <a:extLst>
                <a:ext uri="{FF2B5EF4-FFF2-40B4-BE49-F238E27FC236}">
                  <a16:creationId xmlns:a16="http://schemas.microsoft.com/office/drawing/2014/main" id="{9362C8EA-6D15-4E0C-8AE9-B1B50EB297B8}"/>
                </a:ext>
              </a:extLst>
            </p:cNvPr>
            <p:cNvSpPr>
              <a:spLocks noChangeAspect="1"/>
            </p:cNvSpPr>
            <p:nvPr>
              <p:custDataLst>
                <p:tags r:id="rId99"/>
              </p:custDataLst>
            </p:nvPr>
          </p:nvSpPr>
          <p:spPr>
            <a:xfrm>
              <a:off x="4334905" y="3282696"/>
              <a:ext cx="292608" cy="292608"/>
            </a:xfrm>
            <a:custGeom>
              <a:avLst/>
              <a:gdLst/>
              <a:ahLst/>
              <a:cxnLst/>
              <a:rect l="l" t="t" r="r" b="b"/>
              <a:pathLst>
                <a:path w="635000" h="635000">
                  <a:moveTo>
                    <a:pt x="317500" y="0"/>
                  </a:moveTo>
                  <a:arcTo wR="317500" hR="317500" stAng="16200000" swAng="13608000"/>
                  <a:lnTo>
                    <a:pt x="317500" y="317500"/>
                  </a:lnTo>
                  <a:close/>
                </a:path>
                <a:path w="635000" h="635000" fill="none">
                  <a:moveTo>
                    <a:pt x="86052" y="534843"/>
                  </a:moveTo>
                  <a:arcTo wR="317500" hR="317500" stAng="8208000" swAng="799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4" name="Harvey 64/100 [64]">
              <a:extLst>
                <a:ext uri="{FF2B5EF4-FFF2-40B4-BE49-F238E27FC236}">
                  <a16:creationId xmlns:a16="http://schemas.microsoft.com/office/drawing/2014/main" id="{91EB375D-1444-4BE3-A696-66272A1564CD}"/>
                </a:ext>
              </a:extLst>
            </p:cNvPr>
            <p:cNvSpPr>
              <a:spLocks noChangeAspect="1"/>
            </p:cNvSpPr>
            <p:nvPr>
              <p:custDataLst>
                <p:tags r:id="rId100"/>
              </p:custDataLst>
            </p:nvPr>
          </p:nvSpPr>
          <p:spPr>
            <a:xfrm>
              <a:off x="4334905" y="3282696"/>
              <a:ext cx="292608" cy="292608"/>
            </a:xfrm>
            <a:custGeom>
              <a:avLst/>
              <a:gdLst/>
              <a:ahLst/>
              <a:cxnLst/>
              <a:rect l="l" t="t" r="r" b="b"/>
              <a:pathLst>
                <a:path w="635000" h="635000">
                  <a:moveTo>
                    <a:pt x="317500" y="0"/>
                  </a:moveTo>
                  <a:arcTo wR="317500" hR="317500" stAng="16200000" swAng="13824000"/>
                  <a:lnTo>
                    <a:pt x="317500" y="317500"/>
                  </a:lnTo>
                  <a:close/>
                </a:path>
                <a:path w="635000" h="635000" fill="none">
                  <a:moveTo>
                    <a:pt x="72862" y="519882"/>
                  </a:moveTo>
                  <a:arcTo wR="317500" hR="317500" stAng="8424000" swAng="777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5" name="Harvey 65/100 [65]">
              <a:extLst>
                <a:ext uri="{FF2B5EF4-FFF2-40B4-BE49-F238E27FC236}">
                  <a16:creationId xmlns:a16="http://schemas.microsoft.com/office/drawing/2014/main" id="{9A3002B1-5D17-4BCB-9A44-B2FB4025D02F}"/>
                </a:ext>
              </a:extLst>
            </p:cNvPr>
            <p:cNvSpPr>
              <a:spLocks noChangeAspect="1"/>
            </p:cNvSpPr>
            <p:nvPr>
              <p:custDataLst>
                <p:tags r:id="rId101"/>
              </p:custDataLst>
            </p:nvPr>
          </p:nvSpPr>
          <p:spPr>
            <a:xfrm>
              <a:off x="4334905" y="3282696"/>
              <a:ext cx="292608" cy="292608"/>
            </a:xfrm>
            <a:custGeom>
              <a:avLst/>
              <a:gdLst/>
              <a:ahLst/>
              <a:cxnLst/>
              <a:rect l="l" t="t" r="r" b="b"/>
              <a:pathLst>
                <a:path w="635000" h="635000">
                  <a:moveTo>
                    <a:pt x="317500" y="0"/>
                  </a:moveTo>
                  <a:arcTo wR="317500" hR="317500" stAng="16200000" swAng="14040000"/>
                  <a:lnTo>
                    <a:pt x="317500" y="317500"/>
                  </a:lnTo>
                  <a:close/>
                </a:path>
                <a:path w="635000" h="635000" fill="none">
                  <a:moveTo>
                    <a:pt x="60637" y="504121"/>
                  </a:moveTo>
                  <a:arcTo wR="317500" hR="317500" stAng="8640000" swAng="755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6" name="Harvey 66/100 [66]">
              <a:extLst>
                <a:ext uri="{FF2B5EF4-FFF2-40B4-BE49-F238E27FC236}">
                  <a16:creationId xmlns:a16="http://schemas.microsoft.com/office/drawing/2014/main" id="{E5F2FDE4-04B2-4A45-A685-14E0C51883A5}"/>
                </a:ext>
              </a:extLst>
            </p:cNvPr>
            <p:cNvSpPr>
              <a:spLocks noChangeAspect="1"/>
            </p:cNvSpPr>
            <p:nvPr>
              <p:custDataLst>
                <p:tags r:id="rId102"/>
              </p:custDataLst>
            </p:nvPr>
          </p:nvSpPr>
          <p:spPr>
            <a:xfrm>
              <a:off x="4334905" y="3282696"/>
              <a:ext cx="292608" cy="292608"/>
            </a:xfrm>
            <a:custGeom>
              <a:avLst/>
              <a:gdLst/>
              <a:ahLst/>
              <a:cxnLst/>
              <a:rect l="l" t="t" r="r" b="b"/>
              <a:pathLst>
                <a:path w="635000" h="635000">
                  <a:moveTo>
                    <a:pt x="317500" y="0"/>
                  </a:moveTo>
                  <a:arcTo wR="317500" hR="317500" stAng="16200000" swAng="14256000"/>
                  <a:lnTo>
                    <a:pt x="317500" y="317500"/>
                  </a:lnTo>
                  <a:close/>
                </a:path>
                <a:path w="635000" h="635000" fill="none">
                  <a:moveTo>
                    <a:pt x="49425" y="487625"/>
                  </a:moveTo>
                  <a:arcTo wR="317500" hR="317500" stAng="8856000" swAng="734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7" name="Harvey 67/100 [67]">
              <a:extLst>
                <a:ext uri="{FF2B5EF4-FFF2-40B4-BE49-F238E27FC236}">
                  <a16:creationId xmlns:a16="http://schemas.microsoft.com/office/drawing/2014/main" id="{D399A169-3845-4CD5-A62C-F4586F1FAFE8}"/>
                </a:ext>
              </a:extLst>
            </p:cNvPr>
            <p:cNvSpPr>
              <a:spLocks noChangeAspect="1"/>
            </p:cNvSpPr>
            <p:nvPr>
              <p:custDataLst>
                <p:tags r:id="rId103"/>
              </p:custDataLst>
            </p:nvPr>
          </p:nvSpPr>
          <p:spPr>
            <a:xfrm>
              <a:off x="4334905" y="3282696"/>
              <a:ext cx="292608" cy="292608"/>
            </a:xfrm>
            <a:custGeom>
              <a:avLst/>
              <a:gdLst/>
              <a:ahLst/>
              <a:cxnLst/>
              <a:rect l="l" t="t" r="r" b="b"/>
              <a:pathLst>
                <a:path w="635000" h="635000">
                  <a:moveTo>
                    <a:pt x="317500" y="0"/>
                  </a:moveTo>
                  <a:arcTo wR="317500" hR="317500" stAng="16200000" swAng="14472000"/>
                  <a:lnTo>
                    <a:pt x="317500" y="317500"/>
                  </a:lnTo>
                  <a:close/>
                </a:path>
                <a:path w="635000" h="635000" fill="none">
                  <a:moveTo>
                    <a:pt x="39272" y="470456"/>
                  </a:moveTo>
                  <a:arcTo wR="317500" hR="317500" stAng="9072000" swAng="712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8" name="Harvey 68/100 [68]">
              <a:extLst>
                <a:ext uri="{FF2B5EF4-FFF2-40B4-BE49-F238E27FC236}">
                  <a16:creationId xmlns:a16="http://schemas.microsoft.com/office/drawing/2014/main" id="{E12F5173-9960-47F5-9A91-B043294E14CB}"/>
                </a:ext>
              </a:extLst>
            </p:cNvPr>
            <p:cNvSpPr>
              <a:spLocks noChangeAspect="1"/>
            </p:cNvSpPr>
            <p:nvPr>
              <p:custDataLst>
                <p:tags r:id="rId104"/>
              </p:custDataLst>
            </p:nvPr>
          </p:nvSpPr>
          <p:spPr>
            <a:xfrm>
              <a:off x="4334905" y="3282696"/>
              <a:ext cx="292608" cy="292608"/>
            </a:xfrm>
            <a:custGeom>
              <a:avLst/>
              <a:gdLst/>
              <a:ahLst/>
              <a:cxnLst/>
              <a:rect l="l" t="t" r="r" b="b"/>
              <a:pathLst>
                <a:path w="635000" h="635000">
                  <a:moveTo>
                    <a:pt x="317500" y="0"/>
                  </a:moveTo>
                  <a:arcTo wR="317500" hR="317500" stAng="16200000" swAng="14688000"/>
                  <a:lnTo>
                    <a:pt x="317500" y="317500"/>
                  </a:lnTo>
                  <a:close/>
                </a:path>
                <a:path w="635000" h="635000" fill="none">
                  <a:moveTo>
                    <a:pt x="30217" y="452684"/>
                  </a:moveTo>
                  <a:arcTo wR="317500" hR="317500" stAng="9288000" swAng="691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9" name="Harvey 69/100 [69]">
              <a:extLst>
                <a:ext uri="{FF2B5EF4-FFF2-40B4-BE49-F238E27FC236}">
                  <a16:creationId xmlns:a16="http://schemas.microsoft.com/office/drawing/2014/main" id="{DD9B9229-3D3A-4706-BEEC-04C19A30C5C3}"/>
                </a:ext>
              </a:extLst>
            </p:cNvPr>
            <p:cNvSpPr>
              <a:spLocks noChangeAspect="1"/>
            </p:cNvSpPr>
            <p:nvPr>
              <p:custDataLst>
                <p:tags r:id="rId105"/>
              </p:custDataLst>
            </p:nvPr>
          </p:nvSpPr>
          <p:spPr>
            <a:xfrm>
              <a:off x="4334905" y="3282696"/>
              <a:ext cx="292608" cy="292608"/>
            </a:xfrm>
            <a:custGeom>
              <a:avLst/>
              <a:gdLst/>
              <a:ahLst/>
              <a:cxnLst/>
              <a:rect l="l" t="t" r="r" b="b"/>
              <a:pathLst>
                <a:path w="635000" h="635000">
                  <a:moveTo>
                    <a:pt x="317500" y="0"/>
                  </a:moveTo>
                  <a:arcTo wR="317500" hR="317500" stAng="16200000" swAng="14903999"/>
                  <a:lnTo>
                    <a:pt x="317500" y="317500"/>
                  </a:lnTo>
                  <a:close/>
                </a:path>
                <a:path w="635000" h="635000" fill="none">
                  <a:moveTo>
                    <a:pt x="22295" y="434379"/>
                  </a:moveTo>
                  <a:arcTo wR="317500" hR="317500" stAng="9503999" swAng="66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0" name="Harvey 70/100 [70]">
              <a:extLst>
                <a:ext uri="{FF2B5EF4-FFF2-40B4-BE49-F238E27FC236}">
                  <a16:creationId xmlns:a16="http://schemas.microsoft.com/office/drawing/2014/main" id="{795A4CC8-0C08-491C-8D7F-95EC8E0E25B8}"/>
                </a:ext>
              </a:extLst>
            </p:cNvPr>
            <p:cNvSpPr>
              <a:spLocks noChangeAspect="1"/>
            </p:cNvSpPr>
            <p:nvPr>
              <p:custDataLst>
                <p:tags r:id="rId106"/>
              </p:custDataLst>
            </p:nvPr>
          </p:nvSpPr>
          <p:spPr>
            <a:xfrm>
              <a:off x="4334905" y="3282696"/>
              <a:ext cx="292608" cy="292608"/>
            </a:xfrm>
            <a:custGeom>
              <a:avLst/>
              <a:gdLst/>
              <a:ahLst/>
              <a:cxnLst/>
              <a:rect l="l" t="t" r="r" b="b"/>
              <a:pathLst>
                <a:path w="635000" h="635000">
                  <a:moveTo>
                    <a:pt x="317500" y="0"/>
                  </a:moveTo>
                  <a:arcTo wR="317500" hR="317500" stAng="16200000" swAng="15119999"/>
                  <a:lnTo>
                    <a:pt x="317500" y="317500"/>
                  </a:lnTo>
                  <a:close/>
                </a:path>
                <a:path w="635000" h="635000" fill="none">
                  <a:moveTo>
                    <a:pt x="15539" y="415612"/>
                  </a:moveTo>
                  <a:arcTo wR="317500" hR="317500" stAng="9719999" swAng="64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1" name="Harvey 71/100 [71]">
              <a:extLst>
                <a:ext uri="{FF2B5EF4-FFF2-40B4-BE49-F238E27FC236}">
                  <a16:creationId xmlns:a16="http://schemas.microsoft.com/office/drawing/2014/main" id="{91862A76-5FCC-4C25-9A3F-A10651AC7725}"/>
                </a:ext>
              </a:extLst>
            </p:cNvPr>
            <p:cNvSpPr>
              <a:spLocks noChangeAspect="1"/>
            </p:cNvSpPr>
            <p:nvPr>
              <p:custDataLst>
                <p:tags r:id="rId107"/>
              </p:custDataLst>
            </p:nvPr>
          </p:nvSpPr>
          <p:spPr>
            <a:xfrm>
              <a:off x="4334905" y="3282696"/>
              <a:ext cx="292608" cy="292608"/>
            </a:xfrm>
            <a:custGeom>
              <a:avLst/>
              <a:gdLst/>
              <a:ahLst/>
              <a:cxnLst/>
              <a:rect l="l" t="t" r="r" b="b"/>
              <a:pathLst>
                <a:path w="635000" h="635000">
                  <a:moveTo>
                    <a:pt x="317500" y="0"/>
                  </a:moveTo>
                  <a:arcTo wR="317500" hR="317500" stAng="16200000" swAng="15336000"/>
                  <a:lnTo>
                    <a:pt x="317500" y="317500"/>
                  </a:lnTo>
                  <a:close/>
                </a:path>
                <a:path w="635000" h="635000" fill="none">
                  <a:moveTo>
                    <a:pt x="9974" y="396459"/>
                  </a:moveTo>
                  <a:arcTo wR="317500" hR="317500" stAng="9936000" swAng="62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2" name="Harvey 72/100 [72]">
              <a:extLst>
                <a:ext uri="{FF2B5EF4-FFF2-40B4-BE49-F238E27FC236}">
                  <a16:creationId xmlns:a16="http://schemas.microsoft.com/office/drawing/2014/main" id="{46969644-17D9-45C9-A88A-9A88622DCE45}"/>
                </a:ext>
              </a:extLst>
            </p:cNvPr>
            <p:cNvSpPr>
              <a:spLocks noChangeAspect="1"/>
            </p:cNvSpPr>
            <p:nvPr>
              <p:custDataLst>
                <p:tags r:id="rId108"/>
              </p:custDataLst>
            </p:nvPr>
          </p:nvSpPr>
          <p:spPr>
            <a:xfrm>
              <a:off x="4334905" y="3282696"/>
              <a:ext cx="292608" cy="292608"/>
            </a:xfrm>
            <a:custGeom>
              <a:avLst/>
              <a:gdLst/>
              <a:ahLst/>
              <a:cxnLst/>
              <a:rect l="l" t="t" r="r" b="b"/>
              <a:pathLst>
                <a:path w="635000" h="635000">
                  <a:moveTo>
                    <a:pt x="317500" y="0"/>
                  </a:moveTo>
                  <a:arcTo wR="317500" hR="317500" stAng="16200000" swAng="15552000"/>
                  <a:lnTo>
                    <a:pt x="317500" y="317500"/>
                  </a:lnTo>
                  <a:close/>
                </a:path>
                <a:path w="635000" h="635000" fill="none">
                  <a:moveTo>
                    <a:pt x="5623" y="376993"/>
                  </a:moveTo>
                  <a:arcTo wR="317500" hR="317500" stAng="10152000" swAng="60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3" name="Harvey 73/100 [73]">
              <a:extLst>
                <a:ext uri="{FF2B5EF4-FFF2-40B4-BE49-F238E27FC236}">
                  <a16:creationId xmlns:a16="http://schemas.microsoft.com/office/drawing/2014/main" id="{F89621F9-3ABB-450D-913E-7B467F289A9B}"/>
                </a:ext>
              </a:extLst>
            </p:cNvPr>
            <p:cNvSpPr>
              <a:spLocks noChangeAspect="1"/>
            </p:cNvSpPr>
            <p:nvPr>
              <p:custDataLst>
                <p:tags r:id="rId109"/>
              </p:custDataLst>
            </p:nvPr>
          </p:nvSpPr>
          <p:spPr>
            <a:xfrm>
              <a:off x="4334905" y="3282696"/>
              <a:ext cx="292608" cy="292608"/>
            </a:xfrm>
            <a:custGeom>
              <a:avLst/>
              <a:gdLst/>
              <a:ahLst/>
              <a:cxnLst/>
              <a:rect l="l" t="t" r="r" b="b"/>
              <a:pathLst>
                <a:path w="635000" h="635000">
                  <a:moveTo>
                    <a:pt x="317500" y="0"/>
                  </a:moveTo>
                  <a:arcTo wR="317500" hR="317500" stAng="16200000" swAng="15768000"/>
                  <a:lnTo>
                    <a:pt x="317500" y="317500"/>
                  </a:lnTo>
                  <a:close/>
                </a:path>
                <a:path w="635000" h="635000" fill="none">
                  <a:moveTo>
                    <a:pt x="2503" y="357293"/>
                  </a:moveTo>
                  <a:arcTo wR="317500" hR="317500" stAng="10368000" swAng="58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4" name="Harvey 74/100 [74]">
              <a:extLst>
                <a:ext uri="{FF2B5EF4-FFF2-40B4-BE49-F238E27FC236}">
                  <a16:creationId xmlns:a16="http://schemas.microsoft.com/office/drawing/2014/main" id="{89EE4B1F-E703-471D-8307-BFB9EDEDB9F7}"/>
                </a:ext>
              </a:extLst>
            </p:cNvPr>
            <p:cNvSpPr>
              <a:spLocks noChangeAspect="1"/>
            </p:cNvSpPr>
            <p:nvPr>
              <p:custDataLst>
                <p:tags r:id="rId110"/>
              </p:custDataLst>
            </p:nvPr>
          </p:nvSpPr>
          <p:spPr>
            <a:xfrm>
              <a:off x="4334905" y="3282696"/>
              <a:ext cx="292608" cy="292608"/>
            </a:xfrm>
            <a:custGeom>
              <a:avLst/>
              <a:gdLst/>
              <a:ahLst/>
              <a:cxnLst/>
              <a:rect l="l" t="t" r="r" b="b"/>
              <a:pathLst>
                <a:path w="635000" h="635000">
                  <a:moveTo>
                    <a:pt x="317500" y="0"/>
                  </a:moveTo>
                  <a:arcTo wR="317500" hR="317500" stAng="16200000" swAng="15983999"/>
                  <a:lnTo>
                    <a:pt x="317500" y="317500"/>
                  </a:lnTo>
                  <a:close/>
                </a:path>
                <a:path w="635000" h="635000" fill="none">
                  <a:moveTo>
                    <a:pt x="626" y="337435"/>
                  </a:moveTo>
                  <a:arcTo wR="317500" hR="317500" stAng="10583999" swAng="56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5" name="Harvey 75/100 [75]">
              <a:extLst>
                <a:ext uri="{FF2B5EF4-FFF2-40B4-BE49-F238E27FC236}">
                  <a16:creationId xmlns:a16="http://schemas.microsoft.com/office/drawing/2014/main" id="{8AB2EEA8-04AC-4B6C-8D90-28093DB647E6}"/>
                </a:ext>
              </a:extLst>
            </p:cNvPr>
            <p:cNvSpPr>
              <a:spLocks noChangeAspect="1"/>
            </p:cNvSpPr>
            <p:nvPr>
              <p:custDataLst>
                <p:tags r:id="rId111"/>
              </p:custDataLst>
            </p:nvPr>
          </p:nvSpPr>
          <p:spPr>
            <a:xfrm>
              <a:off x="4334905" y="3282696"/>
              <a:ext cx="292608" cy="292608"/>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6" name="Harvey 76/100 [76]">
              <a:extLst>
                <a:ext uri="{FF2B5EF4-FFF2-40B4-BE49-F238E27FC236}">
                  <a16:creationId xmlns:a16="http://schemas.microsoft.com/office/drawing/2014/main" id="{6F4E00F2-EA6F-4809-B2FD-4CE3ABE8C480}"/>
                </a:ext>
              </a:extLst>
            </p:cNvPr>
            <p:cNvSpPr>
              <a:spLocks noChangeAspect="1"/>
            </p:cNvSpPr>
            <p:nvPr>
              <p:custDataLst>
                <p:tags r:id="rId112"/>
              </p:custDataLst>
            </p:nvPr>
          </p:nvSpPr>
          <p:spPr>
            <a:xfrm>
              <a:off x="4334905" y="3282696"/>
              <a:ext cx="292608" cy="292608"/>
            </a:xfrm>
            <a:custGeom>
              <a:avLst/>
              <a:gdLst/>
              <a:ahLst/>
              <a:cxnLst/>
              <a:rect l="l" t="t" r="r" b="b"/>
              <a:pathLst>
                <a:path w="635000" h="635000">
                  <a:moveTo>
                    <a:pt x="317500" y="0"/>
                  </a:moveTo>
                  <a:arcTo wR="317500" hR="317500" stAng="16200000" swAng="16416000"/>
                  <a:lnTo>
                    <a:pt x="317500" y="317500"/>
                  </a:lnTo>
                  <a:close/>
                </a:path>
                <a:path w="635000" h="635000" fill="none">
                  <a:moveTo>
                    <a:pt x="626" y="297564"/>
                  </a:moveTo>
                  <a:arcTo wR="317500" hR="317500" stAng="11016000" swAng="518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7" name="Harvey 77/100 [77]">
              <a:extLst>
                <a:ext uri="{FF2B5EF4-FFF2-40B4-BE49-F238E27FC236}">
                  <a16:creationId xmlns:a16="http://schemas.microsoft.com/office/drawing/2014/main" id="{CF5CA593-7B87-4492-9B35-2255514CB496}"/>
                </a:ext>
              </a:extLst>
            </p:cNvPr>
            <p:cNvSpPr>
              <a:spLocks noChangeAspect="1"/>
            </p:cNvSpPr>
            <p:nvPr>
              <p:custDataLst>
                <p:tags r:id="rId113"/>
              </p:custDataLst>
            </p:nvPr>
          </p:nvSpPr>
          <p:spPr>
            <a:xfrm>
              <a:off x="4334905" y="3282696"/>
              <a:ext cx="292608" cy="292608"/>
            </a:xfrm>
            <a:custGeom>
              <a:avLst/>
              <a:gdLst/>
              <a:ahLst/>
              <a:cxnLst/>
              <a:rect l="l" t="t" r="r" b="b"/>
              <a:pathLst>
                <a:path w="635000" h="635000">
                  <a:moveTo>
                    <a:pt x="317500" y="0"/>
                  </a:moveTo>
                  <a:arcTo wR="317500" hR="317500" stAng="16200000" swAng="16632000"/>
                  <a:lnTo>
                    <a:pt x="317500" y="317500"/>
                  </a:lnTo>
                  <a:close/>
                </a:path>
                <a:path w="635000" h="635000" fill="none">
                  <a:moveTo>
                    <a:pt x="2503" y="277706"/>
                  </a:moveTo>
                  <a:arcTo wR="317500" hR="317500" stAng="11232000" swAng="496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8" name="Harvey 78/100 [78]">
              <a:extLst>
                <a:ext uri="{FF2B5EF4-FFF2-40B4-BE49-F238E27FC236}">
                  <a16:creationId xmlns:a16="http://schemas.microsoft.com/office/drawing/2014/main" id="{8C036464-458E-48D4-BAC8-84819F820C60}"/>
                </a:ext>
              </a:extLst>
            </p:cNvPr>
            <p:cNvSpPr>
              <a:spLocks noChangeAspect="1"/>
            </p:cNvSpPr>
            <p:nvPr>
              <p:custDataLst>
                <p:tags r:id="rId114"/>
              </p:custDataLst>
            </p:nvPr>
          </p:nvSpPr>
          <p:spPr>
            <a:xfrm>
              <a:off x="4334905" y="3282696"/>
              <a:ext cx="292608" cy="292608"/>
            </a:xfrm>
            <a:custGeom>
              <a:avLst/>
              <a:gdLst/>
              <a:ahLst/>
              <a:cxnLst/>
              <a:rect l="l" t="t" r="r" b="b"/>
              <a:pathLst>
                <a:path w="635000" h="635000">
                  <a:moveTo>
                    <a:pt x="317500" y="0"/>
                  </a:moveTo>
                  <a:arcTo wR="317500" hR="317500" stAng="16200000" swAng="16848000"/>
                  <a:lnTo>
                    <a:pt x="317500" y="317500"/>
                  </a:lnTo>
                  <a:close/>
                </a:path>
                <a:path w="635000" h="635000" fill="none">
                  <a:moveTo>
                    <a:pt x="5623" y="258006"/>
                  </a:moveTo>
                  <a:arcTo wR="317500" hR="317500" stAng="11448000" swAng="475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9" name="Harvey 79/100 [79]">
              <a:extLst>
                <a:ext uri="{FF2B5EF4-FFF2-40B4-BE49-F238E27FC236}">
                  <a16:creationId xmlns:a16="http://schemas.microsoft.com/office/drawing/2014/main" id="{6FD5AC00-8293-447C-B728-B963DD67B1C2}"/>
                </a:ext>
              </a:extLst>
            </p:cNvPr>
            <p:cNvSpPr>
              <a:spLocks noChangeAspect="1"/>
            </p:cNvSpPr>
            <p:nvPr>
              <p:custDataLst>
                <p:tags r:id="rId115"/>
              </p:custDataLst>
            </p:nvPr>
          </p:nvSpPr>
          <p:spPr>
            <a:xfrm>
              <a:off x="4334905" y="3282696"/>
              <a:ext cx="292608" cy="292608"/>
            </a:xfrm>
            <a:custGeom>
              <a:avLst/>
              <a:gdLst/>
              <a:ahLst/>
              <a:cxnLst/>
              <a:rect l="l" t="t" r="r" b="b"/>
              <a:pathLst>
                <a:path w="635000" h="635000">
                  <a:moveTo>
                    <a:pt x="317500" y="0"/>
                  </a:moveTo>
                  <a:arcTo wR="317500" hR="317500" stAng="16200000" swAng="17064000"/>
                  <a:lnTo>
                    <a:pt x="317500" y="317500"/>
                  </a:lnTo>
                  <a:close/>
                </a:path>
                <a:path w="635000" h="635000" fill="none">
                  <a:moveTo>
                    <a:pt x="9974" y="238540"/>
                  </a:moveTo>
                  <a:arcTo wR="317500" hR="317500" stAng="11664000" swAng="453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0" name="Harvey 80/100 [80]">
              <a:extLst>
                <a:ext uri="{FF2B5EF4-FFF2-40B4-BE49-F238E27FC236}">
                  <a16:creationId xmlns:a16="http://schemas.microsoft.com/office/drawing/2014/main" id="{29C0F859-BC49-430F-8C59-C0B9109E47A3}"/>
                </a:ext>
              </a:extLst>
            </p:cNvPr>
            <p:cNvSpPr>
              <a:spLocks noChangeAspect="1"/>
            </p:cNvSpPr>
            <p:nvPr>
              <p:custDataLst>
                <p:tags r:id="rId116"/>
              </p:custDataLst>
            </p:nvPr>
          </p:nvSpPr>
          <p:spPr>
            <a:xfrm>
              <a:off x="4334905" y="3282696"/>
              <a:ext cx="292608" cy="292608"/>
            </a:xfrm>
            <a:custGeom>
              <a:avLst/>
              <a:gdLst/>
              <a:ahLst/>
              <a:cxnLst/>
              <a:rect l="l" t="t" r="r" b="b"/>
              <a:pathLst>
                <a:path w="635000" h="635000">
                  <a:moveTo>
                    <a:pt x="317500" y="0"/>
                  </a:moveTo>
                  <a:arcTo wR="317500" hR="317500" stAng="16200000" swAng="17280000"/>
                  <a:lnTo>
                    <a:pt x="317500" y="317500"/>
                  </a:lnTo>
                  <a:close/>
                </a:path>
                <a:path w="635000" h="635000" fill="none">
                  <a:moveTo>
                    <a:pt x="15539" y="219387"/>
                  </a:moveTo>
                  <a:arcTo wR="317500" hR="317500" stAng="11880000" swAng="431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1" name="Harvey 81/100 [81]">
              <a:extLst>
                <a:ext uri="{FF2B5EF4-FFF2-40B4-BE49-F238E27FC236}">
                  <a16:creationId xmlns:a16="http://schemas.microsoft.com/office/drawing/2014/main" id="{F78719E3-0417-4867-B70D-21538B3AC36E}"/>
                </a:ext>
              </a:extLst>
            </p:cNvPr>
            <p:cNvSpPr>
              <a:spLocks noChangeAspect="1"/>
            </p:cNvSpPr>
            <p:nvPr>
              <p:custDataLst>
                <p:tags r:id="rId117"/>
              </p:custDataLst>
            </p:nvPr>
          </p:nvSpPr>
          <p:spPr>
            <a:xfrm>
              <a:off x="4334905" y="3282696"/>
              <a:ext cx="292608" cy="292608"/>
            </a:xfrm>
            <a:custGeom>
              <a:avLst/>
              <a:gdLst/>
              <a:ahLst/>
              <a:cxnLst/>
              <a:rect l="l" t="t" r="r" b="b"/>
              <a:pathLst>
                <a:path w="635000" h="635000">
                  <a:moveTo>
                    <a:pt x="317500" y="0"/>
                  </a:moveTo>
                  <a:arcTo wR="317500" hR="317500" stAng="16200000" swAng="17496000"/>
                  <a:lnTo>
                    <a:pt x="317500" y="317500"/>
                  </a:lnTo>
                  <a:close/>
                </a:path>
                <a:path w="635000" h="635000" fill="none">
                  <a:moveTo>
                    <a:pt x="22295" y="200620"/>
                  </a:moveTo>
                  <a:arcTo wR="317500" hR="317500" stAng="12096000" swAng="410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2" name="Harvey 82/100 [82]">
              <a:extLst>
                <a:ext uri="{FF2B5EF4-FFF2-40B4-BE49-F238E27FC236}">
                  <a16:creationId xmlns:a16="http://schemas.microsoft.com/office/drawing/2014/main" id="{9C5D0905-7412-4C75-BC20-E51105CA783D}"/>
                </a:ext>
              </a:extLst>
            </p:cNvPr>
            <p:cNvSpPr>
              <a:spLocks noChangeAspect="1"/>
            </p:cNvSpPr>
            <p:nvPr>
              <p:custDataLst>
                <p:tags r:id="rId118"/>
              </p:custDataLst>
            </p:nvPr>
          </p:nvSpPr>
          <p:spPr>
            <a:xfrm>
              <a:off x="4334905" y="3282696"/>
              <a:ext cx="292608" cy="292608"/>
            </a:xfrm>
            <a:custGeom>
              <a:avLst/>
              <a:gdLst/>
              <a:ahLst/>
              <a:cxnLst/>
              <a:rect l="l" t="t" r="r" b="b"/>
              <a:pathLst>
                <a:path w="635000" h="635000">
                  <a:moveTo>
                    <a:pt x="317500" y="0"/>
                  </a:moveTo>
                  <a:arcTo wR="317500" hR="317500" stAng="16200000" swAng="17712000"/>
                  <a:lnTo>
                    <a:pt x="317500" y="317500"/>
                  </a:lnTo>
                  <a:close/>
                </a:path>
                <a:path w="635000" h="635000" fill="none">
                  <a:moveTo>
                    <a:pt x="30217" y="182315"/>
                  </a:moveTo>
                  <a:arcTo wR="317500" hR="317500" stAng="12312000" swAng="388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3" name="Harvey 83/100 [83]">
              <a:extLst>
                <a:ext uri="{FF2B5EF4-FFF2-40B4-BE49-F238E27FC236}">
                  <a16:creationId xmlns:a16="http://schemas.microsoft.com/office/drawing/2014/main" id="{96AA2E20-CC65-4632-B3D4-93E962B59D4C}"/>
                </a:ext>
              </a:extLst>
            </p:cNvPr>
            <p:cNvSpPr>
              <a:spLocks noChangeAspect="1"/>
            </p:cNvSpPr>
            <p:nvPr>
              <p:custDataLst>
                <p:tags r:id="rId119"/>
              </p:custDataLst>
            </p:nvPr>
          </p:nvSpPr>
          <p:spPr>
            <a:xfrm>
              <a:off x="4334905" y="3282696"/>
              <a:ext cx="292608" cy="292608"/>
            </a:xfrm>
            <a:custGeom>
              <a:avLst/>
              <a:gdLst/>
              <a:ahLst/>
              <a:cxnLst/>
              <a:rect l="l" t="t" r="r" b="b"/>
              <a:pathLst>
                <a:path w="635000" h="635000">
                  <a:moveTo>
                    <a:pt x="317500" y="0"/>
                  </a:moveTo>
                  <a:arcTo wR="317500" hR="317500" stAng="16200000" swAng="17928000"/>
                  <a:lnTo>
                    <a:pt x="317500" y="317500"/>
                  </a:lnTo>
                  <a:close/>
                </a:path>
                <a:path w="635000" h="635000" fill="none">
                  <a:moveTo>
                    <a:pt x="39272" y="164543"/>
                  </a:moveTo>
                  <a:arcTo wR="317500" hR="317500" stAng="12528000" swAng="36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4" name="Harvey 84/100 [84]">
              <a:extLst>
                <a:ext uri="{FF2B5EF4-FFF2-40B4-BE49-F238E27FC236}">
                  <a16:creationId xmlns:a16="http://schemas.microsoft.com/office/drawing/2014/main" id="{9B4360A3-E0B2-48F7-B5A8-D24513748A82}"/>
                </a:ext>
              </a:extLst>
            </p:cNvPr>
            <p:cNvSpPr>
              <a:spLocks noChangeAspect="1"/>
            </p:cNvSpPr>
            <p:nvPr>
              <p:custDataLst>
                <p:tags r:id="rId120"/>
              </p:custDataLst>
            </p:nvPr>
          </p:nvSpPr>
          <p:spPr>
            <a:xfrm>
              <a:off x="4334905" y="3282696"/>
              <a:ext cx="292608" cy="292608"/>
            </a:xfrm>
            <a:custGeom>
              <a:avLst/>
              <a:gdLst/>
              <a:ahLst/>
              <a:cxnLst/>
              <a:rect l="l" t="t" r="r" b="b"/>
              <a:pathLst>
                <a:path w="635000" h="635000">
                  <a:moveTo>
                    <a:pt x="317500" y="0"/>
                  </a:moveTo>
                  <a:arcTo wR="317500" hR="317500" stAng="16200000" swAng="18144000"/>
                  <a:lnTo>
                    <a:pt x="317500" y="317500"/>
                  </a:lnTo>
                  <a:close/>
                </a:path>
                <a:path w="635000" h="635000" fill="none">
                  <a:moveTo>
                    <a:pt x="49425" y="147374"/>
                  </a:moveTo>
                  <a:arcTo wR="317500" hR="317500" stAng="12743999" swAng="345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5" name="Harvey 85/100 [85]">
              <a:extLst>
                <a:ext uri="{FF2B5EF4-FFF2-40B4-BE49-F238E27FC236}">
                  <a16:creationId xmlns:a16="http://schemas.microsoft.com/office/drawing/2014/main" id="{D694B21E-EEA0-48FA-A35C-7B6570B3F861}"/>
                </a:ext>
              </a:extLst>
            </p:cNvPr>
            <p:cNvSpPr>
              <a:spLocks noChangeAspect="1"/>
            </p:cNvSpPr>
            <p:nvPr>
              <p:custDataLst>
                <p:tags r:id="rId121"/>
              </p:custDataLst>
            </p:nvPr>
          </p:nvSpPr>
          <p:spPr>
            <a:xfrm>
              <a:off x="4334905" y="3282696"/>
              <a:ext cx="292608" cy="292608"/>
            </a:xfrm>
            <a:custGeom>
              <a:avLst/>
              <a:gdLst/>
              <a:ahLst/>
              <a:cxnLst/>
              <a:rect l="l" t="t" r="r" b="b"/>
              <a:pathLst>
                <a:path w="635000" h="635000">
                  <a:moveTo>
                    <a:pt x="317500" y="0"/>
                  </a:moveTo>
                  <a:arcTo wR="317500" hR="317500" stAng="16200000" swAng="18360000"/>
                  <a:lnTo>
                    <a:pt x="317500" y="317500"/>
                  </a:lnTo>
                  <a:close/>
                </a:path>
                <a:path w="635000" h="635000" fill="none">
                  <a:moveTo>
                    <a:pt x="60637" y="130878"/>
                  </a:moveTo>
                  <a:arcTo wR="317500" hR="317500" stAng="12960000" swAng="32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6" name="Harvey 86/100 [86]">
              <a:extLst>
                <a:ext uri="{FF2B5EF4-FFF2-40B4-BE49-F238E27FC236}">
                  <a16:creationId xmlns:a16="http://schemas.microsoft.com/office/drawing/2014/main" id="{85E1AF41-C21D-4514-B37E-CC830BC09C0A}"/>
                </a:ext>
              </a:extLst>
            </p:cNvPr>
            <p:cNvSpPr>
              <a:spLocks noChangeAspect="1"/>
            </p:cNvSpPr>
            <p:nvPr>
              <p:custDataLst>
                <p:tags r:id="rId122"/>
              </p:custDataLst>
            </p:nvPr>
          </p:nvSpPr>
          <p:spPr>
            <a:xfrm>
              <a:off x="4334905" y="3282696"/>
              <a:ext cx="292608" cy="292608"/>
            </a:xfrm>
            <a:custGeom>
              <a:avLst/>
              <a:gdLst/>
              <a:ahLst/>
              <a:cxnLst/>
              <a:rect l="l" t="t" r="r" b="b"/>
              <a:pathLst>
                <a:path w="635000" h="635000">
                  <a:moveTo>
                    <a:pt x="317500" y="0"/>
                  </a:moveTo>
                  <a:arcTo wR="317500" hR="317500" stAng="16200000" swAng="18576000"/>
                  <a:lnTo>
                    <a:pt x="317500" y="317500"/>
                  </a:lnTo>
                  <a:close/>
                </a:path>
                <a:path w="635000" h="635000" fill="none">
                  <a:moveTo>
                    <a:pt x="72862" y="115117"/>
                  </a:moveTo>
                  <a:arcTo wR="317500" hR="317500" stAng="13176000" swAng="30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7" name="Harvey 87/100 [87]">
              <a:extLst>
                <a:ext uri="{FF2B5EF4-FFF2-40B4-BE49-F238E27FC236}">
                  <a16:creationId xmlns:a16="http://schemas.microsoft.com/office/drawing/2014/main" id="{E3948F2E-FD5F-4107-B122-9AC75FE0CD9E}"/>
                </a:ext>
              </a:extLst>
            </p:cNvPr>
            <p:cNvSpPr>
              <a:spLocks noChangeAspect="1"/>
            </p:cNvSpPr>
            <p:nvPr>
              <p:custDataLst>
                <p:tags r:id="rId123"/>
              </p:custDataLst>
            </p:nvPr>
          </p:nvSpPr>
          <p:spPr>
            <a:xfrm>
              <a:off x="4334905" y="3282696"/>
              <a:ext cx="292608" cy="292608"/>
            </a:xfrm>
            <a:custGeom>
              <a:avLst/>
              <a:gdLst/>
              <a:ahLst/>
              <a:cxnLst/>
              <a:rect l="l" t="t" r="r" b="b"/>
              <a:pathLst>
                <a:path w="635000" h="635000">
                  <a:moveTo>
                    <a:pt x="317500" y="0"/>
                  </a:moveTo>
                  <a:arcTo wR="317500" hR="317500" stAng="16200000" swAng="18792000"/>
                  <a:lnTo>
                    <a:pt x="317500" y="317500"/>
                  </a:lnTo>
                  <a:close/>
                </a:path>
                <a:path w="635000" h="635000" fill="none">
                  <a:moveTo>
                    <a:pt x="86052" y="100156"/>
                  </a:moveTo>
                  <a:arcTo wR="317500" hR="317500" stAng="13392000" swAng="28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8" name="Harvey 88/100 [88]">
              <a:extLst>
                <a:ext uri="{FF2B5EF4-FFF2-40B4-BE49-F238E27FC236}">
                  <a16:creationId xmlns:a16="http://schemas.microsoft.com/office/drawing/2014/main" id="{744E57ED-019F-4A8B-A06E-9FB965FEBB23}"/>
                </a:ext>
              </a:extLst>
            </p:cNvPr>
            <p:cNvSpPr>
              <a:spLocks noChangeAspect="1"/>
            </p:cNvSpPr>
            <p:nvPr>
              <p:custDataLst>
                <p:tags r:id="rId124"/>
              </p:custDataLst>
            </p:nvPr>
          </p:nvSpPr>
          <p:spPr>
            <a:xfrm>
              <a:off x="4334905" y="3282696"/>
              <a:ext cx="292608" cy="292608"/>
            </a:xfrm>
            <a:custGeom>
              <a:avLst/>
              <a:gdLst/>
              <a:ahLst/>
              <a:cxnLst/>
              <a:rect l="l" t="t" r="r" b="b"/>
              <a:pathLst>
                <a:path w="635000" h="635000">
                  <a:moveTo>
                    <a:pt x="317500" y="0"/>
                  </a:moveTo>
                  <a:arcTo wR="317500" hR="317500" stAng="16200000" swAng="19008000"/>
                  <a:lnTo>
                    <a:pt x="317500" y="317500"/>
                  </a:lnTo>
                  <a:close/>
                </a:path>
                <a:path w="635000" h="635000" fill="none">
                  <a:moveTo>
                    <a:pt x="100156" y="86052"/>
                  </a:moveTo>
                  <a:arcTo wR="317500" hR="317500" stAng="13608000" swAng="259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9" name="Harvey 89/100 [89]">
              <a:extLst>
                <a:ext uri="{FF2B5EF4-FFF2-40B4-BE49-F238E27FC236}">
                  <a16:creationId xmlns:a16="http://schemas.microsoft.com/office/drawing/2014/main" id="{5567719B-31CA-4A86-801E-E0531122E504}"/>
                </a:ext>
              </a:extLst>
            </p:cNvPr>
            <p:cNvSpPr>
              <a:spLocks noChangeAspect="1"/>
            </p:cNvSpPr>
            <p:nvPr>
              <p:custDataLst>
                <p:tags r:id="rId125"/>
              </p:custDataLst>
            </p:nvPr>
          </p:nvSpPr>
          <p:spPr>
            <a:xfrm>
              <a:off x="4334905" y="3282696"/>
              <a:ext cx="292608" cy="292608"/>
            </a:xfrm>
            <a:custGeom>
              <a:avLst/>
              <a:gdLst/>
              <a:ahLst/>
              <a:cxnLst/>
              <a:rect l="l" t="t" r="r" b="b"/>
              <a:pathLst>
                <a:path w="635000" h="635000">
                  <a:moveTo>
                    <a:pt x="317500" y="0"/>
                  </a:moveTo>
                  <a:arcTo wR="317500" hR="317500" stAng="16200000" swAng="19224000"/>
                  <a:lnTo>
                    <a:pt x="317500" y="317500"/>
                  </a:lnTo>
                  <a:close/>
                </a:path>
                <a:path w="635000" h="635000" fill="none">
                  <a:moveTo>
                    <a:pt x="115117" y="72862"/>
                  </a:moveTo>
                  <a:arcTo wR="317500" hR="317500" stAng="13823999" swAng="2375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0" name="Harvey 90/100 [90]">
              <a:extLst>
                <a:ext uri="{FF2B5EF4-FFF2-40B4-BE49-F238E27FC236}">
                  <a16:creationId xmlns:a16="http://schemas.microsoft.com/office/drawing/2014/main" id="{2CD4B3A1-B882-43A6-A4CA-C9FCA394B28B}"/>
                </a:ext>
              </a:extLst>
            </p:cNvPr>
            <p:cNvSpPr>
              <a:spLocks noChangeAspect="1"/>
            </p:cNvSpPr>
            <p:nvPr>
              <p:custDataLst>
                <p:tags r:id="rId126"/>
              </p:custDataLst>
            </p:nvPr>
          </p:nvSpPr>
          <p:spPr>
            <a:xfrm>
              <a:off x="4334905" y="3282696"/>
              <a:ext cx="292608" cy="292608"/>
            </a:xfrm>
            <a:custGeom>
              <a:avLst/>
              <a:gdLst/>
              <a:ahLst/>
              <a:cxnLst/>
              <a:rect l="l" t="t" r="r" b="b"/>
              <a:pathLst>
                <a:path w="635000" h="635000">
                  <a:moveTo>
                    <a:pt x="317500" y="0"/>
                  </a:moveTo>
                  <a:arcTo wR="317500" hR="317500" stAng="16200000" swAng="19440000"/>
                  <a:lnTo>
                    <a:pt x="317500" y="317500"/>
                  </a:lnTo>
                  <a:close/>
                </a:path>
                <a:path w="635000" h="635000" fill="none">
                  <a:moveTo>
                    <a:pt x="130878" y="60637"/>
                  </a:moveTo>
                  <a:arcTo wR="317500" hR="317500" stAng="14040000" swAng="215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1" name="Harvey 91/100 [91]">
              <a:extLst>
                <a:ext uri="{FF2B5EF4-FFF2-40B4-BE49-F238E27FC236}">
                  <a16:creationId xmlns:a16="http://schemas.microsoft.com/office/drawing/2014/main" id="{68606D93-5175-4900-AD89-6D0710AFE75F}"/>
                </a:ext>
              </a:extLst>
            </p:cNvPr>
            <p:cNvSpPr>
              <a:spLocks noChangeAspect="1"/>
            </p:cNvSpPr>
            <p:nvPr>
              <p:custDataLst>
                <p:tags r:id="rId127"/>
              </p:custDataLst>
            </p:nvPr>
          </p:nvSpPr>
          <p:spPr>
            <a:xfrm>
              <a:off x="4334905" y="3282696"/>
              <a:ext cx="292608" cy="292608"/>
            </a:xfrm>
            <a:custGeom>
              <a:avLst/>
              <a:gdLst/>
              <a:ahLst/>
              <a:cxnLst/>
              <a:rect l="l" t="t" r="r" b="b"/>
              <a:pathLst>
                <a:path w="635000" h="635000">
                  <a:moveTo>
                    <a:pt x="317500" y="0"/>
                  </a:moveTo>
                  <a:arcTo wR="317500" hR="317500" stAng="16200000" swAng="19656000"/>
                  <a:lnTo>
                    <a:pt x="317500" y="317500"/>
                  </a:lnTo>
                  <a:close/>
                </a:path>
                <a:path w="635000" h="635000" fill="none">
                  <a:moveTo>
                    <a:pt x="147374" y="49425"/>
                  </a:moveTo>
                  <a:arcTo wR="317500" hR="317500" stAng="14256000" swAng="194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2" name="Harvey 92/100 [92]">
              <a:extLst>
                <a:ext uri="{FF2B5EF4-FFF2-40B4-BE49-F238E27FC236}">
                  <a16:creationId xmlns:a16="http://schemas.microsoft.com/office/drawing/2014/main" id="{7EE30864-DDCC-4BBA-B70A-48810E224581}"/>
                </a:ext>
              </a:extLst>
            </p:cNvPr>
            <p:cNvSpPr>
              <a:spLocks noChangeAspect="1"/>
            </p:cNvSpPr>
            <p:nvPr>
              <p:custDataLst>
                <p:tags r:id="rId128"/>
              </p:custDataLst>
            </p:nvPr>
          </p:nvSpPr>
          <p:spPr>
            <a:xfrm>
              <a:off x="4334905" y="3282696"/>
              <a:ext cx="292608" cy="292608"/>
            </a:xfrm>
            <a:custGeom>
              <a:avLst/>
              <a:gdLst/>
              <a:ahLst/>
              <a:cxnLst/>
              <a:rect l="l" t="t" r="r" b="b"/>
              <a:pathLst>
                <a:path w="635000" h="635000">
                  <a:moveTo>
                    <a:pt x="317500" y="0"/>
                  </a:moveTo>
                  <a:arcTo wR="317500" hR="317500" stAng="16200000" swAng="19872000"/>
                  <a:lnTo>
                    <a:pt x="317500" y="317500"/>
                  </a:lnTo>
                  <a:close/>
                </a:path>
                <a:path w="635000" h="635000" fill="none">
                  <a:moveTo>
                    <a:pt x="164543" y="39272"/>
                  </a:moveTo>
                  <a:arcTo wR="317500" hR="317500" stAng="14472000" swAng="172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3" name="Harvey 93/100 [93]">
              <a:extLst>
                <a:ext uri="{FF2B5EF4-FFF2-40B4-BE49-F238E27FC236}">
                  <a16:creationId xmlns:a16="http://schemas.microsoft.com/office/drawing/2014/main" id="{608CA488-A707-4C7A-9287-9DA9A38ED3D4}"/>
                </a:ext>
              </a:extLst>
            </p:cNvPr>
            <p:cNvSpPr>
              <a:spLocks noChangeAspect="1"/>
            </p:cNvSpPr>
            <p:nvPr>
              <p:custDataLst>
                <p:tags r:id="rId129"/>
              </p:custDataLst>
            </p:nvPr>
          </p:nvSpPr>
          <p:spPr>
            <a:xfrm>
              <a:off x="4334905" y="3282696"/>
              <a:ext cx="292608" cy="292608"/>
            </a:xfrm>
            <a:custGeom>
              <a:avLst/>
              <a:gdLst/>
              <a:ahLst/>
              <a:cxnLst/>
              <a:rect l="l" t="t" r="r" b="b"/>
              <a:pathLst>
                <a:path w="635000" h="635000">
                  <a:moveTo>
                    <a:pt x="317500" y="0"/>
                  </a:moveTo>
                  <a:arcTo wR="317500" hR="317500" stAng="16200000" swAng="20088000"/>
                  <a:lnTo>
                    <a:pt x="317500" y="317500"/>
                  </a:lnTo>
                  <a:close/>
                </a:path>
                <a:path w="635000" h="635000" fill="none">
                  <a:moveTo>
                    <a:pt x="182315" y="30217"/>
                  </a:moveTo>
                  <a:arcTo wR="317500" hR="317500" stAng="14688000" swAng="151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4" name="Harvey 94/100 [94]">
              <a:extLst>
                <a:ext uri="{FF2B5EF4-FFF2-40B4-BE49-F238E27FC236}">
                  <a16:creationId xmlns:a16="http://schemas.microsoft.com/office/drawing/2014/main" id="{FE1836A9-F92A-4F07-BBB8-2274E290E952}"/>
                </a:ext>
              </a:extLst>
            </p:cNvPr>
            <p:cNvSpPr>
              <a:spLocks noChangeAspect="1"/>
            </p:cNvSpPr>
            <p:nvPr>
              <p:custDataLst>
                <p:tags r:id="rId130"/>
              </p:custDataLst>
            </p:nvPr>
          </p:nvSpPr>
          <p:spPr>
            <a:xfrm>
              <a:off x="4334905" y="3282696"/>
              <a:ext cx="292608" cy="292608"/>
            </a:xfrm>
            <a:custGeom>
              <a:avLst/>
              <a:gdLst/>
              <a:ahLst/>
              <a:cxnLst/>
              <a:rect l="l" t="t" r="r" b="b"/>
              <a:pathLst>
                <a:path w="635000" h="635000">
                  <a:moveTo>
                    <a:pt x="317500" y="0"/>
                  </a:moveTo>
                  <a:arcTo wR="317500" hR="317500" stAng="16200000" swAng="20304000"/>
                  <a:lnTo>
                    <a:pt x="317500" y="317500"/>
                  </a:lnTo>
                  <a:close/>
                </a:path>
                <a:path w="635000" h="635000" fill="none">
                  <a:moveTo>
                    <a:pt x="200620" y="22295"/>
                  </a:moveTo>
                  <a:arcTo wR="317500" hR="317500" stAng="14903999" swAng="12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5" name="Harvey 95/100 [95]">
              <a:extLst>
                <a:ext uri="{FF2B5EF4-FFF2-40B4-BE49-F238E27FC236}">
                  <a16:creationId xmlns:a16="http://schemas.microsoft.com/office/drawing/2014/main" id="{3169BE73-7F99-46E3-BDA9-D9BB85BE343E}"/>
                </a:ext>
              </a:extLst>
            </p:cNvPr>
            <p:cNvSpPr>
              <a:spLocks noChangeAspect="1"/>
            </p:cNvSpPr>
            <p:nvPr>
              <p:custDataLst>
                <p:tags r:id="rId131"/>
              </p:custDataLst>
            </p:nvPr>
          </p:nvSpPr>
          <p:spPr>
            <a:xfrm>
              <a:off x="4334905" y="3282696"/>
              <a:ext cx="292608" cy="292608"/>
            </a:xfrm>
            <a:custGeom>
              <a:avLst/>
              <a:gdLst/>
              <a:ahLst/>
              <a:cxnLst/>
              <a:rect l="l" t="t" r="r" b="b"/>
              <a:pathLst>
                <a:path w="635000" h="635000">
                  <a:moveTo>
                    <a:pt x="317500" y="0"/>
                  </a:moveTo>
                  <a:arcTo wR="317500" hR="317500" stAng="16200000" swAng="20520000"/>
                  <a:lnTo>
                    <a:pt x="317500" y="317500"/>
                  </a:lnTo>
                  <a:close/>
                </a:path>
                <a:path w="635000" h="635000" fill="none">
                  <a:moveTo>
                    <a:pt x="219387" y="15539"/>
                  </a:moveTo>
                  <a:arcTo wR="317500" hR="317500" stAng="15120000" swAng="10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6" name="Harvey 96/100 [96]">
              <a:extLst>
                <a:ext uri="{FF2B5EF4-FFF2-40B4-BE49-F238E27FC236}">
                  <a16:creationId xmlns:a16="http://schemas.microsoft.com/office/drawing/2014/main" id="{12E3B5ED-B1AB-4A99-BD20-FF638135BE37}"/>
                </a:ext>
              </a:extLst>
            </p:cNvPr>
            <p:cNvSpPr>
              <a:spLocks noChangeAspect="1"/>
            </p:cNvSpPr>
            <p:nvPr>
              <p:custDataLst>
                <p:tags r:id="rId132"/>
              </p:custDataLst>
            </p:nvPr>
          </p:nvSpPr>
          <p:spPr>
            <a:xfrm>
              <a:off x="4334905" y="3282696"/>
              <a:ext cx="292608" cy="292608"/>
            </a:xfrm>
            <a:custGeom>
              <a:avLst/>
              <a:gdLst/>
              <a:ahLst/>
              <a:cxnLst/>
              <a:rect l="l" t="t" r="r" b="b"/>
              <a:pathLst>
                <a:path w="635000" h="635000">
                  <a:moveTo>
                    <a:pt x="317500" y="0"/>
                  </a:moveTo>
                  <a:arcTo wR="317500" hR="317500" stAng="16200000" swAng="20735999"/>
                  <a:lnTo>
                    <a:pt x="317500" y="317500"/>
                  </a:lnTo>
                  <a:close/>
                </a:path>
                <a:path w="635000" h="635000" fill="none">
                  <a:moveTo>
                    <a:pt x="238540" y="9974"/>
                  </a:moveTo>
                  <a:arcTo wR="317500" hR="317500" stAng="15335999" swAng="8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7" name="Harvey 97/100 [97]">
              <a:extLst>
                <a:ext uri="{FF2B5EF4-FFF2-40B4-BE49-F238E27FC236}">
                  <a16:creationId xmlns:a16="http://schemas.microsoft.com/office/drawing/2014/main" id="{75A7FEAD-6C4B-4F7A-BB60-3A68D96114DE}"/>
                </a:ext>
              </a:extLst>
            </p:cNvPr>
            <p:cNvSpPr>
              <a:spLocks noChangeAspect="1"/>
            </p:cNvSpPr>
            <p:nvPr>
              <p:custDataLst>
                <p:tags r:id="rId133"/>
              </p:custDataLst>
            </p:nvPr>
          </p:nvSpPr>
          <p:spPr>
            <a:xfrm>
              <a:off x="4334905" y="3282696"/>
              <a:ext cx="292608" cy="292608"/>
            </a:xfrm>
            <a:custGeom>
              <a:avLst/>
              <a:gdLst/>
              <a:ahLst/>
              <a:cxnLst/>
              <a:rect l="l" t="t" r="r" b="b"/>
              <a:pathLst>
                <a:path w="635000" h="635000">
                  <a:moveTo>
                    <a:pt x="317500" y="0"/>
                  </a:moveTo>
                  <a:arcTo wR="317500" hR="317500" stAng="16200000" swAng="20952000"/>
                  <a:lnTo>
                    <a:pt x="317500" y="317500"/>
                  </a:lnTo>
                  <a:close/>
                </a:path>
                <a:path w="635000" h="635000" fill="none">
                  <a:moveTo>
                    <a:pt x="258006" y="5623"/>
                  </a:moveTo>
                  <a:arcTo wR="317500" hR="317500" stAng="15552000" swAng="6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8" name="Harvey 98/100 [98]">
              <a:extLst>
                <a:ext uri="{FF2B5EF4-FFF2-40B4-BE49-F238E27FC236}">
                  <a16:creationId xmlns:a16="http://schemas.microsoft.com/office/drawing/2014/main" id="{C4B5128E-9380-4C38-A1EB-CB12E7401609}"/>
                </a:ext>
              </a:extLst>
            </p:cNvPr>
            <p:cNvSpPr>
              <a:spLocks noChangeAspect="1"/>
            </p:cNvSpPr>
            <p:nvPr>
              <p:custDataLst>
                <p:tags r:id="rId134"/>
              </p:custDataLst>
            </p:nvPr>
          </p:nvSpPr>
          <p:spPr>
            <a:xfrm>
              <a:off x="4334905" y="3282696"/>
              <a:ext cx="292608" cy="292608"/>
            </a:xfrm>
            <a:custGeom>
              <a:avLst/>
              <a:gdLst/>
              <a:ahLst/>
              <a:cxnLst/>
              <a:rect l="l" t="t" r="r" b="b"/>
              <a:pathLst>
                <a:path w="635000" h="635000">
                  <a:moveTo>
                    <a:pt x="317500" y="0"/>
                  </a:moveTo>
                  <a:arcTo wR="317500" hR="317500" stAng="16200000" swAng="21168000"/>
                  <a:lnTo>
                    <a:pt x="317500" y="317500"/>
                  </a:lnTo>
                  <a:close/>
                </a:path>
                <a:path w="635000" h="635000" fill="none">
                  <a:moveTo>
                    <a:pt x="277706" y="2503"/>
                  </a:moveTo>
                  <a:arcTo wR="317500" hR="317500" stAng="15768000" swAng="4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9" name="Harvey 99/100 [99]">
              <a:extLst>
                <a:ext uri="{FF2B5EF4-FFF2-40B4-BE49-F238E27FC236}">
                  <a16:creationId xmlns:a16="http://schemas.microsoft.com/office/drawing/2014/main" id="{50F634E4-E5B9-4DA6-9F91-8AF5B6ACF1FB}"/>
                </a:ext>
              </a:extLst>
            </p:cNvPr>
            <p:cNvSpPr>
              <a:spLocks noChangeAspect="1"/>
            </p:cNvSpPr>
            <p:nvPr>
              <p:custDataLst>
                <p:tags r:id="rId135"/>
              </p:custDataLst>
            </p:nvPr>
          </p:nvSpPr>
          <p:spPr>
            <a:xfrm>
              <a:off x="4334905" y="3282696"/>
              <a:ext cx="292608" cy="292608"/>
            </a:xfrm>
            <a:custGeom>
              <a:avLst/>
              <a:gdLst/>
              <a:ahLst/>
              <a:cxnLst/>
              <a:rect l="l" t="t" r="r" b="b"/>
              <a:pathLst>
                <a:path w="635000" h="635000">
                  <a:moveTo>
                    <a:pt x="317500" y="0"/>
                  </a:moveTo>
                  <a:arcTo wR="317500" hR="317500" stAng="16200000" swAng="21384000"/>
                  <a:lnTo>
                    <a:pt x="317500" y="317500"/>
                  </a:lnTo>
                  <a:close/>
                </a:path>
                <a:path w="635000" h="635000" fill="none">
                  <a:moveTo>
                    <a:pt x="297564" y="626"/>
                  </a:moveTo>
                  <a:arcTo wR="317500" hR="317500" stAng="15983999" swAng="2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30" name="Harvey 100/100 [100]">
              <a:extLst>
                <a:ext uri="{FF2B5EF4-FFF2-40B4-BE49-F238E27FC236}">
                  <a16:creationId xmlns:a16="http://schemas.microsoft.com/office/drawing/2014/main" id="{94AA53CD-8233-470E-AFEE-0BCC721BFAE9}"/>
                </a:ext>
              </a:extLst>
            </p:cNvPr>
            <p:cNvSpPr>
              <a:spLocks noChangeAspect="1"/>
            </p:cNvSpPr>
            <p:nvPr>
              <p:custDataLst>
                <p:tags r:id="rId136"/>
              </p:custDataLst>
            </p:nvPr>
          </p:nvSpPr>
          <p:spPr>
            <a:xfrm>
              <a:off x="4334905" y="3282696"/>
              <a:ext cx="292608" cy="292608"/>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txBody>
            <a:bodyPr/>
            <a:lstStyle/>
            <a:p>
              <a:endParaRPr lang="en-GB" b="0" i="0">
                <a:latin typeface="Arial" panose="020B0604020202020204" pitchFamily="34" charset="0"/>
              </a:endParaRPr>
            </a:p>
          </p:txBody>
        </p:sp>
      </p:grpSp>
      <p:sp>
        <p:nvSpPr>
          <p:cNvPr id="131" name="Footnote [Placeholder]" hidden="1">
            <a:extLst>
              <a:ext uri="{FF2B5EF4-FFF2-40B4-BE49-F238E27FC236}">
                <a16:creationId xmlns:a16="http://schemas.microsoft.com/office/drawing/2014/main" id="{1B41FB17-6D57-4EE1-9C4C-9C305D5D6BEC}"/>
              </a:ext>
            </a:extLst>
          </p:cNvPr>
          <p:cNvSpPr txBox="1"/>
          <p:nvPr userDrawn="1"/>
        </p:nvSpPr>
        <p:spPr>
          <a:xfrm>
            <a:off x="503238" y="5984668"/>
            <a:ext cx="10188208" cy="138499"/>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900" b="0" i="0" kern="0" dirty="0">
                <a:latin typeface="Arial" panose="020B0604020202020204" pitchFamily="34" charset="0"/>
                <a:ea typeface="Arial Unicode MS" pitchFamily="34" charset="-128"/>
                <a:cs typeface="Arial Unicode MS" pitchFamily="34" charset="-128"/>
              </a:rPr>
              <a:t>(r) Footnote</a:t>
            </a:r>
          </a:p>
        </p:txBody>
      </p:sp>
      <p:sp>
        <p:nvSpPr>
          <p:cNvPr id="132" name="Responsible [Sticker]" hidden="1">
            <a:extLst>
              <a:ext uri="{FF2B5EF4-FFF2-40B4-BE49-F238E27FC236}">
                <a16:creationId xmlns:a16="http://schemas.microsoft.com/office/drawing/2014/main" id="{3CB674C2-91C9-46E6-8AB4-E90ABF1CAFE0}"/>
              </a:ext>
            </a:extLst>
          </p:cNvPr>
          <p:cNvSpPr>
            <a:spLocks/>
          </p:cNvSpPr>
          <p:nvPr userDrawn="1"/>
        </p:nvSpPr>
        <p:spPr>
          <a:xfrm>
            <a:off x="10071105" y="896931"/>
            <a:ext cx="2124070" cy="59540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Responsible: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Name Lastname</a:t>
            </a:r>
          </a:p>
        </p:txBody>
      </p:sp>
      <p:sp>
        <p:nvSpPr>
          <p:cNvPr id="133" name="Discussion [Sticker]" hidden="1">
            <a:extLst>
              <a:ext uri="{FF2B5EF4-FFF2-40B4-BE49-F238E27FC236}">
                <a16:creationId xmlns:a16="http://schemas.microsoft.com/office/drawing/2014/main" id="{7C793D27-9296-461C-878D-BA16CBD91587}"/>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Roboto Medium" panose="02000000000000000000" pitchFamily="2" charset="0"/>
                <a:cs typeface="+mn-cs"/>
              </a:rPr>
              <a:t>For discussion</a:t>
            </a:r>
          </a:p>
        </p:txBody>
      </p:sp>
      <p:sp>
        <p:nvSpPr>
          <p:cNvPr id="134" name="Internal [Sticker]" hidden="1">
            <a:extLst>
              <a:ext uri="{FF2B5EF4-FFF2-40B4-BE49-F238E27FC236}">
                <a16:creationId xmlns:a16="http://schemas.microsoft.com/office/drawing/2014/main" id="{704CE42F-5A9B-4CC0-8048-99928A53C0C4}"/>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Internal use only</a:t>
            </a:r>
          </a:p>
        </p:txBody>
      </p:sp>
      <p:sp>
        <p:nvSpPr>
          <p:cNvPr id="135" name="Final [Sticker]" hidden="1">
            <a:extLst>
              <a:ext uri="{FF2B5EF4-FFF2-40B4-BE49-F238E27FC236}">
                <a16:creationId xmlns:a16="http://schemas.microsoft.com/office/drawing/2014/main" id="{348603E9-9858-4213-9B5B-929AD136906A}"/>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Final slide</a:t>
            </a:r>
          </a:p>
        </p:txBody>
      </p:sp>
      <p:sp>
        <p:nvSpPr>
          <p:cNvPr id="136" name="Backup [Sticker]" hidden="1">
            <a:extLst>
              <a:ext uri="{FF2B5EF4-FFF2-40B4-BE49-F238E27FC236}">
                <a16:creationId xmlns:a16="http://schemas.microsoft.com/office/drawing/2014/main" id="{7EEB833A-9AFC-4A66-8469-9D3897CE1E66}"/>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Backup</a:t>
            </a:r>
          </a:p>
        </p:txBody>
      </p:sp>
      <p:sp>
        <p:nvSpPr>
          <p:cNvPr id="137" name="Update [Sticker]" hidden="1">
            <a:extLst>
              <a:ext uri="{FF2B5EF4-FFF2-40B4-BE49-F238E27FC236}">
                <a16:creationId xmlns:a16="http://schemas.microsoft.com/office/drawing/2014/main" id="{D41FF937-AB04-46EE-82EF-FCE26A919A7B}"/>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Update data</a:t>
            </a:r>
          </a:p>
        </p:txBody>
      </p:sp>
      <p:sp>
        <p:nvSpPr>
          <p:cNvPr id="138" name="Dummy [Sticker]" hidden="1">
            <a:extLst>
              <a:ext uri="{FF2B5EF4-FFF2-40B4-BE49-F238E27FC236}">
                <a16:creationId xmlns:a16="http://schemas.microsoft.com/office/drawing/2014/main" id="{06C5579C-7A02-48D6-A733-4B9E6D9F1443}"/>
              </a:ext>
            </a:extLst>
          </p:cNvPr>
          <p:cNvSpPr>
            <a:spLocks/>
          </p:cNvSpPr>
          <p:nvPr userDrawn="1"/>
        </p:nvSpPr>
        <p:spPr>
          <a:xfrm>
            <a:off x="10071105" y="896920"/>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rPr>
              <a:t>Dummy data</a:t>
            </a:r>
          </a:p>
        </p:txBody>
      </p:sp>
      <p:sp>
        <p:nvSpPr>
          <p:cNvPr id="139" name="Formatting [Comment]" hidden="1">
            <a:extLst>
              <a:ext uri="{FF2B5EF4-FFF2-40B4-BE49-F238E27FC236}">
                <a16:creationId xmlns:a16="http://schemas.microsoft.com/office/drawing/2014/main" id="{89EB4C18-DFF3-4A27-ACBB-99DCDC8961A8}"/>
              </a:ext>
            </a:extLst>
          </p:cNvPr>
          <p:cNvSpPr>
            <a:spLocks/>
          </p:cNvSpPr>
          <p:nvPr userDrawn="1"/>
        </p:nvSpPr>
        <p:spPr>
          <a:xfrm>
            <a:off x="9483344" y="1097679"/>
            <a:ext cx="2479101" cy="1277432"/>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&lt;initials&gt; &lt;date&gt;</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yyyy</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-MM-dd </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hh:mm</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&lt;/date&gt;: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A0A0A"/>
              </a:solidFill>
              <a:effectLst/>
              <a:uLnTx/>
              <a:uFillTx/>
              <a:latin typeface="Arial" panose="020B0604020202020204" pitchFamily="34" charset="0"/>
            </a:endParaRPr>
          </a:p>
        </p:txBody>
      </p:sp>
      <p:sp>
        <p:nvSpPr>
          <p:cNvPr id="140" name="Content [Comment]" hidden="1">
            <a:extLst>
              <a:ext uri="{FF2B5EF4-FFF2-40B4-BE49-F238E27FC236}">
                <a16:creationId xmlns:a16="http://schemas.microsoft.com/office/drawing/2014/main" id="{906252E7-98DB-45F0-8278-EB60F71B7340}"/>
              </a:ext>
            </a:extLst>
          </p:cNvPr>
          <p:cNvSpPr>
            <a:spLocks/>
          </p:cNvSpPr>
          <p:nvPr userDrawn="1"/>
        </p:nvSpPr>
        <p:spPr>
          <a:xfrm>
            <a:off x="9483344" y="1097671"/>
            <a:ext cx="2479101" cy="1277440"/>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&lt;initials&gt; &lt;date&gt;</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yyyy</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-MM-dd </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hh:mm</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&lt;/date&gt;: </a:t>
            </a:r>
          </a:p>
        </p:txBody>
      </p:sp>
      <p:sp>
        <p:nvSpPr>
          <p:cNvPr id="141" name="Draft [Sticker]" hidden="1">
            <a:extLst>
              <a:ext uri="{FF2B5EF4-FFF2-40B4-BE49-F238E27FC236}">
                <a16:creationId xmlns:a16="http://schemas.microsoft.com/office/drawing/2014/main" id="{904633E3-6BC9-4C5E-B74A-8B9D4AE95B20}"/>
              </a:ext>
            </a:extLst>
          </p:cNvPr>
          <p:cNvSpPr/>
          <p:nvPr userDrawn="1"/>
        </p:nvSpPr>
        <p:spPr bwMode="gray">
          <a:xfrm rot="18900000">
            <a:off x="2916643" y="2819462"/>
            <a:ext cx="6361889" cy="1219077"/>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r>
              <a:rPr kumimoji="0" lang="en-US" sz="8800" b="0" i="0" u="none" strike="noStrike" kern="0" cap="none" spc="0" normalizeH="0" baseline="0" noProof="0" dirty="0">
                <a:ln>
                  <a:noFill/>
                </a:ln>
                <a:solidFill>
                  <a:schemeClr val="tx2"/>
                </a:solidFill>
                <a:effectLst/>
                <a:uLnTx/>
                <a:uFillTx/>
                <a:latin typeface="Arial" panose="020B0604020202020204" pitchFamily="34" charset="0"/>
                <a:ea typeface="Arial Unicode MS" pitchFamily="34" charset="-128"/>
                <a:cs typeface="Arial Unicode MS" pitchFamily="34" charset="-128"/>
              </a:rPr>
              <a:t>DRAFT</a:t>
            </a:r>
          </a:p>
        </p:txBody>
      </p:sp>
      <p:sp>
        <p:nvSpPr>
          <p:cNvPr id="142" name="TextBox 141">
            <a:extLst>
              <a:ext uri="{FF2B5EF4-FFF2-40B4-BE49-F238E27FC236}">
                <a16:creationId xmlns:a16="http://schemas.microsoft.com/office/drawing/2014/main" id="{59B8D446-6883-B340-292F-93355D915766}"/>
              </a:ext>
            </a:extLst>
          </p:cNvPr>
          <p:cNvSpPr txBox="1"/>
          <p:nvPr userDrawn="1">
            <p:extLst>
              <p:ext uri="{1162E1C5-73C7-4A58-AE30-91384D911F3F}">
                <p184:classification xmlns:p184="http://schemas.microsoft.com/office/powerpoint/2018/4/main" val="ftr"/>
              </p:ext>
            </p:extLst>
          </p:nvPr>
        </p:nvSpPr>
        <p:spPr>
          <a:xfrm>
            <a:off x="5540375" y="6642100"/>
            <a:ext cx="1143000" cy="152400"/>
          </a:xfrm>
          <a:prstGeom prst="rect">
            <a:avLst/>
          </a:prstGeom>
        </p:spPr>
        <p:txBody>
          <a:bodyPr horzOverflow="overflow" lIns="0" tIns="0" rIns="0" bIns="0">
            <a:spAutoFit/>
          </a:bodyPr>
          <a:lstStyle/>
          <a:p>
            <a:pPr algn="l"/>
            <a:r>
              <a:rPr lang="en-US" sz="1000">
                <a:solidFill>
                  <a:srgbClr val="008000"/>
                </a:solidFill>
                <a:latin typeface="Calibri" panose="020F0502020204030204" pitchFamily="34" charset="0"/>
                <a:cs typeface="Calibri" panose="020F0502020204030204" pitchFamily="34" charset="0"/>
              </a:rPr>
              <a:t>This content is Public.</a:t>
            </a: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3" r:id="rId1"/>
    <p:sldLayoutId id="2147483795" r:id="rId2"/>
    <p:sldLayoutId id="2147483780" r:id="rId3"/>
    <p:sldLayoutId id="2147483787" r:id="rId4"/>
    <p:sldLayoutId id="2147483777" r:id="rId5"/>
    <p:sldLayoutId id="2147483788" r:id="rId6"/>
    <p:sldLayoutId id="2147483789" r:id="rId7"/>
    <p:sldLayoutId id="2147483790" r:id="rId8"/>
    <p:sldLayoutId id="2147483791" r:id="rId9"/>
    <p:sldLayoutId id="2147483792" r:id="rId10"/>
    <p:sldLayoutId id="2147483793" r:id="rId11"/>
    <p:sldLayoutId id="2147483794" r:id="rId12"/>
    <p:sldLayoutId id="2147483741" r:id="rId13"/>
    <p:sldLayoutId id="2147483765" r:id="rId14"/>
    <p:sldLayoutId id="2147483767" r:id="rId15"/>
    <p:sldLayoutId id="2147483743" r:id="rId16"/>
    <p:sldLayoutId id="2147483774" r:id="rId17"/>
    <p:sldLayoutId id="2147483745" r:id="rId18"/>
    <p:sldLayoutId id="2147483760" r:id="rId19"/>
    <p:sldLayoutId id="2147483768" r:id="rId20"/>
    <p:sldLayoutId id="2147483769" r:id="rId21"/>
    <p:sldLayoutId id="2147483770" r:id="rId22"/>
    <p:sldLayoutId id="2147483744" r:id="rId23"/>
    <p:sldLayoutId id="2147483757" r:id="rId24"/>
    <p:sldLayoutId id="2147483771" r:id="rId25"/>
    <p:sldLayoutId id="2147483763" r:id="rId26"/>
    <p:sldLayoutId id="2147483751" r:id="rId27"/>
    <p:sldLayoutId id="2147483756" r:id="rId28"/>
    <p:sldLayoutId id="2147483740" r:id="rId29"/>
    <p:sldLayoutId id="2147483994" r:id="rId30"/>
  </p:sldLayoutIdLst>
  <p:hf hdr="0" ftr="0" dt="0"/>
  <p:txStyles>
    <p:titleStyle>
      <a:lvl1pPr algn="l" defTabSz="1088558" rtl="0" eaLnBrk="1" latinLnBrk="0" hangingPunct="1">
        <a:spcBef>
          <a:spcPct val="0"/>
        </a:spcBef>
        <a:buNone/>
        <a:defRPr sz="2400" b="0" i="0" kern="1200" baseline="0">
          <a:solidFill>
            <a:schemeClr val="tx1"/>
          </a:solidFill>
          <a:latin typeface="72 Brand Medium" panose="020B0504030603020204" pitchFamily="34" charset="0"/>
          <a:ea typeface="+mj-ea"/>
          <a:cs typeface="+mj-cs"/>
        </a:defRPr>
      </a:lvl1pPr>
    </p:titleStyle>
    <p:bodyStyle>
      <a:lvl1pPr marL="0" indent="0" algn="l" defTabSz="1088558" rtl="0" eaLnBrk="1" latinLnBrk="0" hangingPunct="1">
        <a:spcBef>
          <a:spcPts val="1800"/>
        </a:spcBef>
        <a:buClrTx/>
        <a:buSzPct val="100000"/>
        <a:buFont typeface="Roboto" panose="02000000000000000000" pitchFamily="2" charset="0"/>
        <a:buChar char="​"/>
        <a:defRPr sz="2000" b="0" i="0" kern="1200">
          <a:solidFill>
            <a:schemeClr val="tx1"/>
          </a:solidFill>
          <a:latin typeface="72 Brand" panose="020B0504030603020204" pitchFamily="34" charset="0"/>
          <a:ea typeface="+mn-ea"/>
          <a:cs typeface="+mn-cs"/>
        </a:defRPr>
      </a:lvl1pPr>
      <a:lvl2pPr marL="179964" indent="-179964" algn="l" defTabSz="1088558" rtl="0" eaLnBrk="1" latinLnBrk="0" hangingPunct="1">
        <a:spcBef>
          <a:spcPts val="600"/>
        </a:spcBef>
        <a:buClr>
          <a:schemeClr val="tx1"/>
        </a:buClr>
        <a:buSzPct val="100000"/>
        <a:buFont typeface="Arial" panose="020B0604020202020204" pitchFamily="34" charset="0"/>
        <a:buChar char="•"/>
        <a:defRPr sz="1800" b="0" i="0" kern="1200">
          <a:solidFill>
            <a:schemeClr val="tx1"/>
          </a:solidFill>
          <a:latin typeface="72 Brand" panose="020B0504030603020204" pitchFamily="34" charset="0"/>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b="0" i="0" kern="1200" noProof="0" dirty="0" smtClean="0">
          <a:solidFill>
            <a:schemeClr val="tx1"/>
          </a:solidFill>
          <a:latin typeface="72 Brand" panose="020B0504030603020204" pitchFamily="34" charset="0"/>
          <a:ea typeface="+mn-ea"/>
          <a:cs typeface="+mn-cs"/>
        </a:defRPr>
      </a:lvl3pPr>
      <a:lvl4pPr marL="539892" indent="-179964" algn="l" defTabSz="1088558" rtl="0" eaLnBrk="1" latinLnBrk="0" hangingPunct="1">
        <a:spcBef>
          <a:spcPts val="300"/>
        </a:spcBef>
        <a:buClr>
          <a:schemeClr val="tx1"/>
        </a:buClr>
        <a:buSzPct val="80000"/>
        <a:buFont typeface="Courier New" panose="02070309020205020404" pitchFamily="49" charset="0"/>
        <a:buChar char="o"/>
        <a:defRPr sz="1600" b="0" i="0" kern="1200">
          <a:solidFill>
            <a:schemeClr val="tx1"/>
          </a:solidFill>
          <a:latin typeface="72 Brand" panose="020B0504030603020204" pitchFamily="34" charset="0"/>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b="0" i="0" kern="1200" baseline="0">
          <a:solidFill>
            <a:schemeClr val="tx1"/>
          </a:solidFill>
          <a:latin typeface="72 Brand" panose="020B0504030603020204" pitchFamily="34" charset="0"/>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395" y="585216"/>
            <a:ext cx="9722603"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395" y="2286000"/>
            <a:ext cx="9722604"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396" y="6470704"/>
            <a:ext cx="2154704"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3/7/2024</a:t>
            </a:fld>
            <a:endParaRPr lang="en-US" dirty="0"/>
          </a:p>
        </p:txBody>
      </p:sp>
      <p:sp>
        <p:nvSpPr>
          <p:cNvPr id="5" name="Footer Placeholder 4"/>
          <p:cNvSpPr>
            <a:spLocks noGrp="1"/>
          </p:cNvSpPr>
          <p:nvPr>
            <p:ph type="ftr" sz="quarter" idx="3"/>
          </p:nvPr>
        </p:nvSpPr>
        <p:spPr>
          <a:xfrm>
            <a:off x="4844194" y="6470704"/>
            <a:ext cx="5902996"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40156" y="6470704"/>
            <a:ext cx="973921"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198"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Background">
            <a:extLst>
              <a:ext uri="{FF2B5EF4-FFF2-40B4-BE49-F238E27FC236}">
                <a16:creationId xmlns:a16="http://schemas.microsoft.com/office/drawing/2014/main" id="{C69FB401-0EA8-212D-01E8-744C2A82C22F}"/>
              </a:ext>
            </a:extLst>
          </p:cNvPr>
          <p:cNvSpPr/>
          <p:nvPr userDrawn="1"/>
        </p:nvSpPr>
        <p:spPr bwMode="gray">
          <a:xfrm>
            <a:off x="-1" y="0"/>
            <a:ext cx="12195175" cy="6858000"/>
          </a:xfrm>
          <a:prstGeom prst="rect">
            <a:avLst/>
          </a:prstGeom>
          <a:solidFill>
            <a:schemeClr val="bg1"/>
          </a:solidFill>
          <a:ln w="15238" cap="flat">
            <a:noFill/>
            <a:prstDash val="solid"/>
            <a:miter/>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a:ln>
                <a:noFill/>
              </a:ln>
              <a:effectLst/>
              <a:uLnTx/>
              <a:uFillTx/>
              <a:latin typeface="72 Brand" panose="020B0504030603020204" pitchFamily="34" charset="0"/>
              <a:ea typeface="Arial Unicode MS" pitchFamily="34" charset="-128"/>
              <a:cs typeface="Arial Unicode MS" pitchFamily="34" charset="-128"/>
            </a:endParaRPr>
          </a:p>
        </p:txBody>
      </p:sp>
      <p:sp>
        <p:nvSpPr>
          <p:cNvPr id="9" name="Slide number">
            <a:extLst>
              <a:ext uri="{FF2B5EF4-FFF2-40B4-BE49-F238E27FC236}">
                <a16:creationId xmlns:a16="http://schemas.microsoft.com/office/drawing/2014/main" id="{19EC8E80-0CE9-B8E4-DA59-296AF9D3BC6D}"/>
              </a:ext>
            </a:extLst>
          </p:cNvPr>
          <p:cNvSpPr txBox="1"/>
          <p:nvPr userDrawn="1"/>
        </p:nvSpPr>
        <p:spPr bwMode="black">
          <a:xfrm>
            <a:off x="11546207" y="6536751"/>
            <a:ext cx="144270"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b="0" i="0" noProof="0" smtClean="0">
                <a:latin typeface="+mn-lt"/>
              </a:rPr>
              <a:pPr marL="0" lvl="0" indent="0" algn="r">
                <a:buNone/>
              </a:pPr>
              <a:t>‹#›</a:t>
            </a:fld>
            <a:endParaRPr lang="en-US" sz="900" b="0" i="0" noProof="0" dirty="0">
              <a:latin typeface="+mn-lt"/>
            </a:endParaRPr>
          </a:p>
        </p:txBody>
      </p:sp>
      <p:sp>
        <p:nvSpPr>
          <p:cNvPr id="10" name="Copyright Placeholder" descr="{&quot;templafy&quot;:{&quot;id&quot;:&quot;49c5103e-dc76-4c80-a64b-e855fe359217&quot;}}">
            <a:extLst>
              <a:ext uri="{FF2B5EF4-FFF2-40B4-BE49-F238E27FC236}">
                <a16:creationId xmlns:a16="http://schemas.microsoft.com/office/drawing/2014/main" id="{ECB06722-FBC5-CB0D-5FCF-A5A74E463622}"/>
              </a:ext>
            </a:extLst>
          </p:cNvPr>
          <p:cNvSpPr txBox="1">
            <a:spLocks/>
          </p:cNvSpPr>
          <p:nvPr userDrawn="1"/>
        </p:nvSpPr>
        <p:spPr>
          <a:xfrm>
            <a:off x="504001" y="6536751"/>
            <a:ext cx="10155600" cy="138498"/>
          </a:xfrm>
          <a:prstGeom prst="rect">
            <a:avLst/>
          </a:prstGeom>
        </p:spPr>
        <p:txBody>
          <a:bodyPr lIns="0" tIns="0" rIns="0" bIns="0" anchor="ctr" anchorCtr="0">
            <a:noAutofit/>
          </a:bodyPr>
          <a:lstStyle>
            <a:lvl1pPr marL="0" indent="0" algn="l" defTabSz="1088558" rtl="0" eaLnBrk="1" latinLnBrk="0" hangingPunct="1">
              <a:spcBef>
                <a:spcPts val="1800"/>
              </a:spcBef>
              <a:buClr>
                <a:schemeClr val="accent1"/>
              </a:buClr>
              <a:buSzPct val="80000"/>
              <a:buFontTx/>
              <a:buNone/>
              <a:defRPr sz="6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539892" indent="0" algn="l" defTabSz="1088558" rtl="0" eaLnBrk="1" latinLnBrk="0" hangingPunct="1">
              <a:spcBef>
                <a:spcPts val="100"/>
              </a:spcBef>
              <a:buClr>
                <a:schemeClr val="tx1"/>
              </a:buClr>
              <a:buSzPct val="100000"/>
              <a:buFont typeface="Symbol" panose="05050102010706020507" pitchFamily="18" charset="2"/>
              <a:buNone/>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a:buFont typeface="Arial" panose="020B0604020202020204" pitchFamily="34" charset="0"/>
              <a:buNone/>
            </a:pPr>
            <a:endParaRPr lang="en-US" sz="600" b="0" i="0" dirty="0">
              <a:latin typeface="Arial" panose="020B0604020202020204" pitchFamily="34" charset="0"/>
            </a:endParaRPr>
          </a:p>
        </p:txBody>
      </p:sp>
      <p:grpSp>
        <p:nvGrpSpPr>
          <p:cNvPr id="11" name="Harvey 3" hidden="1">
            <a:extLst>
              <a:ext uri="{FF2B5EF4-FFF2-40B4-BE49-F238E27FC236}">
                <a16:creationId xmlns:a16="http://schemas.microsoft.com/office/drawing/2014/main" id="{B2506EDC-563B-641B-461F-1E9455E1CF42}"/>
              </a:ext>
            </a:extLst>
          </p:cNvPr>
          <p:cNvGrpSpPr>
            <a:grpSpLocks/>
          </p:cNvGrpSpPr>
          <p:nvPr userDrawn="1">
            <p:custDataLst>
              <p:tags r:id="rId14"/>
            </p:custDataLst>
          </p:nvPr>
        </p:nvGrpSpPr>
        <p:grpSpPr>
          <a:xfrm>
            <a:off x="3938798" y="3978000"/>
            <a:ext cx="1024878" cy="1024878"/>
            <a:chOff x="0" y="0"/>
            <a:chExt cx="914400" cy="914400"/>
          </a:xfrm>
          <a:solidFill>
            <a:schemeClr val="accent1"/>
          </a:solidFill>
        </p:grpSpPr>
        <p:sp>
          <p:nvSpPr>
            <p:cNvPr id="12" name="Harvey 0/3 [0]">
              <a:extLst>
                <a:ext uri="{FF2B5EF4-FFF2-40B4-BE49-F238E27FC236}">
                  <a16:creationId xmlns:a16="http://schemas.microsoft.com/office/drawing/2014/main" id="{ECCEB97A-052F-95AF-82CF-69EE57BFC990}"/>
                </a:ext>
              </a:extLst>
            </p:cNvPr>
            <p:cNvSpPr>
              <a:spLocks noChangeAspect="1"/>
            </p:cNvSpPr>
            <p:nvPr>
              <p:custDataLst>
                <p:tags r:id="rId133"/>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3" name="Harvey 1/3 [1]">
              <a:extLst>
                <a:ext uri="{FF2B5EF4-FFF2-40B4-BE49-F238E27FC236}">
                  <a16:creationId xmlns:a16="http://schemas.microsoft.com/office/drawing/2014/main" id="{670A34B2-C1D6-993D-B669-C01E3E0A0AE2}"/>
                </a:ext>
              </a:extLst>
            </p:cNvPr>
            <p:cNvSpPr>
              <a:spLocks noChangeAspect="1"/>
            </p:cNvSpPr>
            <p:nvPr>
              <p:custDataLst>
                <p:tags r:id="rId134"/>
              </p:custDataLst>
            </p:nvPr>
          </p:nvSpPr>
          <p:spPr>
            <a:xfrm>
              <a:off x="0" y="0"/>
              <a:ext cx="914400" cy="914400"/>
            </a:xfrm>
            <a:custGeom>
              <a:avLst/>
              <a:gdLst/>
              <a:ahLst/>
              <a:cxnLst/>
              <a:rect l="l" t="t" r="r" b="b"/>
              <a:pathLst>
                <a:path w="635000" h="635000">
                  <a:moveTo>
                    <a:pt x="317500" y="0"/>
                  </a:moveTo>
                  <a:arcTo wR="317500" hR="317500" stAng="16200000" swAng="7200000"/>
                  <a:lnTo>
                    <a:pt x="317500" y="317500"/>
                  </a:lnTo>
                  <a:close/>
                </a:path>
                <a:path w="635000" h="635000" fill="none">
                  <a:moveTo>
                    <a:pt x="592463" y="476249"/>
                  </a:moveTo>
                  <a:arcTo wR="317500" hR="317500" stAng="1800000" swAng="14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4" name="Harvey 2/3 [2]">
              <a:extLst>
                <a:ext uri="{FF2B5EF4-FFF2-40B4-BE49-F238E27FC236}">
                  <a16:creationId xmlns:a16="http://schemas.microsoft.com/office/drawing/2014/main" id="{1898EDFE-5199-491D-8513-068116366FC3}"/>
                </a:ext>
              </a:extLst>
            </p:cNvPr>
            <p:cNvSpPr>
              <a:spLocks noChangeAspect="1"/>
            </p:cNvSpPr>
            <p:nvPr>
              <p:custDataLst>
                <p:tags r:id="rId135"/>
              </p:custDataLst>
            </p:nvPr>
          </p:nvSpPr>
          <p:spPr>
            <a:xfrm>
              <a:off x="0" y="0"/>
              <a:ext cx="914400" cy="914400"/>
            </a:xfrm>
            <a:custGeom>
              <a:avLst/>
              <a:gdLst/>
              <a:ahLst/>
              <a:cxnLst/>
              <a:rect l="l" t="t" r="r" b="b"/>
              <a:pathLst>
                <a:path w="635000" h="635000">
                  <a:moveTo>
                    <a:pt x="317500" y="0"/>
                  </a:moveTo>
                  <a:arcTo wR="317500" hR="317500" stAng="16200000" swAng="14400000"/>
                  <a:lnTo>
                    <a:pt x="317500" y="317500"/>
                  </a:lnTo>
                  <a:close/>
                </a:path>
                <a:path w="635000" h="635000" fill="none">
                  <a:moveTo>
                    <a:pt x="42536" y="476250"/>
                  </a:moveTo>
                  <a:arcTo wR="317500" hR="317500" stAng="9000000" swAng="7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5" name="Harvey 3/3 [3]">
              <a:extLst>
                <a:ext uri="{FF2B5EF4-FFF2-40B4-BE49-F238E27FC236}">
                  <a16:creationId xmlns:a16="http://schemas.microsoft.com/office/drawing/2014/main" id="{562D9A07-5BB8-B062-EE35-FBA600757C45}"/>
                </a:ext>
              </a:extLst>
            </p:cNvPr>
            <p:cNvSpPr>
              <a:spLocks noChangeAspect="1"/>
            </p:cNvSpPr>
            <p:nvPr>
              <p:custDataLst>
                <p:tags r:id="rId136"/>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grpSp>
      <p:grpSp>
        <p:nvGrpSpPr>
          <p:cNvPr id="16" name="Harvey 4" hidden="1">
            <a:extLst>
              <a:ext uri="{FF2B5EF4-FFF2-40B4-BE49-F238E27FC236}">
                <a16:creationId xmlns:a16="http://schemas.microsoft.com/office/drawing/2014/main" id="{07B29B0B-F72E-159B-44C4-834C8F2CB5AF}"/>
              </a:ext>
            </a:extLst>
          </p:cNvPr>
          <p:cNvGrpSpPr>
            <a:grpSpLocks/>
          </p:cNvGrpSpPr>
          <p:nvPr userDrawn="1">
            <p:custDataLst>
              <p:tags r:id="rId15"/>
            </p:custDataLst>
          </p:nvPr>
        </p:nvGrpSpPr>
        <p:grpSpPr>
          <a:xfrm>
            <a:off x="5391506" y="3978000"/>
            <a:ext cx="1024878" cy="1024878"/>
            <a:chOff x="0" y="0"/>
            <a:chExt cx="914400" cy="914400"/>
          </a:xfrm>
          <a:solidFill>
            <a:schemeClr val="accent1"/>
          </a:solidFill>
        </p:grpSpPr>
        <p:sp>
          <p:nvSpPr>
            <p:cNvPr id="17" name="Harvey 0/4 [0]">
              <a:extLst>
                <a:ext uri="{FF2B5EF4-FFF2-40B4-BE49-F238E27FC236}">
                  <a16:creationId xmlns:a16="http://schemas.microsoft.com/office/drawing/2014/main" id="{EF030440-A3D0-7AD1-7773-825176D7C984}"/>
                </a:ext>
              </a:extLst>
            </p:cNvPr>
            <p:cNvSpPr>
              <a:spLocks noChangeAspect="1"/>
            </p:cNvSpPr>
            <p:nvPr>
              <p:custDataLst>
                <p:tags r:id="rId128"/>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8" name="Harvey 1/4 [1]">
              <a:extLst>
                <a:ext uri="{FF2B5EF4-FFF2-40B4-BE49-F238E27FC236}">
                  <a16:creationId xmlns:a16="http://schemas.microsoft.com/office/drawing/2014/main" id="{7DDBDCD0-9C99-9A10-C103-9A90E03B25D3}"/>
                </a:ext>
              </a:extLst>
            </p:cNvPr>
            <p:cNvSpPr>
              <a:spLocks noChangeAspect="1"/>
            </p:cNvSpPr>
            <p:nvPr>
              <p:custDataLst>
                <p:tags r:id="rId129"/>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19" name="Harvey 2/4 [2]">
              <a:extLst>
                <a:ext uri="{FF2B5EF4-FFF2-40B4-BE49-F238E27FC236}">
                  <a16:creationId xmlns:a16="http://schemas.microsoft.com/office/drawing/2014/main" id="{CFF6ED47-7BB1-2638-D5D1-424D6AB6A4F1}"/>
                </a:ext>
              </a:extLst>
            </p:cNvPr>
            <p:cNvSpPr>
              <a:spLocks noChangeAspect="1"/>
            </p:cNvSpPr>
            <p:nvPr>
              <p:custDataLst>
                <p:tags r:id="rId130"/>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0" name="Harvey 3/4 [3]">
              <a:extLst>
                <a:ext uri="{FF2B5EF4-FFF2-40B4-BE49-F238E27FC236}">
                  <a16:creationId xmlns:a16="http://schemas.microsoft.com/office/drawing/2014/main" id="{1530ADF2-5C80-90C1-5873-6B6E9B85638E}"/>
                </a:ext>
              </a:extLst>
            </p:cNvPr>
            <p:cNvSpPr>
              <a:spLocks noChangeAspect="1"/>
            </p:cNvSpPr>
            <p:nvPr>
              <p:custDataLst>
                <p:tags r:id="rId131"/>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1" name="Harvey 4/4 [4]">
              <a:extLst>
                <a:ext uri="{FF2B5EF4-FFF2-40B4-BE49-F238E27FC236}">
                  <a16:creationId xmlns:a16="http://schemas.microsoft.com/office/drawing/2014/main" id="{2B29D945-4260-A585-358E-E81B5387675B}"/>
                </a:ext>
              </a:extLst>
            </p:cNvPr>
            <p:cNvSpPr>
              <a:spLocks noChangeAspect="1"/>
            </p:cNvSpPr>
            <p:nvPr>
              <p:custDataLst>
                <p:tags r:id="rId132"/>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grpSp>
      <p:grpSp>
        <p:nvGrpSpPr>
          <p:cNvPr id="22" name="Harvey 8" hidden="1">
            <a:extLst>
              <a:ext uri="{FF2B5EF4-FFF2-40B4-BE49-F238E27FC236}">
                <a16:creationId xmlns:a16="http://schemas.microsoft.com/office/drawing/2014/main" id="{8862A505-B8AE-1503-C682-99C3F4991D8A}"/>
              </a:ext>
            </a:extLst>
          </p:cNvPr>
          <p:cNvGrpSpPr>
            <a:grpSpLocks/>
          </p:cNvGrpSpPr>
          <p:nvPr userDrawn="1">
            <p:custDataLst>
              <p:tags r:id="rId16"/>
            </p:custDataLst>
          </p:nvPr>
        </p:nvGrpSpPr>
        <p:grpSpPr>
          <a:xfrm>
            <a:off x="6844214" y="3978000"/>
            <a:ext cx="1024878" cy="1024878"/>
            <a:chOff x="0" y="0"/>
            <a:chExt cx="914400" cy="914400"/>
          </a:xfrm>
          <a:solidFill>
            <a:schemeClr val="accent1"/>
          </a:solidFill>
        </p:grpSpPr>
        <p:sp>
          <p:nvSpPr>
            <p:cNvPr id="23" name="Harvey 0/8 [0]">
              <a:extLst>
                <a:ext uri="{FF2B5EF4-FFF2-40B4-BE49-F238E27FC236}">
                  <a16:creationId xmlns:a16="http://schemas.microsoft.com/office/drawing/2014/main" id="{32AAA535-084B-A76A-2255-FC31A81623B8}"/>
                </a:ext>
              </a:extLst>
            </p:cNvPr>
            <p:cNvSpPr>
              <a:spLocks noChangeAspect="1"/>
            </p:cNvSpPr>
            <p:nvPr>
              <p:custDataLst>
                <p:tags r:id="rId119"/>
              </p:custDataLst>
            </p:nvPr>
          </p:nvSpPr>
          <p:spPr>
            <a:xfrm>
              <a:off x="0" y="0"/>
              <a:ext cx="914400" cy="914400"/>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4" name="Harvey 1/8 [1]">
              <a:extLst>
                <a:ext uri="{FF2B5EF4-FFF2-40B4-BE49-F238E27FC236}">
                  <a16:creationId xmlns:a16="http://schemas.microsoft.com/office/drawing/2014/main" id="{434639FA-D662-AC99-D0D4-2A96CC92E91D}"/>
                </a:ext>
              </a:extLst>
            </p:cNvPr>
            <p:cNvSpPr>
              <a:spLocks noChangeAspect="1"/>
            </p:cNvSpPr>
            <p:nvPr>
              <p:custDataLst>
                <p:tags r:id="rId120"/>
              </p:custDataLst>
            </p:nvPr>
          </p:nvSpPr>
          <p:spPr>
            <a:xfrm>
              <a:off x="0" y="0"/>
              <a:ext cx="914400" cy="914400"/>
            </a:xfrm>
            <a:custGeom>
              <a:avLst/>
              <a:gdLst/>
              <a:ahLst/>
              <a:cxnLst/>
              <a:rect l="l" t="t" r="r" b="b"/>
              <a:pathLst>
                <a:path w="635000" h="635000">
                  <a:moveTo>
                    <a:pt x="317500" y="0"/>
                  </a:moveTo>
                  <a:arcTo wR="317500" hR="317500" stAng="16200000" swAng="2700000"/>
                  <a:lnTo>
                    <a:pt x="317500" y="317500"/>
                  </a:lnTo>
                  <a:close/>
                </a:path>
                <a:path w="635000" h="635000" fill="none">
                  <a:moveTo>
                    <a:pt x="542006" y="92993"/>
                  </a:moveTo>
                  <a:arcTo wR="317500" hR="317500" stAng="-2700000" swAng="189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5" name="Harvey 2/8 [2]">
              <a:extLst>
                <a:ext uri="{FF2B5EF4-FFF2-40B4-BE49-F238E27FC236}">
                  <a16:creationId xmlns:a16="http://schemas.microsoft.com/office/drawing/2014/main" id="{F37145A3-CC43-4A7F-0ED9-4B8743D951FA}"/>
                </a:ext>
              </a:extLst>
            </p:cNvPr>
            <p:cNvSpPr>
              <a:spLocks noChangeAspect="1"/>
            </p:cNvSpPr>
            <p:nvPr>
              <p:custDataLst>
                <p:tags r:id="rId121"/>
              </p:custDataLst>
            </p:nvPr>
          </p:nvSpPr>
          <p:spPr>
            <a:xfrm>
              <a:off x="0" y="0"/>
              <a:ext cx="914400" cy="914400"/>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6" name="Harvey 3/8 [3]">
              <a:extLst>
                <a:ext uri="{FF2B5EF4-FFF2-40B4-BE49-F238E27FC236}">
                  <a16:creationId xmlns:a16="http://schemas.microsoft.com/office/drawing/2014/main" id="{D8F40220-C461-1553-24FE-AA01DF96F883}"/>
                </a:ext>
              </a:extLst>
            </p:cNvPr>
            <p:cNvSpPr>
              <a:spLocks noChangeAspect="1"/>
            </p:cNvSpPr>
            <p:nvPr>
              <p:custDataLst>
                <p:tags r:id="rId122"/>
              </p:custDataLst>
            </p:nvPr>
          </p:nvSpPr>
          <p:spPr>
            <a:xfrm>
              <a:off x="0" y="0"/>
              <a:ext cx="914400" cy="914400"/>
            </a:xfrm>
            <a:custGeom>
              <a:avLst/>
              <a:gdLst/>
              <a:ahLst/>
              <a:cxnLst/>
              <a:rect l="l" t="t" r="r" b="b"/>
              <a:pathLst>
                <a:path w="635000" h="635000">
                  <a:moveTo>
                    <a:pt x="317500" y="0"/>
                  </a:moveTo>
                  <a:arcTo wR="317500" hR="317500" stAng="16200000" swAng="8100000"/>
                  <a:lnTo>
                    <a:pt x="317500" y="317500"/>
                  </a:lnTo>
                  <a:close/>
                </a:path>
                <a:path w="635000" h="635000" fill="none">
                  <a:moveTo>
                    <a:pt x="542006" y="542006"/>
                  </a:moveTo>
                  <a:arcTo wR="317500" hR="317500" stAng="2700000" swAng="135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7" name="Harvey 4/8 [4]">
              <a:extLst>
                <a:ext uri="{FF2B5EF4-FFF2-40B4-BE49-F238E27FC236}">
                  <a16:creationId xmlns:a16="http://schemas.microsoft.com/office/drawing/2014/main" id="{771BCB1B-158F-B500-D3FC-10A493043B88}"/>
                </a:ext>
              </a:extLst>
            </p:cNvPr>
            <p:cNvSpPr>
              <a:spLocks noChangeAspect="1"/>
            </p:cNvSpPr>
            <p:nvPr>
              <p:custDataLst>
                <p:tags r:id="rId123"/>
              </p:custDataLst>
            </p:nvPr>
          </p:nvSpPr>
          <p:spPr>
            <a:xfrm>
              <a:off x="0" y="0"/>
              <a:ext cx="914400" cy="914400"/>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8" name="Harvey 5/8 [5]">
              <a:extLst>
                <a:ext uri="{FF2B5EF4-FFF2-40B4-BE49-F238E27FC236}">
                  <a16:creationId xmlns:a16="http://schemas.microsoft.com/office/drawing/2014/main" id="{3219B489-0C27-A216-A8C9-4F40094C73B1}"/>
                </a:ext>
              </a:extLst>
            </p:cNvPr>
            <p:cNvSpPr>
              <a:spLocks noChangeAspect="1"/>
            </p:cNvSpPr>
            <p:nvPr>
              <p:custDataLst>
                <p:tags r:id="rId124"/>
              </p:custDataLst>
            </p:nvPr>
          </p:nvSpPr>
          <p:spPr>
            <a:xfrm>
              <a:off x="0" y="0"/>
              <a:ext cx="914400" cy="914400"/>
            </a:xfrm>
            <a:custGeom>
              <a:avLst/>
              <a:gdLst/>
              <a:ahLst/>
              <a:cxnLst/>
              <a:rect l="l" t="t" r="r" b="b"/>
              <a:pathLst>
                <a:path w="635000" h="635000">
                  <a:moveTo>
                    <a:pt x="317500" y="0"/>
                  </a:moveTo>
                  <a:arcTo wR="317500" hR="317500" stAng="16200000" swAng="13500000"/>
                  <a:lnTo>
                    <a:pt x="317500" y="317500"/>
                  </a:lnTo>
                  <a:close/>
                </a:path>
                <a:path w="635000" h="635000" fill="none">
                  <a:moveTo>
                    <a:pt x="92993" y="542006"/>
                  </a:moveTo>
                  <a:arcTo wR="317500" hR="317500" stAng="8100000" swAng="81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29" name="Harvey 6/8 [6]">
              <a:extLst>
                <a:ext uri="{FF2B5EF4-FFF2-40B4-BE49-F238E27FC236}">
                  <a16:creationId xmlns:a16="http://schemas.microsoft.com/office/drawing/2014/main" id="{F39479C3-9C3F-AD1F-E35F-33BA85D30697}"/>
                </a:ext>
              </a:extLst>
            </p:cNvPr>
            <p:cNvSpPr>
              <a:spLocks noChangeAspect="1"/>
            </p:cNvSpPr>
            <p:nvPr>
              <p:custDataLst>
                <p:tags r:id="rId125"/>
              </p:custDataLst>
            </p:nvPr>
          </p:nvSpPr>
          <p:spPr>
            <a:xfrm>
              <a:off x="0" y="0"/>
              <a:ext cx="914400" cy="914400"/>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30" name="Harvey 7/8 [7]">
              <a:extLst>
                <a:ext uri="{FF2B5EF4-FFF2-40B4-BE49-F238E27FC236}">
                  <a16:creationId xmlns:a16="http://schemas.microsoft.com/office/drawing/2014/main" id="{81A0E351-5142-4335-434B-C607EE4D6F5F}"/>
                </a:ext>
              </a:extLst>
            </p:cNvPr>
            <p:cNvSpPr>
              <a:spLocks noChangeAspect="1"/>
            </p:cNvSpPr>
            <p:nvPr>
              <p:custDataLst>
                <p:tags r:id="rId126"/>
              </p:custDataLst>
            </p:nvPr>
          </p:nvSpPr>
          <p:spPr>
            <a:xfrm>
              <a:off x="0" y="0"/>
              <a:ext cx="914400" cy="914400"/>
            </a:xfrm>
            <a:custGeom>
              <a:avLst/>
              <a:gdLst/>
              <a:ahLst/>
              <a:cxnLst/>
              <a:rect l="l" t="t" r="r" b="b"/>
              <a:pathLst>
                <a:path w="635000" h="635000">
                  <a:moveTo>
                    <a:pt x="317500" y="0"/>
                  </a:moveTo>
                  <a:arcTo wR="317500" hR="317500" stAng="16200000" swAng="18900000"/>
                  <a:lnTo>
                    <a:pt x="317500" y="317500"/>
                  </a:lnTo>
                  <a:close/>
                </a:path>
                <a:path w="635000" h="635000" fill="none">
                  <a:moveTo>
                    <a:pt x="92993" y="92993"/>
                  </a:moveTo>
                  <a:arcTo wR="317500" hR="317500" stAng="13500000" swAng="2700000"/>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sp>
          <p:nvSpPr>
            <p:cNvPr id="31" name="Harvey 8/8 [8]">
              <a:extLst>
                <a:ext uri="{FF2B5EF4-FFF2-40B4-BE49-F238E27FC236}">
                  <a16:creationId xmlns:a16="http://schemas.microsoft.com/office/drawing/2014/main" id="{924B2CAF-A9C5-E4BF-3F3F-259B172D40A7}"/>
                </a:ext>
              </a:extLst>
            </p:cNvPr>
            <p:cNvSpPr>
              <a:spLocks noChangeAspect="1"/>
            </p:cNvSpPr>
            <p:nvPr>
              <p:custDataLst>
                <p:tags r:id="rId127"/>
              </p:custDataLst>
            </p:nvPr>
          </p:nvSpPr>
          <p:spPr>
            <a:xfrm>
              <a:off x="0" y="0"/>
              <a:ext cx="914400" cy="914400"/>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a:solidFill>
                  <a:schemeClr val="tx1"/>
                </a:solidFill>
                <a:latin typeface="Arial" panose="020B0604020202020204" pitchFamily="34" charset="0"/>
              </a:endParaRPr>
            </a:p>
          </p:txBody>
        </p:sp>
      </p:grpSp>
      <p:grpSp>
        <p:nvGrpSpPr>
          <p:cNvPr id="32" name="Harvey 100" hidden="1">
            <a:extLst>
              <a:ext uri="{FF2B5EF4-FFF2-40B4-BE49-F238E27FC236}">
                <a16:creationId xmlns:a16="http://schemas.microsoft.com/office/drawing/2014/main" id="{BB331F6E-A244-D832-9171-2748974CADE7}"/>
              </a:ext>
            </a:extLst>
          </p:cNvPr>
          <p:cNvGrpSpPr/>
          <p:nvPr userDrawn="1">
            <p:custDataLst>
              <p:tags r:id="rId17"/>
            </p:custDataLst>
          </p:nvPr>
        </p:nvGrpSpPr>
        <p:grpSpPr>
          <a:xfrm>
            <a:off x="8296922" y="3978000"/>
            <a:ext cx="1024878" cy="1024878"/>
            <a:chOff x="4334905" y="3282696"/>
            <a:chExt cx="292608" cy="292608"/>
          </a:xfrm>
          <a:solidFill>
            <a:schemeClr val="accent1"/>
          </a:solidFill>
        </p:grpSpPr>
        <p:sp>
          <p:nvSpPr>
            <p:cNvPr id="33" name="Harvey 0/100 [0]">
              <a:extLst>
                <a:ext uri="{FF2B5EF4-FFF2-40B4-BE49-F238E27FC236}">
                  <a16:creationId xmlns:a16="http://schemas.microsoft.com/office/drawing/2014/main" id="{3D7B32AB-8991-AC06-67E0-BAA140E6BBC9}"/>
                </a:ext>
              </a:extLst>
            </p:cNvPr>
            <p:cNvSpPr>
              <a:spLocks noChangeAspect="1"/>
            </p:cNvSpPr>
            <p:nvPr>
              <p:custDataLst>
                <p:tags r:id="rId18"/>
              </p:custDataLst>
            </p:nvPr>
          </p:nvSpPr>
          <p:spPr>
            <a:xfrm>
              <a:off x="4334905" y="3282696"/>
              <a:ext cx="292608" cy="292608"/>
            </a:xfrm>
            <a:custGeom>
              <a:avLst/>
              <a:gdLst/>
              <a:ahLst/>
              <a:cxnLst/>
              <a:rect l="l" t="t" r="r" b="b"/>
              <a:pathLst>
                <a:path w="635000" h="635000" fill="none">
                  <a:moveTo>
                    <a:pt x="317500" y="0"/>
                  </a:moveTo>
                  <a:arcTo wR="317500" hR="317500" stAng="-5400000" swAng="216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4" name="Harvey 1/100 [1]">
              <a:extLst>
                <a:ext uri="{FF2B5EF4-FFF2-40B4-BE49-F238E27FC236}">
                  <a16:creationId xmlns:a16="http://schemas.microsoft.com/office/drawing/2014/main" id="{09E65F52-D50B-59A1-5DDB-45D6797E84FE}"/>
                </a:ext>
              </a:extLst>
            </p:cNvPr>
            <p:cNvSpPr>
              <a:spLocks noChangeAspect="1"/>
            </p:cNvSpPr>
            <p:nvPr>
              <p:custDataLst>
                <p:tags r:id="rId19"/>
              </p:custDataLst>
            </p:nvPr>
          </p:nvSpPr>
          <p:spPr>
            <a:xfrm>
              <a:off x="4334905" y="3282696"/>
              <a:ext cx="292608" cy="292608"/>
            </a:xfrm>
            <a:custGeom>
              <a:avLst/>
              <a:gdLst/>
              <a:ahLst/>
              <a:cxnLst/>
              <a:rect l="l" t="t" r="r" b="b"/>
              <a:pathLst>
                <a:path w="635000" h="635000">
                  <a:moveTo>
                    <a:pt x="317500" y="0"/>
                  </a:moveTo>
                  <a:arcTo wR="317500" hR="317500" stAng="16200000" swAng="216000"/>
                  <a:lnTo>
                    <a:pt x="317500" y="317500"/>
                  </a:lnTo>
                  <a:close/>
                </a:path>
                <a:path w="635000" h="635000" fill="none">
                  <a:moveTo>
                    <a:pt x="337435" y="626"/>
                  </a:moveTo>
                  <a:arcTo wR="317500" hR="317500" stAng="-5184000" swAng="2138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5" name="Harvey 2/100 [2]">
              <a:extLst>
                <a:ext uri="{FF2B5EF4-FFF2-40B4-BE49-F238E27FC236}">
                  <a16:creationId xmlns:a16="http://schemas.microsoft.com/office/drawing/2014/main" id="{BD5AC11C-F19B-3913-69CE-B3AF42EB413A}"/>
                </a:ext>
              </a:extLst>
            </p:cNvPr>
            <p:cNvSpPr>
              <a:spLocks noChangeAspect="1"/>
            </p:cNvSpPr>
            <p:nvPr>
              <p:custDataLst>
                <p:tags r:id="rId20"/>
              </p:custDataLst>
            </p:nvPr>
          </p:nvSpPr>
          <p:spPr>
            <a:xfrm>
              <a:off x="4334905" y="3282696"/>
              <a:ext cx="292608" cy="292608"/>
            </a:xfrm>
            <a:custGeom>
              <a:avLst/>
              <a:gdLst/>
              <a:ahLst/>
              <a:cxnLst/>
              <a:rect l="l" t="t" r="r" b="b"/>
              <a:pathLst>
                <a:path w="635000" h="635000">
                  <a:moveTo>
                    <a:pt x="317500" y="0"/>
                  </a:moveTo>
                  <a:arcTo wR="317500" hR="317500" stAng="16200000" swAng="432000"/>
                  <a:lnTo>
                    <a:pt x="317500" y="317500"/>
                  </a:lnTo>
                  <a:close/>
                </a:path>
                <a:path w="635000" h="635000" fill="none">
                  <a:moveTo>
                    <a:pt x="357293" y="2503"/>
                  </a:moveTo>
                  <a:arcTo wR="317500" hR="317500" stAng="-4968000" swAng="2116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6" name="Harvey 3/100 [3]">
              <a:extLst>
                <a:ext uri="{FF2B5EF4-FFF2-40B4-BE49-F238E27FC236}">
                  <a16:creationId xmlns:a16="http://schemas.microsoft.com/office/drawing/2014/main" id="{44AF39FA-4F70-A597-32C6-C1E05CA1A786}"/>
                </a:ext>
              </a:extLst>
            </p:cNvPr>
            <p:cNvSpPr>
              <a:spLocks noChangeAspect="1"/>
            </p:cNvSpPr>
            <p:nvPr>
              <p:custDataLst>
                <p:tags r:id="rId21"/>
              </p:custDataLst>
            </p:nvPr>
          </p:nvSpPr>
          <p:spPr>
            <a:xfrm>
              <a:off x="4334905" y="3282696"/>
              <a:ext cx="292608" cy="292608"/>
            </a:xfrm>
            <a:custGeom>
              <a:avLst/>
              <a:gdLst/>
              <a:ahLst/>
              <a:cxnLst/>
              <a:rect l="l" t="t" r="r" b="b"/>
              <a:pathLst>
                <a:path w="635000" h="635000">
                  <a:moveTo>
                    <a:pt x="317500" y="0"/>
                  </a:moveTo>
                  <a:arcTo wR="317500" hR="317500" stAng="16200000" swAng="647999"/>
                  <a:lnTo>
                    <a:pt x="317500" y="317500"/>
                  </a:lnTo>
                  <a:close/>
                </a:path>
                <a:path w="635000" h="635000" fill="none">
                  <a:moveTo>
                    <a:pt x="376993" y="5623"/>
                  </a:moveTo>
                  <a:arcTo wR="317500" hR="317500" stAng="-4752000" swAng="2095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7" name="Harvey 4/100 [4]">
              <a:extLst>
                <a:ext uri="{FF2B5EF4-FFF2-40B4-BE49-F238E27FC236}">
                  <a16:creationId xmlns:a16="http://schemas.microsoft.com/office/drawing/2014/main" id="{EBCC05B5-6450-6EAC-984D-A96DE42D0840}"/>
                </a:ext>
              </a:extLst>
            </p:cNvPr>
            <p:cNvSpPr>
              <a:spLocks noChangeAspect="1"/>
            </p:cNvSpPr>
            <p:nvPr>
              <p:custDataLst>
                <p:tags r:id="rId22"/>
              </p:custDataLst>
            </p:nvPr>
          </p:nvSpPr>
          <p:spPr>
            <a:xfrm>
              <a:off x="4334905" y="3282696"/>
              <a:ext cx="292608" cy="292608"/>
            </a:xfrm>
            <a:custGeom>
              <a:avLst/>
              <a:gdLst/>
              <a:ahLst/>
              <a:cxnLst/>
              <a:rect l="l" t="t" r="r" b="b"/>
              <a:pathLst>
                <a:path w="635000" h="635000">
                  <a:moveTo>
                    <a:pt x="317500" y="0"/>
                  </a:moveTo>
                  <a:arcTo wR="317500" hR="317500" stAng="16200000" swAng="864000"/>
                  <a:lnTo>
                    <a:pt x="317500" y="317500"/>
                  </a:lnTo>
                  <a:close/>
                </a:path>
                <a:path w="635000" h="635000" fill="none">
                  <a:moveTo>
                    <a:pt x="396459" y="9974"/>
                  </a:moveTo>
                  <a:arcTo wR="317500" hR="317500" stAng="-4536000" swAng="20735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8" name="Harvey 5/100 [5]">
              <a:extLst>
                <a:ext uri="{FF2B5EF4-FFF2-40B4-BE49-F238E27FC236}">
                  <a16:creationId xmlns:a16="http://schemas.microsoft.com/office/drawing/2014/main" id="{4D414D83-5F40-BD2C-AE68-E2D99AB5CC94}"/>
                </a:ext>
              </a:extLst>
            </p:cNvPr>
            <p:cNvSpPr>
              <a:spLocks noChangeAspect="1"/>
            </p:cNvSpPr>
            <p:nvPr>
              <p:custDataLst>
                <p:tags r:id="rId23"/>
              </p:custDataLst>
            </p:nvPr>
          </p:nvSpPr>
          <p:spPr>
            <a:xfrm>
              <a:off x="4334905" y="3282696"/>
              <a:ext cx="292608" cy="292608"/>
            </a:xfrm>
            <a:custGeom>
              <a:avLst/>
              <a:gdLst/>
              <a:ahLst/>
              <a:cxnLst/>
              <a:rect l="l" t="t" r="r" b="b"/>
              <a:pathLst>
                <a:path w="635000" h="635000">
                  <a:moveTo>
                    <a:pt x="317500" y="0"/>
                  </a:moveTo>
                  <a:arcTo wR="317500" hR="317500" stAng="16200000" swAng="1080000"/>
                  <a:lnTo>
                    <a:pt x="317500" y="317500"/>
                  </a:lnTo>
                  <a:close/>
                </a:path>
                <a:path w="635000" h="635000" fill="none">
                  <a:moveTo>
                    <a:pt x="415612" y="15539"/>
                  </a:moveTo>
                  <a:arcTo wR="317500" hR="317500" stAng="-4320000" swAng="2052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39" name="Harvey 6/100 [6]">
              <a:extLst>
                <a:ext uri="{FF2B5EF4-FFF2-40B4-BE49-F238E27FC236}">
                  <a16:creationId xmlns:a16="http://schemas.microsoft.com/office/drawing/2014/main" id="{EA3B0BC3-6049-6116-7406-2AF3E8F14FD9}"/>
                </a:ext>
              </a:extLst>
            </p:cNvPr>
            <p:cNvSpPr>
              <a:spLocks noChangeAspect="1"/>
            </p:cNvSpPr>
            <p:nvPr>
              <p:custDataLst>
                <p:tags r:id="rId24"/>
              </p:custDataLst>
            </p:nvPr>
          </p:nvSpPr>
          <p:spPr>
            <a:xfrm>
              <a:off x="4334905" y="3282696"/>
              <a:ext cx="292608" cy="292608"/>
            </a:xfrm>
            <a:custGeom>
              <a:avLst/>
              <a:gdLst/>
              <a:ahLst/>
              <a:cxnLst/>
              <a:rect l="l" t="t" r="r" b="b"/>
              <a:pathLst>
                <a:path w="635000" h="635000">
                  <a:moveTo>
                    <a:pt x="317500" y="0"/>
                  </a:moveTo>
                  <a:arcTo wR="317500" hR="317500" stAng="16200000" swAng="1295999"/>
                  <a:lnTo>
                    <a:pt x="317500" y="317500"/>
                  </a:lnTo>
                  <a:close/>
                </a:path>
                <a:path w="635000" h="635000" fill="none">
                  <a:moveTo>
                    <a:pt x="434379" y="22295"/>
                  </a:moveTo>
                  <a:arcTo wR="317500" hR="317500" stAng="-4104000" swAng="2030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0" name="Harvey 7/100 [7]">
              <a:extLst>
                <a:ext uri="{FF2B5EF4-FFF2-40B4-BE49-F238E27FC236}">
                  <a16:creationId xmlns:a16="http://schemas.microsoft.com/office/drawing/2014/main" id="{CDFC4CF9-4C07-2B01-D6B1-E60FE71F6034}"/>
                </a:ext>
              </a:extLst>
            </p:cNvPr>
            <p:cNvSpPr>
              <a:spLocks noChangeAspect="1"/>
            </p:cNvSpPr>
            <p:nvPr>
              <p:custDataLst>
                <p:tags r:id="rId25"/>
              </p:custDataLst>
            </p:nvPr>
          </p:nvSpPr>
          <p:spPr>
            <a:xfrm>
              <a:off x="4334905" y="3282696"/>
              <a:ext cx="292608" cy="292608"/>
            </a:xfrm>
            <a:custGeom>
              <a:avLst/>
              <a:gdLst/>
              <a:ahLst/>
              <a:cxnLst/>
              <a:rect l="l" t="t" r="r" b="b"/>
              <a:pathLst>
                <a:path w="635000" h="635000">
                  <a:moveTo>
                    <a:pt x="317500" y="0"/>
                  </a:moveTo>
                  <a:arcTo wR="317500" hR="317500" stAng="16200000" swAng="1512000"/>
                  <a:lnTo>
                    <a:pt x="317500" y="317500"/>
                  </a:lnTo>
                  <a:close/>
                </a:path>
                <a:path w="635000" h="635000" fill="none">
                  <a:moveTo>
                    <a:pt x="452684" y="30217"/>
                  </a:moveTo>
                  <a:arcTo wR="317500" hR="317500" stAng="-3888000" swAng="2008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1" name="Harvey 8/100 [8]">
              <a:extLst>
                <a:ext uri="{FF2B5EF4-FFF2-40B4-BE49-F238E27FC236}">
                  <a16:creationId xmlns:a16="http://schemas.microsoft.com/office/drawing/2014/main" id="{EBAEE5D6-B10A-9BAF-AD27-E91DFB4411A6}"/>
                </a:ext>
              </a:extLst>
            </p:cNvPr>
            <p:cNvSpPr>
              <a:spLocks noChangeAspect="1"/>
            </p:cNvSpPr>
            <p:nvPr>
              <p:custDataLst>
                <p:tags r:id="rId26"/>
              </p:custDataLst>
            </p:nvPr>
          </p:nvSpPr>
          <p:spPr>
            <a:xfrm>
              <a:off x="4334905" y="3282696"/>
              <a:ext cx="292608" cy="292608"/>
            </a:xfrm>
            <a:custGeom>
              <a:avLst/>
              <a:gdLst/>
              <a:ahLst/>
              <a:cxnLst/>
              <a:rect l="l" t="t" r="r" b="b"/>
              <a:pathLst>
                <a:path w="635000" h="635000">
                  <a:moveTo>
                    <a:pt x="317500" y="0"/>
                  </a:moveTo>
                  <a:arcTo wR="317500" hR="317500" stAng="16200000" swAng="1728000"/>
                  <a:lnTo>
                    <a:pt x="317500" y="317500"/>
                  </a:lnTo>
                  <a:close/>
                </a:path>
                <a:path w="635000" h="635000" fill="none">
                  <a:moveTo>
                    <a:pt x="470456" y="39272"/>
                  </a:moveTo>
                  <a:arcTo wR="317500" hR="317500" stAng="-3672000" swAng="198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2" name="Harvey 9/100 [9]">
              <a:extLst>
                <a:ext uri="{FF2B5EF4-FFF2-40B4-BE49-F238E27FC236}">
                  <a16:creationId xmlns:a16="http://schemas.microsoft.com/office/drawing/2014/main" id="{AA707D34-61D3-B9E3-E1A5-A8CD6FB6FF87}"/>
                </a:ext>
              </a:extLst>
            </p:cNvPr>
            <p:cNvSpPr>
              <a:spLocks noChangeAspect="1"/>
            </p:cNvSpPr>
            <p:nvPr>
              <p:custDataLst>
                <p:tags r:id="rId27"/>
              </p:custDataLst>
            </p:nvPr>
          </p:nvSpPr>
          <p:spPr>
            <a:xfrm>
              <a:off x="4334905" y="3282696"/>
              <a:ext cx="292608" cy="292608"/>
            </a:xfrm>
            <a:custGeom>
              <a:avLst/>
              <a:gdLst/>
              <a:ahLst/>
              <a:cxnLst/>
              <a:rect l="l" t="t" r="r" b="b"/>
              <a:pathLst>
                <a:path w="635000" h="635000">
                  <a:moveTo>
                    <a:pt x="317500" y="0"/>
                  </a:moveTo>
                  <a:arcTo wR="317500" hR="317500" stAng="16200000" swAng="1944000"/>
                  <a:lnTo>
                    <a:pt x="317500" y="317500"/>
                  </a:lnTo>
                  <a:close/>
                </a:path>
                <a:path w="635000" h="635000" fill="none">
                  <a:moveTo>
                    <a:pt x="487625" y="49425"/>
                  </a:moveTo>
                  <a:arcTo wR="317500" hR="317500" stAng="-3456000" swAng="1965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3" name="Harvey 10/100 [10]">
              <a:extLst>
                <a:ext uri="{FF2B5EF4-FFF2-40B4-BE49-F238E27FC236}">
                  <a16:creationId xmlns:a16="http://schemas.microsoft.com/office/drawing/2014/main" id="{2CABA4CC-0DB2-39C0-DDBF-C65FF2240C2A}"/>
                </a:ext>
              </a:extLst>
            </p:cNvPr>
            <p:cNvSpPr>
              <a:spLocks noChangeAspect="1"/>
            </p:cNvSpPr>
            <p:nvPr>
              <p:custDataLst>
                <p:tags r:id="rId28"/>
              </p:custDataLst>
            </p:nvPr>
          </p:nvSpPr>
          <p:spPr>
            <a:xfrm>
              <a:off x="4334905" y="3282696"/>
              <a:ext cx="292608" cy="292608"/>
            </a:xfrm>
            <a:custGeom>
              <a:avLst/>
              <a:gdLst/>
              <a:ahLst/>
              <a:cxnLst/>
              <a:rect l="l" t="t" r="r" b="b"/>
              <a:pathLst>
                <a:path w="635000" h="635000">
                  <a:moveTo>
                    <a:pt x="317500" y="0"/>
                  </a:moveTo>
                  <a:arcTo wR="317500" hR="317500" stAng="16200000" swAng="2160000"/>
                  <a:lnTo>
                    <a:pt x="317500" y="317500"/>
                  </a:lnTo>
                  <a:close/>
                </a:path>
                <a:path w="635000" h="635000" fill="none">
                  <a:moveTo>
                    <a:pt x="504121" y="60637"/>
                  </a:moveTo>
                  <a:arcTo wR="317500" hR="317500" stAng="-3240000" swAng="194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4" name="Harvey 11/100 [11]">
              <a:extLst>
                <a:ext uri="{FF2B5EF4-FFF2-40B4-BE49-F238E27FC236}">
                  <a16:creationId xmlns:a16="http://schemas.microsoft.com/office/drawing/2014/main" id="{B3AB0BE0-133A-5B17-D213-4528A6B425AF}"/>
                </a:ext>
              </a:extLst>
            </p:cNvPr>
            <p:cNvSpPr>
              <a:spLocks noChangeAspect="1"/>
            </p:cNvSpPr>
            <p:nvPr>
              <p:custDataLst>
                <p:tags r:id="rId29"/>
              </p:custDataLst>
            </p:nvPr>
          </p:nvSpPr>
          <p:spPr>
            <a:xfrm>
              <a:off x="4334905" y="3282696"/>
              <a:ext cx="292608" cy="292608"/>
            </a:xfrm>
            <a:custGeom>
              <a:avLst/>
              <a:gdLst/>
              <a:ahLst/>
              <a:cxnLst/>
              <a:rect l="l" t="t" r="r" b="b"/>
              <a:pathLst>
                <a:path w="635000" h="635000">
                  <a:moveTo>
                    <a:pt x="317500" y="0"/>
                  </a:moveTo>
                  <a:arcTo wR="317500" hR="317500" stAng="16200000" swAng="2376000"/>
                  <a:lnTo>
                    <a:pt x="317500" y="317500"/>
                  </a:lnTo>
                  <a:close/>
                </a:path>
                <a:path w="635000" h="635000" fill="none">
                  <a:moveTo>
                    <a:pt x="519882" y="72862"/>
                  </a:moveTo>
                  <a:arcTo wR="317500" hR="317500" stAng="-3024000" swAng="192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5" name="Harvey 12/100 [12]">
              <a:extLst>
                <a:ext uri="{FF2B5EF4-FFF2-40B4-BE49-F238E27FC236}">
                  <a16:creationId xmlns:a16="http://schemas.microsoft.com/office/drawing/2014/main" id="{55528580-DA8C-E7F2-F35D-F27E3F34891C}"/>
                </a:ext>
              </a:extLst>
            </p:cNvPr>
            <p:cNvSpPr>
              <a:spLocks noChangeAspect="1"/>
            </p:cNvSpPr>
            <p:nvPr>
              <p:custDataLst>
                <p:tags r:id="rId30"/>
              </p:custDataLst>
            </p:nvPr>
          </p:nvSpPr>
          <p:spPr>
            <a:xfrm>
              <a:off x="4334905" y="3282696"/>
              <a:ext cx="292608" cy="292608"/>
            </a:xfrm>
            <a:custGeom>
              <a:avLst/>
              <a:gdLst/>
              <a:ahLst/>
              <a:cxnLst/>
              <a:rect l="l" t="t" r="r" b="b"/>
              <a:pathLst>
                <a:path w="635000" h="635000">
                  <a:moveTo>
                    <a:pt x="317500" y="0"/>
                  </a:moveTo>
                  <a:arcTo wR="317500" hR="317500" stAng="16200000" swAng="2591999"/>
                  <a:lnTo>
                    <a:pt x="317500" y="317500"/>
                  </a:lnTo>
                  <a:close/>
                </a:path>
                <a:path w="635000" h="635000" fill="none">
                  <a:moveTo>
                    <a:pt x="534843" y="86052"/>
                  </a:moveTo>
                  <a:arcTo wR="317500" hR="317500" stAng="-2808000" swAng="190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6" name="Harvey 13/100 [13]">
              <a:extLst>
                <a:ext uri="{FF2B5EF4-FFF2-40B4-BE49-F238E27FC236}">
                  <a16:creationId xmlns:a16="http://schemas.microsoft.com/office/drawing/2014/main" id="{76C6D77D-5C4B-CC00-811B-F19B8D5C36E6}"/>
                </a:ext>
              </a:extLst>
            </p:cNvPr>
            <p:cNvSpPr>
              <a:spLocks noChangeAspect="1"/>
            </p:cNvSpPr>
            <p:nvPr>
              <p:custDataLst>
                <p:tags r:id="rId31"/>
              </p:custDataLst>
            </p:nvPr>
          </p:nvSpPr>
          <p:spPr>
            <a:xfrm>
              <a:off x="4334905" y="3282696"/>
              <a:ext cx="292608" cy="292608"/>
            </a:xfrm>
            <a:custGeom>
              <a:avLst/>
              <a:gdLst/>
              <a:ahLst/>
              <a:cxnLst/>
              <a:rect l="l" t="t" r="r" b="b"/>
              <a:pathLst>
                <a:path w="635000" h="635000">
                  <a:moveTo>
                    <a:pt x="317500" y="0"/>
                  </a:moveTo>
                  <a:arcTo wR="317500" hR="317500" stAng="16200000" swAng="2808000"/>
                  <a:lnTo>
                    <a:pt x="317500" y="317500"/>
                  </a:lnTo>
                  <a:close/>
                </a:path>
                <a:path w="635000" h="635000" fill="none">
                  <a:moveTo>
                    <a:pt x="548947" y="100156"/>
                  </a:moveTo>
                  <a:arcTo wR="317500" hR="317500" stAng="-2591999" swAng="1879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7" name="Harvey 14/100 [14]">
              <a:extLst>
                <a:ext uri="{FF2B5EF4-FFF2-40B4-BE49-F238E27FC236}">
                  <a16:creationId xmlns:a16="http://schemas.microsoft.com/office/drawing/2014/main" id="{D77A0525-2A4B-5F2C-014E-5E58A72DF6B6}"/>
                </a:ext>
              </a:extLst>
            </p:cNvPr>
            <p:cNvSpPr>
              <a:spLocks noChangeAspect="1"/>
            </p:cNvSpPr>
            <p:nvPr>
              <p:custDataLst>
                <p:tags r:id="rId32"/>
              </p:custDataLst>
            </p:nvPr>
          </p:nvSpPr>
          <p:spPr>
            <a:xfrm>
              <a:off x="4334905" y="3282696"/>
              <a:ext cx="292608" cy="292608"/>
            </a:xfrm>
            <a:custGeom>
              <a:avLst/>
              <a:gdLst/>
              <a:ahLst/>
              <a:cxnLst/>
              <a:rect l="l" t="t" r="r" b="b"/>
              <a:pathLst>
                <a:path w="635000" h="635000">
                  <a:moveTo>
                    <a:pt x="317500" y="0"/>
                  </a:moveTo>
                  <a:arcTo wR="317500" hR="317500" stAng="16200000" swAng="3024000"/>
                  <a:lnTo>
                    <a:pt x="317500" y="317500"/>
                  </a:lnTo>
                  <a:close/>
                </a:path>
                <a:path w="635000" h="635000" fill="none">
                  <a:moveTo>
                    <a:pt x="562137" y="115117"/>
                  </a:moveTo>
                  <a:arcTo wR="317500" hR="317500" stAng="-2375999" swAng="1857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8" name="Harvey 15/100 [15]">
              <a:extLst>
                <a:ext uri="{FF2B5EF4-FFF2-40B4-BE49-F238E27FC236}">
                  <a16:creationId xmlns:a16="http://schemas.microsoft.com/office/drawing/2014/main" id="{A2832F3A-C605-252E-B598-F6899ABCC052}"/>
                </a:ext>
              </a:extLst>
            </p:cNvPr>
            <p:cNvSpPr>
              <a:spLocks noChangeAspect="1"/>
            </p:cNvSpPr>
            <p:nvPr>
              <p:custDataLst>
                <p:tags r:id="rId33"/>
              </p:custDataLst>
            </p:nvPr>
          </p:nvSpPr>
          <p:spPr>
            <a:xfrm>
              <a:off x="4334905" y="3282696"/>
              <a:ext cx="292608" cy="292608"/>
            </a:xfrm>
            <a:custGeom>
              <a:avLst/>
              <a:gdLst/>
              <a:ahLst/>
              <a:cxnLst/>
              <a:rect l="l" t="t" r="r" b="b"/>
              <a:pathLst>
                <a:path w="635000" h="635000">
                  <a:moveTo>
                    <a:pt x="317500" y="0"/>
                  </a:moveTo>
                  <a:arcTo wR="317500" hR="317500" stAng="16200000" swAng="3240000"/>
                  <a:lnTo>
                    <a:pt x="317500" y="317500"/>
                  </a:lnTo>
                  <a:close/>
                </a:path>
                <a:path w="635000" h="635000" fill="none">
                  <a:moveTo>
                    <a:pt x="574362" y="130878"/>
                  </a:moveTo>
                  <a:arcTo wR="317500" hR="317500" stAng="-2160000" swAng="1836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49" name="Harvey 16/100 [16]">
              <a:extLst>
                <a:ext uri="{FF2B5EF4-FFF2-40B4-BE49-F238E27FC236}">
                  <a16:creationId xmlns:a16="http://schemas.microsoft.com/office/drawing/2014/main" id="{351C7D5E-BD8C-1710-9AC7-BFA3C6A325CA}"/>
                </a:ext>
              </a:extLst>
            </p:cNvPr>
            <p:cNvSpPr>
              <a:spLocks noChangeAspect="1"/>
            </p:cNvSpPr>
            <p:nvPr>
              <p:custDataLst>
                <p:tags r:id="rId34"/>
              </p:custDataLst>
            </p:nvPr>
          </p:nvSpPr>
          <p:spPr>
            <a:xfrm>
              <a:off x="4334905" y="3282696"/>
              <a:ext cx="292608" cy="292608"/>
            </a:xfrm>
            <a:custGeom>
              <a:avLst/>
              <a:gdLst/>
              <a:ahLst/>
              <a:cxnLst/>
              <a:rect l="l" t="t" r="r" b="b"/>
              <a:pathLst>
                <a:path w="635000" h="635000">
                  <a:moveTo>
                    <a:pt x="317500" y="0"/>
                  </a:moveTo>
                  <a:arcTo wR="317500" hR="317500" stAng="16200000" swAng="3456000"/>
                  <a:lnTo>
                    <a:pt x="317500" y="317500"/>
                  </a:lnTo>
                  <a:close/>
                </a:path>
                <a:path w="635000" h="635000" fill="none">
                  <a:moveTo>
                    <a:pt x="585574" y="147374"/>
                  </a:moveTo>
                  <a:arcTo wR="317500" hR="317500" stAng="-1944000" swAng="1814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0" name="Harvey 17/100 [17]">
              <a:extLst>
                <a:ext uri="{FF2B5EF4-FFF2-40B4-BE49-F238E27FC236}">
                  <a16:creationId xmlns:a16="http://schemas.microsoft.com/office/drawing/2014/main" id="{0A8B7DD7-F802-289C-008A-123C723346EE}"/>
                </a:ext>
              </a:extLst>
            </p:cNvPr>
            <p:cNvSpPr>
              <a:spLocks noChangeAspect="1"/>
            </p:cNvSpPr>
            <p:nvPr>
              <p:custDataLst>
                <p:tags r:id="rId35"/>
              </p:custDataLst>
            </p:nvPr>
          </p:nvSpPr>
          <p:spPr>
            <a:xfrm>
              <a:off x="4334905" y="3282696"/>
              <a:ext cx="292608" cy="292608"/>
            </a:xfrm>
            <a:custGeom>
              <a:avLst/>
              <a:gdLst/>
              <a:ahLst/>
              <a:cxnLst/>
              <a:rect l="l" t="t" r="r" b="b"/>
              <a:pathLst>
                <a:path w="635000" h="635000">
                  <a:moveTo>
                    <a:pt x="317500" y="0"/>
                  </a:moveTo>
                  <a:arcTo wR="317500" hR="317500" stAng="16200000" swAng="3672000"/>
                  <a:lnTo>
                    <a:pt x="317500" y="317500"/>
                  </a:lnTo>
                  <a:close/>
                </a:path>
                <a:path w="635000" h="635000" fill="none">
                  <a:moveTo>
                    <a:pt x="595727" y="164543"/>
                  </a:moveTo>
                  <a:arcTo wR="317500" hR="317500" stAng="-1727999" swAng="1792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1" name="Harvey 18/100 [18]">
              <a:extLst>
                <a:ext uri="{FF2B5EF4-FFF2-40B4-BE49-F238E27FC236}">
                  <a16:creationId xmlns:a16="http://schemas.microsoft.com/office/drawing/2014/main" id="{41B7515F-F01E-DFB8-5BFA-CFA641FA3DFB}"/>
                </a:ext>
              </a:extLst>
            </p:cNvPr>
            <p:cNvSpPr>
              <a:spLocks noChangeAspect="1"/>
            </p:cNvSpPr>
            <p:nvPr>
              <p:custDataLst>
                <p:tags r:id="rId36"/>
              </p:custDataLst>
            </p:nvPr>
          </p:nvSpPr>
          <p:spPr>
            <a:xfrm>
              <a:off x="4334905" y="3282696"/>
              <a:ext cx="292608" cy="292608"/>
            </a:xfrm>
            <a:custGeom>
              <a:avLst/>
              <a:gdLst/>
              <a:ahLst/>
              <a:cxnLst/>
              <a:rect l="l" t="t" r="r" b="b"/>
              <a:pathLst>
                <a:path w="635000" h="635000">
                  <a:moveTo>
                    <a:pt x="317500" y="0"/>
                  </a:moveTo>
                  <a:arcTo wR="317500" hR="317500" stAng="16200000" swAng="3888000"/>
                  <a:lnTo>
                    <a:pt x="317500" y="317500"/>
                  </a:lnTo>
                  <a:close/>
                </a:path>
                <a:path w="635000" h="635000" fill="none">
                  <a:moveTo>
                    <a:pt x="604782" y="182315"/>
                  </a:moveTo>
                  <a:arcTo wR="317500" hR="317500" stAng="-1512000" swAng="1771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2" name="Harvey 19/100 [19]">
              <a:extLst>
                <a:ext uri="{FF2B5EF4-FFF2-40B4-BE49-F238E27FC236}">
                  <a16:creationId xmlns:a16="http://schemas.microsoft.com/office/drawing/2014/main" id="{9B303CF1-529B-D3AA-AB1E-C83435E708FC}"/>
                </a:ext>
              </a:extLst>
            </p:cNvPr>
            <p:cNvSpPr>
              <a:spLocks noChangeAspect="1"/>
            </p:cNvSpPr>
            <p:nvPr>
              <p:custDataLst>
                <p:tags r:id="rId37"/>
              </p:custDataLst>
            </p:nvPr>
          </p:nvSpPr>
          <p:spPr>
            <a:xfrm>
              <a:off x="4334905" y="3282696"/>
              <a:ext cx="292608" cy="292608"/>
            </a:xfrm>
            <a:custGeom>
              <a:avLst/>
              <a:gdLst/>
              <a:ahLst/>
              <a:cxnLst/>
              <a:rect l="l" t="t" r="r" b="b"/>
              <a:pathLst>
                <a:path w="635000" h="635000">
                  <a:moveTo>
                    <a:pt x="317500" y="0"/>
                  </a:moveTo>
                  <a:arcTo wR="317500" hR="317500" stAng="16200000" swAng="4104000"/>
                  <a:lnTo>
                    <a:pt x="317500" y="317500"/>
                  </a:lnTo>
                  <a:close/>
                </a:path>
                <a:path w="635000" h="635000" fill="none">
                  <a:moveTo>
                    <a:pt x="612704" y="200620"/>
                  </a:moveTo>
                  <a:arcTo wR="317500" hR="317500" stAng="-1295999" swAng="174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3" name="Harvey 20/100 [20]">
              <a:extLst>
                <a:ext uri="{FF2B5EF4-FFF2-40B4-BE49-F238E27FC236}">
                  <a16:creationId xmlns:a16="http://schemas.microsoft.com/office/drawing/2014/main" id="{962079B3-A78C-AD0D-7E95-5464C08BEAB8}"/>
                </a:ext>
              </a:extLst>
            </p:cNvPr>
            <p:cNvSpPr>
              <a:spLocks noChangeAspect="1"/>
            </p:cNvSpPr>
            <p:nvPr>
              <p:custDataLst>
                <p:tags r:id="rId38"/>
              </p:custDataLst>
            </p:nvPr>
          </p:nvSpPr>
          <p:spPr>
            <a:xfrm>
              <a:off x="4334905" y="3282696"/>
              <a:ext cx="292608" cy="292608"/>
            </a:xfrm>
            <a:custGeom>
              <a:avLst/>
              <a:gdLst/>
              <a:ahLst/>
              <a:cxnLst/>
              <a:rect l="l" t="t" r="r" b="b"/>
              <a:pathLst>
                <a:path w="635000" h="635000">
                  <a:moveTo>
                    <a:pt x="317500" y="0"/>
                  </a:moveTo>
                  <a:arcTo wR="317500" hR="317500" stAng="16200000" swAng="4320000"/>
                  <a:lnTo>
                    <a:pt x="317500" y="317500"/>
                  </a:lnTo>
                  <a:close/>
                </a:path>
                <a:path w="635000" h="635000" fill="none">
                  <a:moveTo>
                    <a:pt x="619460" y="219387"/>
                  </a:moveTo>
                  <a:arcTo wR="317500" hR="317500" stAng="-1080000" swAng="172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4" name="Harvey 21/100 [21]">
              <a:extLst>
                <a:ext uri="{FF2B5EF4-FFF2-40B4-BE49-F238E27FC236}">
                  <a16:creationId xmlns:a16="http://schemas.microsoft.com/office/drawing/2014/main" id="{8A5E619F-EB0B-0552-2A29-ED6490BCF3FC}"/>
                </a:ext>
              </a:extLst>
            </p:cNvPr>
            <p:cNvSpPr>
              <a:spLocks noChangeAspect="1"/>
            </p:cNvSpPr>
            <p:nvPr>
              <p:custDataLst>
                <p:tags r:id="rId39"/>
              </p:custDataLst>
            </p:nvPr>
          </p:nvSpPr>
          <p:spPr>
            <a:xfrm>
              <a:off x="4334905" y="3282696"/>
              <a:ext cx="292608" cy="292608"/>
            </a:xfrm>
            <a:custGeom>
              <a:avLst/>
              <a:gdLst/>
              <a:ahLst/>
              <a:cxnLst/>
              <a:rect l="l" t="t" r="r" b="b"/>
              <a:pathLst>
                <a:path w="635000" h="635000">
                  <a:moveTo>
                    <a:pt x="317500" y="0"/>
                  </a:moveTo>
                  <a:arcTo wR="317500" hR="317500" stAng="16200000" swAng="4536000"/>
                  <a:lnTo>
                    <a:pt x="317500" y="317500"/>
                  </a:lnTo>
                  <a:close/>
                </a:path>
                <a:path w="635000" h="635000" fill="none">
                  <a:moveTo>
                    <a:pt x="625025" y="238540"/>
                  </a:moveTo>
                  <a:arcTo wR="317500" hR="317500" stAng="-864000" swAng="170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5" name="Harvey 22/100 [22]">
              <a:extLst>
                <a:ext uri="{FF2B5EF4-FFF2-40B4-BE49-F238E27FC236}">
                  <a16:creationId xmlns:a16="http://schemas.microsoft.com/office/drawing/2014/main" id="{9DC69913-D053-C9BB-F756-73AC05AC9EB1}"/>
                </a:ext>
              </a:extLst>
            </p:cNvPr>
            <p:cNvSpPr>
              <a:spLocks noChangeAspect="1"/>
            </p:cNvSpPr>
            <p:nvPr>
              <p:custDataLst>
                <p:tags r:id="rId40"/>
              </p:custDataLst>
            </p:nvPr>
          </p:nvSpPr>
          <p:spPr>
            <a:xfrm>
              <a:off x="4334905" y="3282696"/>
              <a:ext cx="292608" cy="292608"/>
            </a:xfrm>
            <a:custGeom>
              <a:avLst/>
              <a:gdLst/>
              <a:ahLst/>
              <a:cxnLst/>
              <a:rect l="l" t="t" r="r" b="b"/>
              <a:pathLst>
                <a:path w="635000" h="635000">
                  <a:moveTo>
                    <a:pt x="317500" y="0"/>
                  </a:moveTo>
                  <a:arcTo wR="317500" hR="317500" stAng="16200000" swAng="4752000"/>
                  <a:lnTo>
                    <a:pt x="317500" y="317500"/>
                  </a:lnTo>
                  <a:close/>
                </a:path>
                <a:path w="635000" h="635000" fill="none">
                  <a:moveTo>
                    <a:pt x="629376" y="258006"/>
                  </a:moveTo>
                  <a:arcTo wR="317500" hR="317500" stAng="-647999" swAng="168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6" name="Harvey 23/100 [23]">
              <a:extLst>
                <a:ext uri="{FF2B5EF4-FFF2-40B4-BE49-F238E27FC236}">
                  <a16:creationId xmlns:a16="http://schemas.microsoft.com/office/drawing/2014/main" id="{A66E6C89-FB2E-4B5F-2B96-2B79DF049FA5}"/>
                </a:ext>
              </a:extLst>
            </p:cNvPr>
            <p:cNvSpPr>
              <a:spLocks noChangeAspect="1"/>
            </p:cNvSpPr>
            <p:nvPr>
              <p:custDataLst>
                <p:tags r:id="rId41"/>
              </p:custDataLst>
            </p:nvPr>
          </p:nvSpPr>
          <p:spPr>
            <a:xfrm>
              <a:off x="4334905" y="3282696"/>
              <a:ext cx="292608" cy="292608"/>
            </a:xfrm>
            <a:custGeom>
              <a:avLst/>
              <a:gdLst/>
              <a:ahLst/>
              <a:cxnLst/>
              <a:rect l="l" t="t" r="r" b="b"/>
              <a:pathLst>
                <a:path w="635000" h="635000">
                  <a:moveTo>
                    <a:pt x="317500" y="0"/>
                  </a:moveTo>
                  <a:arcTo wR="317500" hR="317500" stAng="16200000" swAng="4968000"/>
                  <a:lnTo>
                    <a:pt x="317500" y="317500"/>
                  </a:lnTo>
                  <a:close/>
                </a:path>
                <a:path w="635000" h="635000" fill="none">
                  <a:moveTo>
                    <a:pt x="632496" y="277706"/>
                  </a:moveTo>
                  <a:arcTo wR="317500" hR="317500" stAng="-432000" swAng="166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7" name="Harvey 24/100 [24]">
              <a:extLst>
                <a:ext uri="{FF2B5EF4-FFF2-40B4-BE49-F238E27FC236}">
                  <a16:creationId xmlns:a16="http://schemas.microsoft.com/office/drawing/2014/main" id="{D9C8C281-2E4F-D3DF-C602-70F5ABB82E3E}"/>
                </a:ext>
              </a:extLst>
            </p:cNvPr>
            <p:cNvSpPr>
              <a:spLocks noChangeAspect="1"/>
            </p:cNvSpPr>
            <p:nvPr>
              <p:custDataLst>
                <p:tags r:id="rId42"/>
              </p:custDataLst>
            </p:nvPr>
          </p:nvSpPr>
          <p:spPr>
            <a:xfrm>
              <a:off x="4334905" y="3282696"/>
              <a:ext cx="292608" cy="292608"/>
            </a:xfrm>
            <a:custGeom>
              <a:avLst/>
              <a:gdLst/>
              <a:ahLst/>
              <a:cxnLst/>
              <a:rect l="l" t="t" r="r" b="b"/>
              <a:pathLst>
                <a:path w="635000" h="635000">
                  <a:moveTo>
                    <a:pt x="317500" y="0"/>
                  </a:moveTo>
                  <a:arcTo wR="317500" hR="317500" stAng="16200000" swAng="5183999"/>
                  <a:lnTo>
                    <a:pt x="317500" y="317500"/>
                  </a:lnTo>
                  <a:close/>
                </a:path>
                <a:path w="635000" h="635000" fill="none">
                  <a:moveTo>
                    <a:pt x="634373" y="297564"/>
                  </a:moveTo>
                  <a:arcTo wR="317500" hR="317500" stAng="-216000" swAng="164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8" name="Harvey 25/100 [25]">
              <a:extLst>
                <a:ext uri="{FF2B5EF4-FFF2-40B4-BE49-F238E27FC236}">
                  <a16:creationId xmlns:a16="http://schemas.microsoft.com/office/drawing/2014/main" id="{2C4A1C93-F68A-BB35-1B3B-D344E78CCC8E}"/>
                </a:ext>
              </a:extLst>
            </p:cNvPr>
            <p:cNvSpPr>
              <a:spLocks noChangeAspect="1"/>
            </p:cNvSpPr>
            <p:nvPr>
              <p:custDataLst>
                <p:tags r:id="rId43"/>
              </p:custDataLst>
            </p:nvPr>
          </p:nvSpPr>
          <p:spPr>
            <a:xfrm>
              <a:off x="4334905" y="3282696"/>
              <a:ext cx="292608" cy="292608"/>
            </a:xfrm>
            <a:custGeom>
              <a:avLst/>
              <a:gdLst/>
              <a:ahLst/>
              <a:cxnLst/>
              <a:rect l="l" t="t" r="r" b="b"/>
              <a:pathLst>
                <a:path w="635000" h="635000">
                  <a:moveTo>
                    <a:pt x="317500" y="0"/>
                  </a:moveTo>
                  <a:arcTo wR="317500" hR="317500" stAng="16200000" swAng="5400000"/>
                  <a:lnTo>
                    <a:pt x="317500" y="317500"/>
                  </a:lnTo>
                  <a:close/>
                </a:path>
                <a:path w="635000" h="635000" fill="none">
                  <a:moveTo>
                    <a:pt x="635000" y="317500"/>
                  </a:moveTo>
                  <a:arcTo wR="317500" hR="317500" stAng="0" swAng="162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59" name="Harvey 26/100 [26]">
              <a:extLst>
                <a:ext uri="{FF2B5EF4-FFF2-40B4-BE49-F238E27FC236}">
                  <a16:creationId xmlns:a16="http://schemas.microsoft.com/office/drawing/2014/main" id="{9106FC5C-0B88-CF19-F560-63627FD663D5}"/>
                </a:ext>
              </a:extLst>
            </p:cNvPr>
            <p:cNvSpPr>
              <a:spLocks noChangeAspect="1"/>
            </p:cNvSpPr>
            <p:nvPr>
              <p:custDataLst>
                <p:tags r:id="rId44"/>
              </p:custDataLst>
            </p:nvPr>
          </p:nvSpPr>
          <p:spPr>
            <a:xfrm>
              <a:off x="4334905" y="3282696"/>
              <a:ext cx="292608" cy="292608"/>
            </a:xfrm>
            <a:custGeom>
              <a:avLst/>
              <a:gdLst/>
              <a:ahLst/>
              <a:cxnLst/>
              <a:rect l="l" t="t" r="r" b="b"/>
              <a:pathLst>
                <a:path w="635000" h="635000">
                  <a:moveTo>
                    <a:pt x="317500" y="0"/>
                  </a:moveTo>
                  <a:arcTo wR="317500" hR="317500" stAng="16200000" swAng="5616000"/>
                  <a:lnTo>
                    <a:pt x="317500" y="317500"/>
                  </a:lnTo>
                  <a:close/>
                </a:path>
                <a:path w="635000" h="635000" fill="none">
                  <a:moveTo>
                    <a:pt x="634373" y="337435"/>
                  </a:moveTo>
                  <a:arcTo wR="317500" hR="317500" stAng="216000" swAng="1598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0" name="Harvey 27/100 [27]">
              <a:extLst>
                <a:ext uri="{FF2B5EF4-FFF2-40B4-BE49-F238E27FC236}">
                  <a16:creationId xmlns:a16="http://schemas.microsoft.com/office/drawing/2014/main" id="{319A218E-D891-BC5B-4439-DD2BBC93C626}"/>
                </a:ext>
              </a:extLst>
            </p:cNvPr>
            <p:cNvSpPr>
              <a:spLocks noChangeAspect="1"/>
            </p:cNvSpPr>
            <p:nvPr>
              <p:custDataLst>
                <p:tags r:id="rId45"/>
              </p:custDataLst>
            </p:nvPr>
          </p:nvSpPr>
          <p:spPr>
            <a:xfrm>
              <a:off x="4334905" y="3282696"/>
              <a:ext cx="292608" cy="292608"/>
            </a:xfrm>
            <a:custGeom>
              <a:avLst/>
              <a:gdLst/>
              <a:ahLst/>
              <a:cxnLst/>
              <a:rect l="l" t="t" r="r" b="b"/>
              <a:pathLst>
                <a:path w="635000" h="635000">
                  <a:moveTo>
                    <a:pt x="317500" y="0"/>
                  </a:moveTo>
                  <a:arcTo wR="317500" hR="317500" stAng="16200000" swAng="5832000"/>
                  <a:lnTo>
                    <a:pt x="317500" y="317500"/>
                  </a:lnTo>
                  <a:close/>
                </a:path>
                <a:path w="635000" h="635000" fill="none">
                  <a:moveTo>
                    <a:pt x="632496" y="357293"/>
                  </a:moveTo>
                  <a:arcTo wR="317500" hR="317500" stAng="432000" swAng="1576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1" name="Harvey 28/100 [28]">
              <a:extLst>
                <a:ext uri="{FF2B5EF4-FFF2-40B4-BE49-F238E27FC236}">
                  <a16:creationId xmlns:a16="http://schemas.microsoft.com/office/drawing/2014/main" id="{A04691D3-FC60-2588-31E7-A2EEAE5666EB}"/>
                </a:ext>
              </a:extLst>
            </p:cNvPr>
            <p:cNvSpPr>
              <a:spLocks noChangeAspect="1"/>
            </p:cNvSpPr>
            <p:nvPr>
              <p:custDataLst>
                <p:tags r:id="rId46"/>
              </p:custDataLst>
            </p:nvPr>
          </p:nvSpPr>
          <p:spPr>
            <a:xfrm>
              <a:off x="4334905" y="3282696"/>
              <a:ext cx="292608" cy="292608"/>
            </a:xfrm>
            <a:custGeom>
              <a:avLst/>
              <a:gdLst/>
              <a:ahLst/>
              <a:cxnLst/>
              <a:rect l="l" t="t" r="r" b="b"/>
              <a:pathLst>
                <a:path w="635000" h="635000">
                  <a:moveTo>
                    <a:pt x="317500" y="0"/>
                  </a:moveTo>
                  <a:arcTo wR="317500" hR="317500" stAng="16200000" swAng="6048000"/>
                  <a:lnTo>
                    <a:pt x="317500" y="317500"/>
                  </a:lnTo>
                  <a:close/>
                </a:path>
                <a:path w="635000" h="635000" fill="none">
                  <a:moveTo>
                    <a:pt x="629376" y="376993"/>
                  </a:moveTo>
                  <a:arcTo wR="317500" hR="317500" stAng="648000" swAng="1555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2" name="Harvey 29/100 [29]">
              <a:extLst>
                <a:ext uri="{FF2B5EF4-FFF2-40B4-BE49-F238E27FC236}">
                  <a16:creationId xmlns:a16="http://schemas.microsoft.com/office/drawing/2014/main" id="{2C0ED84E-D546-F147-3085-54FC66DFBAF8}"/>
                </a:ext>
              </a:extLst>
            </p:cNvPr>
            <p:cNvSpPr>
              <a:spLocks noChangeAspect="1"/>
            </p:cNvSpPr>
            <p:nvPr>
              <p:custDataLst>
                <p:tags r:id="rId47"/>
              </p:custDataLst>
            </p:nvPr>
          </p:nvSpPr>
          <p:spPr>
            <a:xfrm>
              <a:off x="4334905" y="3282696"/>
              <a:ext cx="292608" cy="292608"/>
            </a:xfrm>
            <a:custGeom>
              <a:avLst/>
              <a:gdLst/>
              <a:ahLst/>
              <a:cxnLst/>
              <a:rect l="l" t="t" r="r" b="b"/>
              <a:pathLst>
                <a:path w="635000" h="635000">
                  <a:moveTo>
                    <a:pt x="317500" y="0"/>
                  </a:moveTo>
                  <a:arcTo wR="317500" hR="317500" stAng="16200000" swAng="6263999"/>
                  <a:lnTo>
                    <a:pt x="317500" y="317500"/>
                  </a:lnTo>
                  <a:close/>
                </a:path>
                <a:path w="635000" h="635000" fill="none">
                  <a:moveTo>
                    <a:pt x="625025" y="396459"/>
                  </a:moveTo>
                  <a:arcTo wR="317500" hR="317500" stAng="863999" swAng="1533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3" name="Harvey 30/100 [30]">
              <a:extLst>
                <a:ext uri="{FF2B5EF4-FFF2-40B4-BE49-F238E27FC236}">
                  <a16:creationId xmlns:a16="http://schemas.microsoft.com/office/drawing/2014/main" id="{213AA877-D79C-1DBA-C85A-9FE6FC84BE13}"/>
                </a:ext>
              </a:extLst>
            </p:cNvPr>
            <p:cNvSpPr>
              <a:spLocks noChangeAspect="1"/>
            </p:cNvSpPr>
            <p:nvPr>
              <p:custDataLst>
                <p:tags r:id="rId48"/>
              </p:custDataLst>
            </p:nvPr>
          </p:nvSpPr>
          <p:spPr>
            <a:xfrm>
              <a:off x="4334905" y="3282696"/>
              <a:ext cx="292608" cy="292608"/>
            </a:xfrm>
            <a:custGeom>
              <a:avLst/>
              <a:gdLst/>
              <a:ahLst/>
              <a:cxnLst/>
              <a:rect l="l" t="t" r="r" b="b"/>
              <a:pathLst>
                <a:path w="635000" h="635000">
                  <a:moveTo>
                    <a:pt x="317500" y="0"/>
                  </a:moveTo>
                  <a:arcTo wR="317500" hR="317500" stAng="16200000" swAng="6480000"/>
                  <a:lnTo>
                    <a:pt x="317500" y="317500"/>
                  </a:lnTo>
                  <a:close/>
                </a:path>
                <a:path w="635000" h="635000" fill="none">
                  <a:moveTo>
                    <a:pt x="619460" y="415612"/>
                  </a:moveTo>
                  <a:arcTo wR="317500" hR="317500" stAng="1080000" swAng="1511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4" name="Harvey 31/100 [31]">
              <a:extLst>
                <a:ext uri="{FF2B5EF4-FFF2-40B4-BE49-F238E27FC236}">
                  <a16:creationId xmlns:a16="http://schemas.microsoft.com/office/drawing/2014/main" id="{68F48139-A61D-716B-470C-223AAACC6738}"/>
                </a:ext>
              </a:extLst>
            </p:cNvPr>
            <p:cNvSpPr>
              <a:spLocks noChangeAspect="1"/>
            </p:cNvSpPr>
            <p:nvPr>
              <p:custDataLst>
                <p:tags r:id="rId49"/>
              </p:custDataLst>
            </p:nvPr>
          </p:nvSpPr>
          <p:spPr>
            <a:xfrm>
              <a:off x="4334905" y="3282696"/>
              <a:ext cx="292608" cy="292608"/>
            </a:xfrm>
            <a:custGeom>
              <a:avLst/>
              <a:gdLst/>
              <a:ahLst/>
              <a:cxnLst/>
              <a:rect l="l" t="t" r="r" b="b"/>
              <a:pathLst>
                <a:path w="635000" h="635000">
                  <a:moveTo>
                    <a:pt x="317500" y="0"/>
                  </a:moveTo>
                  <a:arcTo wR="317500" hR="317500" stAng="16200000" swAng="6696000"/>
                  <a:lnTo>
                    <a:pt x="317500" y="317500"/>
                  </a:lnTo>
                  <a:close/>
                </a:path>
                <a:path w="635000" h="635000" fill="none">
                  <a:moveTo>
                    <a:pt x="612704" y="434379"/>
                  </a:moveTo>
                  <a:arcTo wR="317500" hR="317500" stAng="1295999" swAng="1490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5" name="Harvey 32/100 [32]">
              <a:extLst>
                <a:ext uri="{FF2B5EF4-FFF2-40B4-BE49-F238E27FC236}">
                  <a16:creationId xmlns:a16="http://schemas.microsoft.com/office/drawing/2014/main" id="{AF59E8BB-8D25-43CE-2B54-2F882F25787D}"/>
                </a:ext>
              </a:extLst>
            </p:cNvPr>
            <p:cNvSpPr>
              <a:spLocks noChangeAspect="1"/>
            </p:cNvSpPr>
            <p:nvPr>
              <p:custDataLst>
                <p:tags r:id="rId50"/>
              </p:custDataLst>
            </p:nvPr>
          </p:nvSpPr>
          <p:spPr>
            <a:xfrm>
              <a:off x="4334905" y="3282696"/>
              <a:ext cx="292608" cy="292608"/>
            </a:xfrm>
            <a:custGeom>
              <a:avLst/>
              <a:gdLst/>
              <a:ahLst/>
              <a:cxnLst/>
              <a:rect l="l" t="t" r="r" b="b"/>
              <a:pathLst>
                <a:path w="635000" h="635000">
                  <a:moveTo>
                    <a:pt x="317500" y="0"/>
                  </a:moveTo>
                  <a:arcTo wR="317500" hR="317500" stAng="16200000" swAng="6912000"/>
                  <a:lnTo>
                    <a:pt x="317500" y="317500"/>
                  </a:lnTo>
                  <a:close/>
                </a:path>
                <a:path w="635000" h="635000" fill="none">
                  <a:moveTo>
                    <a:pt x="604782" y="452684"/>
                  </a:moveTo>
                  <a:arcTo wR="317500" hR="317500" stAng="1512000" swAng="1468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6" name="Harvey 33/100 [33]">
              <a:extLst>
                <a:ext uri="{FF2B5EF4-FFF2-40B4-BE49-F238E27FC236}">
                  <a16:creationId xmlns:a16="http://schemas.microsoft.com/office/drawing/2014/main" id="{E6043F7F-AA16-AD89-9892-52BD842C05EA}"/>
                </a:ext>
              </a:extLst>
            </p:cNvPr>
            <p:cNvSpPr>
              <a:spLocks noChangeAspect="1"/>
            </p:cNvSpPr>
            <p:nvPr>
              <p:custDataLst>
                <p:tags r:id="rId51"/>
              </p:custDataLst>
            </p:nvPr>
          </p:nvSpPr>
          <p:spPr>
            <a:xfrm>
              <a:off x="4334905" y="3282696"/>
              <a:ext cx="292608" cy="292608"/>
            </a:xfrm>
            <a:custGeom>
              <a:avLst/>
              <a:gdLst/>
              <a:ahLst/>
              <a:cxnLst/>
              <a:rect l="l" t="t" r="r" b="b"/>
              <a:pathLst>
                <a:path w="635000" h="635000">
                  <a:moveTo>
                    <a:pt x="317500" y="0"/>
                  </a:moveTo>
                  <a:arcTo wR="317500" hR="317500" stAng="16200000" swAng="7128000"/>
                  <a:lnTo>
                    <a:pt x="317500" y="317500"/>
                  </a:lnTo>
                  <a:close/>
                </a:path>
                <a:path w="635000" h="635000" fill="none">
                  <a:moveTo>
                    <a:pt x="595727" y="470456"/>
                  </a:moveTo>
                  <a:arcTo wR="317500" hR="317500" stAng="1728000" swAng="144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7" name="Harvey 34/100 [34]">
              <a:extLst>
                <a:ext uri="{FF2B5EF4-FFF2-40B4-BE49-F238E27FC236}">
                  <a16:creationId xmlns:a16="http://schemas.microsoft.com/office/drawing/2014/main" id="{BCC120AD-2CEA-8F85-26CD-818F0F0D5A5B}"/>
                </a:ext>
              </a:extLst>
            </p:cNvPr>
            <p:cNvSpPr>
              <a:spLocks noChangeAspect="1"/>
            </p:cNvSpPr>
            <p:nvPr>
              <p:custDataLst>
                <p:tags r:id="rId52"/>
              </p:custDataLst>
            </p:nvPr>
          </p:nvSpPr>
          <p:spPr>
            <a:xfrm>
              <a:off x="4334905" y="3282696"/>
              <a:ext cx="292608" cy="292608"/>
            </a:xfrm>
            <a:custGeom>
              <a:avLst/>
              <a:gdLst/>
              <a:ahLst/>
              <a:cxnLst/>
              <a:rect l="l" t="t" r="r" b="b"/>
              <a:pathLst>
                <a:path w="635000" h="635000">
                  <a:moveTo>
                    <a:pt x="317500" y="0"/>
                  </a:moveTo>
                  <a:arcTo wR="317500" hR="317500" stAng="16200000" swAng="7344000"/>
                  <a:lnTo>
                    <a:pt x="317500" y="317500"/>
                  </a:lnTo>
                  <a:close/>
                </a:path>
                <a:path w="635000" h="635000" fill="none">
                  <a:moveTo>
                    <a:pt x="585574" y="487625"/>
                  </a:moveTo>
                  <a:arcTo wR="317500" hR="317500" stAng="1944000" swAng="14255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8" name="Harvey 35/100 [35]">
              <a:extLst>
                <a:ext uri="{FF2B5EF4-FFF2-40B4-BE49-F238E27FC236}">
                  <a16:creationId xmlns:a16="http://schemas.microsoft.com/office/drawing/2014/main" id="{B82B7615-B767-69FF-44B8-D1E06718A483}"/>
                </a:ext>
              </a:extLst>
            </p:cNvPr>
            <p:cNvSpPr>
              <a:spLocks noChangeAspect="1"/>
            </p:cNvSpPr>
            <p:nvPr>
              <p:custDataLst>
                <p:tags r:id="rId53"/>
              </p:custDataLst>
            </p:nvPr>
          </p:nvSpPr>
          <p:spPr>
            <a:xfrm>
              <a:off x="4334905" y="3282696"/>
              <a:ext cx="292608" cy="292608"/>
            </a:xfrm>
            <a:custGeom>
              <a:avLst/>
              <a:gdLst/>
              <a:ahLst/>
              <a:cxnLst/>
              <a:rect l="l" t="t" r="r" b="b"/>
              <a:pathLst>
                <a:path w="635000" h="635000">
                  <a:moveTo>
                    <a:pt x="317500" y="0"/>
                  </a:moveTo>
                  <a:arcTo wR="317500" hR="317500" stAng="16200000" swAng="7559999"/>
                  <a:lnTo>
                    <a:pt x="317500" y="317500"/>
                  </a:lnTo>
                  <a:close/>
                </a:path>
                <a:path w="635000" h="635000" fill="none">
                  <a:moveTo>
                    <a:pt x="574362" y="504121"/>
                  </a:moveTo>
                  <a:arcTo wR="317500" hR="317500" stAng="2159999" swAng="140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69" name="Harvey 36/100 [36]">
              <a:extLst>
                <a:ext uri="{FF2B5EF4-FFF2-40B4-BE49-F238E27FC236}">
                  <a16:creationId xmlns:a16="http://schemas.microsoft.com/office/drawing/2014/main" id="{F0E651AF-E014-7309-6847-A60B89EC9373}"/>
                </a:ext>
              </a:extLst>
            </p:cNvPr>
            <p:cNvSpPr>
              <a:spLocks noChangeAspect="1"/>
            </p:cNvSpPr>
            <p:nvPr>
              <p:custDataLst>
                <p:tags r:id="rId54"/>
              </p:custDataLst>
            </p:nvPr>
          </p:nvSpPr>
          <p:spPr>
            <a:xfrm>
              <a:off x="4334905" y="3282696"/>
              <a:ext cx="292608" cy="292608"/>
            </a:xfrm>
            <a:custGeom>
              <a:avLst/>
              <a:gdLst/>
              <a:ahLst/>
              <a:cxnLst/>
              <a:rect l="l" t="t" r="r" b="b"/>
              <a:pathLst>
                <a:path w="635000" h="635000">
                  <a:moveTo>
                    <a:pt x="317500" y="0"/>
                  </a:moveTo>
                  <a:arcTo wR="317500" hR="317500" stAng="16200000" swAng="7776000"/>
                  <a:lnTo>
                    <a:pt x="317500" y="317500"/>
                  </a:lnTo>
                  <a:close/>
                </a:path>
                <a:path w="635000" h="635000" fill="none">
                  <a:moveTo>
                    <a:pt x="562137" y="519882"/>
                  </a:moveTo>
                  <a:arcTo wR="317500" hR="317500" stAng="2375999" swAng="138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0" name="Harvey 37/100 [37]">
              <a:extLst>
                <a:ext uri="{FF2B5EF4-FFF2-40B4-BE49-F238E27FC236}">
                  <a16:creationId xmlns:a16="http://schemas.microsoft.com/office/drawing/2014/main" id="{9D38C252-CD97-E086-3887-CF00F6929AC4}"/>
                </a:ext>
              </a:extLst>
            </p:cNvPr>
            <p:cNvSpPr>
              <a:spLocks noChangeAspect="1"/>
            </p:cNvSpPr>
            <p:nvPr>
              <p:custDataLst>
                <p:tags r:id="rId55"/>
              </p:custDataLst>
            </p:nvPr>
          </p:nvSpPr>
          <p:spPr>
            <a:xfrm>
              <a:off x="4334905" y="3282696"/>
              <a:ext cx="292608" cy="292608"/>
            </a:xfrm>
            <a:custGeom>
              <a:avLst/>
              <a:gdLst/>
              <a:ahLst/>
              <a:cxnLst/>
              <a:rect l="l" t="t" r="r" b="b"/>
              <a:pathLst>
                <a:path w="635000" h="635000">
                  <a:moveTo>
                    <a:pt x="317500" y="0"/>
                  </a:moveTo>
                  <a:arcTo wR="317500" hR="317500" stAng="16200000" swAng="7991999"/>
                  <a:lnTo>
                    <a:pt x="317500" y="317500"/>
                  </a:lnTo>
                  <a:close/>
                </a:path>
                <a:path w="635000" h="635000" fill="none">
                  <a:moveTo>
                    <a:pt x="548947" y="534843"/>
                  </a:moveTo>
                  <a:arcTo wR="317500" hR="317500" stAng="2591999" swAng="136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1" name="Harvey 38/100 [38]">
              <a:extLst>
                <a:ext uri="{FF2B5EF4-FFF2-40B4-BE49-F238E27FC236}">
                  <a16:creationId xmlns:a16="http://schemas.microsoft.com/office/drawing/2014/main" id="{15439862-FA3E-F6DE-E2A4-1CF36C0DF43F}"/>
                </a:ext>
              </a:extLst>
            </p:cNvPr>
            <p:cNvSpPr>
              <a:spLocks noChangeAspect="1"/>
            </p:cNvSpPr>
            <p:nvPr>
              <p:custDataLst>
                <p:tags r:id="rId56"/>
              </p:custDataLst>
            </p:nvPr>
          </p:nvSpPr>
          <p:spPr>
            <a:xfrm>
              <a:off x="4334905" y="3282696"/>
              <a:ext cx="292608" cy="292608"/>
            </a:xfrm>
            <a:custGeom>
              <a:avLst/>
              <a:gdLst/>
              <a:ahLst/>
              <a:cxnLst/>
              <a:rect l="l" t="t" r="r" b="b"/>
              <a:pathLst>
                <a:path w="635000" h="635000">
                  <a:moveTo>
                    <a:pt x="317500" y="0"/>
                  </a:moveTo>
                  <a:arcTo wR="317500" hR="317500" stAng="16200000" swAng="8208000"/>
                  <a:lnTo>
                    <a:pt x="317500" y="317500"/>
                  </a:lnTo>
                  <a:close/>
                </a:path>
                <a:path w="635000" h="635000" fill="none">
                  <a:moveTo>
                    <a:pt x="534843" y="548947"/>
                  </a:moveTo>
                  <a:arcTo wR="317500" hR="317500" stAng="2808000" swAng="1339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2" name="Harvey 39/100 [39]">
              <a:extLst>
                <a:ext uri="{FF2B5EF4-FFF2-40B4-BE49-F238E27FC236}">
                  <a16:creationId xmlns:a16="http://schemas.microsoft.com/office/drawing/2014/main" id="{FC692A12-75C4-67EC-24B3-03A2C35273FA}"/>
                </a:ext>
              </a:extLst>
            </p:cNvPr>
            <p:cNvSpPr>
              <a:spLocks noChangeAspect="1"/>
            </p:cNvSpPr>
            <p:nvPr>
              <p:custDataLst>
                <p:tags r:id="rId57"/>
              </p:custDataLst>
            </p:nvPr>
          </p:nvSpPr>
          <p:spPr>
            <a:xfrm>
              <a:off x="4334905" y="3282696"/>
              <a:ext cx="292608" cy="292608"/>
            </a:xfrm>
            <a:custGeom>
              <a:avLst/>
              <a:gdLst/>
              <a:ahLst/>
              <a:cxnLst/>
              <a:rect l="l" t="t" r="r" b="b"/>
              <a:pathLst>
                <a:path w="635000" h="635000">
                  <a:moveTo>
                    <a:pt x="317500" y="0"/>
                  </a:moveTo>
                  <a:arcTo wR="317500" hR="317500" stAng="16200000" swAng="8424000"/>
                  <a:lnTo>
                    <a:pt x="317500" y="317500"/>
                  </a:lnTo>
                  <a:close/>
                </a:path>
                <a:path w="635000" h="635000" fill="none">
                  <a:moveTo>
                    <a:pt x="519882" y="562137"/>
                  </a:moveTo>
                  <a:arcTo wR="317500" hR="317500" stAng="3024000" swAng="1317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3" name="Harvey 40/100 [40]">
              <a:extLst>
                <a:ext uri="{FF2B5EF4-FFF2-40B4-BE49-F238E27FC236}">
                  <a16:creationId xmlns:a16="http://schemas.microsoft.com/office/drawing/2014/main" id="{C3D6CAED-00AC-A7E1-D90A-AE25E80028BD}"/>
                </a:ext>
              </a:extLst>
            </p:cNvPr>
            <p:cNvSpPr>
              <a:spLocks noChangeAspect="1"/>
            </p:cNvSpPr>
            <p:nvPr>
              <p:custDataLst>
                <p:tags r:id="rId58"/>
              </p:custDataLst>
            </p:nvPr>
          </p:nvSpPr>
          <p:spPr>
            <a:xfrm>
              <a:off x="4334905" y="3282696"/>
              <a:ext cx="292608" cy="292608"/>
            </a:xfrm>
            <a:custGeom>
              <a:avLst/>
              <a:gdLst/>
              <a:ahLst/>
              <a:cxnLst/>
              <a:rect l="l" t="t" r="r" b="b"/>
              <a:pathLst>
                <a:path w="635000" h="635000">
                  <a:moveTo>
                    <a:pt x="317500" y="0"/>
                  </a:moveTo>
                  <a:arcTo wR="317500" hR="317500" stAng="16200000" swAng="8640000"/>
                  <a:lnTo>
                    <a:pt x="317500" y="317500"/>
                  </a:lnTo>
                  <a:close/>
                </a:path>
                <a:path w="635000" h="635000" fill="none">
                  <a:moveTo>
                    <a:pt x="504121" y="574362"/>
                  </a:moveTo>
                  <a:arcTo wR="317500" hR="317500" stAng="3240000" swAng="1296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4" name="Harvey 41/100 [41]">
              <a:extLst>
                <a:ext uri="{FF2B5EF4-FFF2-40B4-BE49-F238E27FC236}">
                  <a16:creationId xmlns:a16="http://schemas.microsoft.com/office/drawing/2014/main" id="{72D98691-CE4E-1224-B8E2-921BB5382C4C}"/>
                </a:ext>
              </a:extLst>
            </p:cNvPr>
            <p:cNvSpPr>
              <a:spLocks noChangeAspect="1"/>
            </p:cNvSpPr>
            <p:nvPr>
              <p:custDataLst>
                <p:tags r:id="rId59"/>
              </p:custDataLst>
            </p:nvPr>
          </p:nvSpPr>
          <p:spPr>
            <a:xfrm>
              <a:off x="4334905" y="3282696"/>
              <a:ext cx="292608" cy="292608"/>
            </a:xfrm>
            <a:custGeom>
              <a:avLst/>
              <a:gdLst/>
              <a:ahLst/>
              <a:cxnLst/>
              <a:rect l="l" t="t" r="r" b="b"/>
              <a:pathLst>
                <a:path w="635000" h="635000">
                  <a:moveTo>
                    <a:pt x="317500" y="0"/>
                  </a:moveTo>
                  <a:arcTo wR="317500" hR="317500" stAng="16200000" swAng="8856000"/>
                  <a:lnTo>
                    <a:pt x="317500" y="317500"/>
                  </a:lnTo>
                  <a:close/>
                </a:path>
                <a:path w="635000" h="635000" fill="none">
                  <a:moveTo>
                    <a:pt x="487625" y="585574"/>
                  </a:moveTo>
                  <a:arcTo wR="317500" hR="317500" stAng="3455999" swAng="1274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5" name="Harvey 42/100 [42]">
              <a:extLst>
                <a:ext uri="{FF2B5EF4-FFF2-40B4-BE49-F238E27FC236}">
                  <a16:creationId xmlns:a16="http://schemas.microsoft.com/office/drawing/2014/main" id="{CC11EF77-6D65-D9F0-EAB1-A1433D9C1E2C}"/>
                </a:ext>
              </a:extLst>
            </p:cNvPr>
            <p:cNvSpPr>
              <a:spLocks noChangeAspect="1"/>
            </p:cNvSpPr>
            <p:nvPr>
              <p:custDataLst>
                <p:tags r:id="rId60"/>
              </p:custDataLst>
            </p:nvPr>
          </p:nvSpPr>
          <p:spPr>
            <a:xfrm>
              <a:off x="4334905" y="3282696"/>
              <a:ext cx="292608" cy="292608"/>
            </a:xfrm>
            <a:custGeom>
              <a:avLst/>
              <a:gdLst/>
              <a:ahLst/>
              <a:cxnLst/>
              <a:rect l="l" t="t" r="r" b="b"/>
              <a:pathLst>
                <a:path w="635000" h="635000">
                  <a:moveTo>
                    <a:pt x="317500" y="0"/>
                  </a:moveTo>
                  <a:arcTo wR="317500" hR="317500" stAng="16200000" swAng="9072000"/>
                  <a:lnTo>
                    <a:pt x="317500" y="317500"/>
                  </a:lnTo>
                  <a:close/>
                </a:path>
                <a:path w="635000" h="635000" fill="none">
                  <a:moveTo>
                    <a:pt x="470456" y="595727"/>
                  </a:moveTo>
                  <a:arcTo wR="317500" hR="317500" stAng="3671999" swAng="1252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6" name="Harvey 43/100 [43]">
              <a:extLst>
                <a:ext uri="{FF2B5EF4-FFF2-40B4-BE49-F238E27FC236}">
                  <a16:creationId xmlns:a16="http://schemas.microsoft.com/office/drawing/2014/main" id="{BDD54963-0EFD-5D9D-98F4-211AF77CF629}"/>
                </a:ext>
              </a:extLst>
            </p:cNvPr>
            <p:cNvSpPr>
              <a:spLocks noChangeAspect="1"/>
            </p:cNvSpPr>
            <p:nvPr>
              <p:custDataLst>
                <p:tags r:id="rId61"/>
              </p:custDataLst>
            </p:nvPr>
          </p:nvSpPr>
          <p:spPr>
            <a:xfrm>
              <a:off x="4334905" y="3282696"/>
              <a:ext cx="292608" cy="292608"/>
            </a:xfrm>
            <a:custGeom>
              <a:avLst/>
              <a:gdLst/>
              <a:ahLst/>
              <a:cxnLst/>
              <a:rect l="l" t="t" r="r" b="b"/>
              <a:pathLst>
                <a:path w="635000" h="635000">
                  <a:moveTo>
                    <a:pt x="317500" y="0"/>
                  </a:moveTo>
                  <a:arcTo wR="317500" hR="317500" stAng="16200000" swAng="9288000"/>
                  <a:lnTo>
                    <a:pt x="317500" y="317500"/>
                  </a:lnTo>
                  <a:close/>
                </a:path>
                <a:path w="635000" h="635000" fill="none">
                  <a:moveTo>
                    <a:pt x="452684" y="604782"/>
                  </a:moveTo>
                  <a:arcTo wR="317500" hR="317500" stAng="3888000" swAng="1231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7" name="Harvey 44/100 [44]">
              <a:extLst>
                <a:ext uri="{FF2B5EF4-FFF2-40B4-BE49-F238E27FC236}">
                  <a16:creationId xmlns:a16="http://schemas.microsoft.com/office/drawing/2014/main" id="{A225BDD6-3F53-1D79-12C4-54B42707531A}"/>
                </a:ext>
              </a:extLst>
            </p:cNvPr>
            <p:cNvSpPr>
              <a:spLocks noChangeAspect="1"/>
            </p:cNvSpPr>
            <p:nvPr>
              <p:custDataLst>
                <p:tags r:id="rId62"/>
              </p:custDataLst>
            </p:nvPr>
          </p:nvSpPr>
          <p:spPr>
            <a:xfrm>
              <a:off x="4334905" y="3282696"/>
              <a:ext cx="292608" cy="292608"/>
            </a:xfrm>
            <a:custGeom>
              <a:avLst/>
              <a:gdLst/>
              <a:ahLst/>
              <a:cxnLst/>
              <a:rect l="l" t="t" r="r" b="b"/>
              <a:pathLst>
                <a:path w="635000" h="635000">
                  <a:moveTo>
                    <a:pt x="317500" y="0"/>
                  </a:moveTo>
                  <a:arcTo wR="317500" hR="317500" stAng="16200000" swAng="9504000"/>
                  <a:lnTo>
                    <a:pt x="317500" y="317500"/>
                  </a:lnTo>
                  <a:close/>
                </a:path>
                <a:path w="635000" h="635000" fill="none">
                  <a:moveTo>
                    <a:pt x="434379" y="612704"/>
                  </a:moveTo>
                  <a:arcTo wR="317500" hR="317500" stAng="4104000" swAng="120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8" name="Harvey 45/100 [45]">
              <a:extLst>
                <a:ext uri="{FF2B5EF4-FFF2-40B4-BE49-F238E27FC236}">
                  <a16:creationId xmlns:a16="http://schemas.microsoft.com/office/drawing/2014/main" id="{97CF70DF-4F5F-4AD3-FC63-C7DF7BD3FB14}"/>
                </a:ext>
              </a:extLst>
            </p:cNvPr>
            <p:cNvSpPr>
              <a:spLocks noChangeAspect="1"/>
            </p:cNvSpPr>
            <p:nvPr>
              <p:custDataLst>
                <p:tags r:id="rId63"/>
              </p:custDataLst>
            </p:nvPr>
          </p:nvSpPr>
          <p:spPr>
            <a:xfrm>
              <a:off x="4334905" y="3282696"/>
              <a:ext cx="292608" cy="292608"/>
            </a:xfrm>
            <a:custGeom>
              <a:avLst/>
              <a:gdLst/>
              <a:ahLst/>
              <a:cxnLst/>
              <a:rect l="l" t="t" r="r" b="b"/>
              <a:pathLst>
                <a:path w="635000" h="635000">
                  <a:moveTo>
                    <a:pt x="317500" y="0"/>
                  </a:moveTo>
                  <a:arcTo wR="317500" hR="317500" stAng="16200000" swAng="9720000"/>
                  <a:lnTo>
                    <a:pt x="317500" y="317500"/>
                  </a:lnTo>
                  <a:close/>
                </a:path>
                <a:path w="635000" h="635000" fill="none">
                  <a:moveTo>
                    <a:pt x="415612" y="619460"/>
                  </a:moveTo>
                  <a:arcTo wR="317500" hR="317500" stAng="4320000" swAng="118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79" name="Harvey 46/100 [46]">
              <a:extLst>
                <a:ext uri="{FF2B5EF4-FFF2-40B4-BE49-F238E27FC236}">
                  <a16:creationId xmlns:a16="http://schemas.microsoft.com/office/drawing/2014/main" id="{8D1271E1-A7E1-BD1F-1786-5CF5FB48BF22}"/>
                </a:ext>
              </a:extLst>
            </p:cNvPr>
            <p:cNvSpPr>
              <a:spLocks noChangeAspect="1"/>
            </p:cNvSpPr>
            <p:nvPr>
              <p:custDataLst>
                <p:tags r:id="rId64"/>
              </p:custDataLst>
            </p:nvPr>
          </p:nvSpPr>
          <p:spPr>
            <a:xfrm>
              <a:off x="4334905" y="3282696"/>
              <a:ext cx="292608" cy="292608"/>
            </a:xfrm>
            <a:custGeom>
              <a:avLst/>
              <a:gdLst/>
              <a:ahLst/>
              <a:cxnLst/>
              <a:rect l="l" t="t" r="r" b="b"/>
              <a:pathLst>
                <a:path w="635000" h="635000">
                  <a:moveTo>
                    <a:pt x="317500" y="0"/>
                  </a:moveTo>
                  <a:arcTo wR="317500" hR="317500" stAng="16200000" swAng="9936000"/>
                  <a:lnTo>
                    <a:pt x="317500" y="317500"/>
                  </a:lnTo>
                  <a:close/>
                </a:path>
                <a:path w="635000" h="635000" fill="none">
                  <a:moveTo>
                    <a:pt x="396459" y="625025"/>
                  </a:moveTo>
                  <a:arcTo wR="317500" hR="317500" stAng="4536000" swAng="116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0" name="Harvey 47/100 [47]">
              <a:extLst>
                <a:ext uri="{FF2B5EF4-FFF2-40B4-BE49-F238E27FC236}">
                  <a16:creationId xmlns:a16="http://schemas.microsoft.com/office/drawing/2014/main" id="{1267B1B3-DF08-78C5-6EE4-DED422E367A3}"/>
                </a:ext>
              </a:extLst>
            </p:cNvPr>
            <p:cNvSpPr>
              <a:spLocks noChangeAspect="1"/>
            </p:cNvSpPr>
            <p:nvPr>
              <p:custDataLst>
                <p:tags r:id="rId65"/>
              </p:custDataLst>
            </p:nvPr>
          </p:nvSpPr>
          <p:spPr>
            <a:xfrm>
              <a:off x="4334905" y="3282696"/>
              <a:ext cx="292608" cy="292608"/>
            </a:xfrm>
            <a:custGeom>
              <a:avLst/>
              <a:gdLst/>
              <a:ahLst/>
              <a:cxnLst/>
              <a:rect l="l" t="t" r="r" b="b"/>
              <a:pathLst>
                <a:path w="635000" h="635000">
                  <a:moveTo>
                    <a:pt x="317500" y="0"/>
                  </a:moveTo>
                  <a:arcTo wR="317500" hR="317500" stAng="16200000" swAng="10152000"/>
                  <a:lnTo>
                    <a:pt x="317500" y="317500"/>
                  </a:lnTo>
                  <a:close/>
                </a:path>
                <a:path w="635000" h="635000" fill="none">
                  <a:moveTo>
                    <a:pt x="376993" y="629376"/>
                  </a:moveTo>
                  <a:arcTo wR="317500" hR="317500" stAng="4751999" swAng="114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1" name="Harvey 48/100 [48]">
              <a:extLst>
                <a:ext uri="{FF2B5EF4-FFF2-40B4-BE49-F238E27FC236}">
                  <a16:creationId xmlns:a16="http://schemas.microsoft.com/office/drawing/2014/main" id="{B792EB81-1672-DB7F-6F18-96F38B35939A}"/>
                </a:ext>
              </a:extLst>
            </p:cNvPr>
            <p:cNvSpPr>
              <a:spLocks noChangeAspect="1"/>
            </p:cNvSpPr>
            <p:nvPr>
              <p:custDataLst>
                <p:tags r:id="rId66"/>
              </p:custDataLst>
            </p:nvPr>
          </p:nvSpPr>
          <p:spPr>
            <a:xfrm>
              <a:off x="4334905" y="3282696"/>
              <a:ext cx="292608" cy="292608"/>
            </a:xfrm>
            <a:custGeom>
              <a:avLst/>
              <a:gdLst/>
              <a:ahLst/>
              <a:cxnLst/>
              <a:rect l="l" t="t" r="r" b="b"/>
              <a:pathLst>
                <a:path w="635000" h="635000">
                  <a:moveTo>
                    <a:pt x="317500" y="0"/>
                  </a:moveTo>
                  <a:arcTo wR="317500" hR="317500" stAng="16200000" swAng="10367999"/>
                  <a:lnTo>
                    <a:pt x="317500" y="317500"/>
                  </a:lnTo>
                  <a:close/>
                </a:path>
                <a:path w="635000" h="635000" fill="none">
                  <a:moveTo>
                    <a:pt x="357293" y="632496"/>
                  </a:moveTo>
                  <a:arcTo wR="317500" hR="317500" stAng="4967999" swAng="112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2" name="Harvey 49/100 [49]">
              <a:extLst>
                <a:ext uri="{FF2B5EF4-FFF2-40B4-BE49-F238E27FC236}">
                  <a16:creationId xmlns:a16="http://schemas.microsoft.com/office/drawing/2014/main" id="{FA2F5667-857F-459D-962B-8D0DDAA29C53}"/>
                </a:ext>
              </a:extLst>
            </p:cNvPr>
            <p:cNvSpPr>
              <a:spLocks noChangeAspect="1"/>
            </p:cNvSpPr>
            <p:nvPr>
              <p:custDataLst>
                <p:tags r:id="rId67"/>
              </p:custDataLst>
            </p:nvPr>
          </p:nvSpPr>
          <p:spPr>
            <a:xfrm>
              <a:off x="4334905" y="3282696"/>
              <a:ext cx="292608" cy="292608"/>
            </a:xfrm>
            <a:custGeom>
              <a:avLst/>
              <a:gdLst/>
              <a:ahLst/>
              <a:cxnLst/>
              <a:rect l="l" t="t" r="r" b="b"/>
              <a:pathLst>
                <a:path w="635000" h="635000">
                  <a:moveTo>
                    <a:pt x="317500" y="0"/>
                  </a:moveTo>
                  <a:arcTo wR="317500" hR="317500" stAng="16200000" swAng="10584000"/>
                  <a:lnTo>
                    <a:pt x="317500" y="317500"/>
                  </a:lnTo>
                  <a:close/>
                </a:path>
                <a:path w="635000" h="635000" fill="none">
                  <a:moveTo>
                    <a:pt x="337435" y="634373"/>
                  </a:moveTo>
                  <a:arcTo wR="317500" hR="317500" stAng="5184000" swAng="110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3" name="Harvey 50/100 [50]">
              <a:extLst>
                <a:ext uri="{FF2B5EF4-FFF2-40B4-BE49-F238E27FC236}">
                  <a16:creationId xmlns:a16="http://schemas.microsoft.com/office/drawing/2014/main" id="{7AD2E76A-087F-6E60-A8DB-4DE9CC5CC451}"/>
                </a:ext>
              </a:extLst>
            </p:cNvPr>
            <p:cNvSpPr>
              <a:spLocks noChangeAspect="1"/>
            </p:cNvSpPr>
            <p:nvPr>
              <p:custDataLst>
                <p:tags r:id="rId68"/>
              </p:custDataLst>
            </p:nvPr>
          </p:nvSpPr>
          <p:spPr>
            <a:xfrm>
              <a:off x="4334905" y="3282696"/>
              <a:ext cx="292608" cy="292608"/>
            </a:xfrm>
            <a:custGeom>
              <a:avLst/>
              <a:gdLst/>
              <a:ahLst/>
              <a:cxnLst/>
              <a:rect l="l" t="t" r="r" b="b"/>
              <a:pathLst>
                <a:path w="635000" h="635000">
                  <a:moveTo>
                    <a:pt x="317500" y="0"/>
                  </a:moveTo>
                  <a:arcTo wR="317500" hR="317500" stAng="16200000" swAng="10800000"/>
                  <a:lnTo>
                    <a:pt x="317500" y="317500"/>
                  </a:lnTo>
                  <a:close/>
                </a:path>
                <a:path w="635000" h="635000" fill="none">
                  <a:moveTo>
                    <a:pt x="317500" y="635000"/>
                  </a:moveTo>
                  <a:arcTo wR="317500" hR="317500" stAng="5400000" swAng="108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4" name="Harvey 51/100 [51]">
              <a:extLst>
                <a:ext uri="{FF2B5EF4-FFF2-40B4-BE49-F238E27FC236}">
                  <a16:creationId xmlns:a16="http://schemas.microsoft.com/office/drawing/2014/main" id="{47CD849B-1DBF-6866-C37A-FFEE6F0D4177}"/>
                </a:ext>
              </a:extLst>
            </p:cNvPr>
            <p:cNvSpPr>
              <a:spLocks noChangeAspect="1"/>
            </p:cNvSpPr>
            <p:nvPr>
              <p:custDataLst>
                <p:tags r:id="rId69"/>
              </p:custDataLst>
            </p:nvPr>
          </p:nvSpPr>
          <p:spPr>
            <a:xfrm>
              <a:off x="4334905" y="3282696"/>
              <a:ext cx="292608" cy="292608"/>
            </a:xfrm>
            <a:custGeom>
              <a:avLst/>
              <a:gdLst/>
              <a:ahLst/>
              <a:cxnLst/>
              <a:rect l="l" t="t" r="r" b="b"/>
              <a:pathLst>
                <a:path w="635000" h="635000">
                  <a:moveTo>
                    <a:pt x="317500" y="0"/>
                  </a:moveTo>
                  <a:arcTo wR="317500" hR="317500" stAng="16200000" swAng="11016000"/>
                  <a:lnTo>
                    <a:pt x="317500" y="317500"/>
                  </a:lnTo>
                  <a:close/>
                </a:path>
                <a:path w="635000" h="635000" fill="none">
                  <a:moveTo>
                    <a:pt x="297564" y="634373"/>
                  </a:moveTo>
                  <a:arcTo wR="317500" hR="317500" stAng="5616000" swAng="1058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5" name="Harvey 52/100 [52]">
              <a:extLst>
                <a:ext uri="{FF2B5EF4-FFF2-40B4-BE49-F238E27FC236}">
                  <a16:creationId xmlns:a16="http://schemas.microsoft.com/office/drawing/2014/main" id="{B99C0729-125D-982B-B7E7-F556407C03E1}"/>
                </a:ext>
              </a:extLst>
            </p:cNvPr>
            <p:cNvSpPr>
              <a:spLocks noChangeAspect="1"/>
            </p:cNvSpPr>
            <p:nvPr>
              <p:custDataLst>
                <p:tags r:id="rId70"/>
              </p:custDataLst>
            </p:nvPr>
          </p:nvSpPr>
          <p:spPr>
            <a:xfrm>
              <a:off x="4334905" y="3282696"/>
              <a:ext cx="292608" cy="292608"/>
            </a:xfrm>
            <a:custGeom>
              <a:avLst/>
              <a:gdLst/>
              <a:ahLst/>
              <a:cxnLst/>
              <a:rect l="l" t="t" r="r" b="b"/>
              <a:pathLst>
                <a:path w="635000" h="635000">
                  <a:moveTo>
                    <a:pt x="317500" y="0"/>
                  </a:moveTo>
                  <a:arcTo wR="317500" hR="317500" stAng="16200000" swAng="11232000"/>
                  <a:lnTo>
                    <a:pt x="317500" y="317500"/>
                  </a:lnTo>
                  <a:close/>
                </a:path>
                <a:path w="635000" h="635000" fill="none">
                  <a:moveTo>
                    <a:pt x="277706" y="632496"/>
                  </a:moveTo>
                  <a:arcTo wR="317500" hR="317500" stAng="5832000" swAng="1036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6" name="Harvey 53/100 [53]">
              <a:extLst>
                <a:ext uri="{FF2B5EF4-FFF2-40B4-BE49-F238E27FC236}">
                  <a16:creationId xmlns:a16="http://schemas.microsoft.com/office/drawing/2014/main" id="{31E27BC6-4676-336E-05FE-53070FA7B071}"/>
                </a:ext>
              </a:extLst>
            </p:cNvPr>
            <p:cNvSpPr>
              <a:spLocks noChangeAspect="1"/>
            </p:cNvSpPr>
            <p:nvPr>
              <p:custDataLst>
                <p:tags r:id="rId71"/>
              </p:custDataLst>
            </p:nvPr>
          </p:nvSpPr>
          <p:spPr>
            <a:xfrm>
              <a:off x="4334905" y="3282696"/>
              <a:ext cx="292608" cy="292608"/>
            </a:xfrm>
            <a:custGeom>
              <a:avLst/>
              <a:gdLst/>
              <a:ahLst/>
              <a:cxnLst/>
              <a:rect l="l" t="t" r="r" b="b"/>
              <a:pathLst>
                <a:path w="635000" h="635000">
                  <a:moveTo>
                    <a:pt x="317500" y="0"/>
                  </a:moveTo>
                  <a:arcTo wR="317500" hR="317500" stAng="16200000" swAng="11448000"/>
                  <a:lnTo>
                    <a:pt x="317500" y="317500"/>
                  </a:lnTo>
                  <a:close/>
                </a:path>
                <a:path w="635000" h="635000" fill="none">
                  <a:moveTo>
                    <a:pt x="258006" y="629376"/>
                  </a:moveTo>
                  <a:arcTo wR="317500" hR="317500" stAng="6048000" swAng="1015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7" name="Harvey 54/100 [54]">
              <a:extLst>
                <a:ext uri="{FF2B5EF4-FFF2-40B4-BE49-F238E27FC236}">
                  <a16:creationId xmlns:a16="http://schemas.microsoft.com/office/drawing/2014/main" id="{02DE25A7-D42F-8728-709F-F570E68E7A6F}"/>
                </a:ext>
              </a:extLst>
            </p:cNvPr>
            <p:cNvSpPr>
              <a:spLocks noChangeAspect="1"/>
            </p:cNvSpPr>
            <p:nvPr>
              <p:custDataLst>
                <p:tags r:id="rId72"/>
              </p:custDataLst>
            </p:nvPr>
          </p:nvSpPr>
          <p:spPr>
            <a:xfrm>
              <a:off x="4334905" y="3282696"/>
              <a:ext cx="292608" cy="292608"/>
            </a:xfrm>
            <a:custGeom>
              <a:avLst/>
              <a:gdLst/>
              <a:ahLst/>
              <a:cxnLst/>
              <a:rect l="l" t="t" r="r" b="b"/>
              <a:pathLst>
                <a:path w="635000" h="635000">
                  <a:moveTo>
                    <a:pt x="317500" y="0"/>
                  </a:moveTo>
                  <a:arcTo wR="317500" hR="317500" stAng="16200000" swAng="11664000"/>
                  <a:lnTo>
                    <a:pt x="317500" y="317500"/>
                  </a:lnTo>
                  <a:close/>
                </a:path>
                <a:path w="635000" h="635000" fill="none">
                  <a:moveTo>
                    <a:pt x="238540" y="625025"/>
                  </a:moveTo>
                  <a:arcTo wR="317500" hR="317500" stAng="6264000" swAng="993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8" name="Harvey 55/100 [55]">
              <a:extLst>
                <a:ext uri="{FF2B5EF4-FFF2-40B4-BE49-F238E27FC236}">
                  <a16:creationId xmlns:a16="http://schemas.microsoft.com/office/drawing/2014/main" id="{6117E914-38B9-C0B1-B6CD-620011412CCE}"/>
                </a:ext>
              </a:extLst>
            </p:cNvPr>
            <p:cNvSpPr>
              <a:spLocks noChangeAspect="1"/>
            </p:cNvSpPr>
            <p:nvPr>
              <p:custDataLst>
                <p:tags r:id="rId73"/>
              </p:custDataLst>
            </p:nvPr>
          </p:nvSpPr>
          <p:spPr>
            <a:xfrm>
              <a:off x="4334905" y="3282696"/>
              <a:ext cx="292608" cy="292608"/>
            </a:xfrm>
            <a:custGeom>
              <a:avLst/>
              <a:gdLst/>
              <a:ahLst/>
              <a:cxnLst/>
              <a:rect l="l" t="t" r="r" b="b"/>
              <a:pathLst>
                <a:path w="635000" h="635000">
                  <a:moveTo>
                    <a:pt x="317500" y="0"/>
                  </a:moveTo>
                  <a:arcTo wR="317500" hR="317500" stAng="16200000" swAng="11880000"/>
                  <a:lnTo>
                    <a:pt x="317500" y="317500"/>
                  </a:lnTo>
                  <a:close/>
                </a:path>
                <a:path w="635000" h="635000" fill="none">
                  <a:moveTo>
                    <a:pt x="219387" y="619460"/>
                  </a:moveTo>
                  <a:arcTo wR="317500" hR="317500" stAng="6480000" swAng="971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89" name="Harvey 56/100 [56]">
              <a:extLst>
                <a:ext uri="{FF2B5EF4-FFF2-40B4-BE49-F238E27FC236}">
                  <a16:creationId xmlns:a16="http://schemas.microsoft.com/office/drawing/2014/main" id="{63C363D5-67F7-3B4B-5338-AB6E0101AF82}"/>
                </a:ext>
              </a:extLst>
            </p:cNvPr>
            <p:cNvSpPr>
              <a:spLocks noChangeAspect="1"/>
            </p:cNvSpPr>
            <p:nvPr>
              <p:custDataLst>
                <p:tags r:id="rId74"/>
              </p:custDataLst>
            </p:nvPr>
          </p:nvSpPr>
          <p:spPr>
            <a:xfrm>
              <a:off x="4334905" y="3282696"/>
              <a:ext cx="292608" cy="292608"/>
            </a:xfrm>
            <a:custGeom>
              <a:avLst/>
              <a:gdLst/>
              <a:ahLst/>
              <a:cxnLst/>
              <a:rect l="l" t="t" r="r" b="b"/>
              <a:pathLst>
                <a:path w="635000" h="635000">
                  <a:moveTo>
                    <a:pt x="317500" y="0"/>
                  </a:moveTo>
                  <a:arcTo wR="317500" hR="317500" stAng="16200000" swAng="12096000"/>
                  <a:lnTo>
                    <a:pt x="317500" y="317500"/>
                  </a:lnTo>
                  <a:close/>
                </a:path>
                <a:path w="635000" h="635000" fill="none">
                  <a:moveTo>
                    <a:pt x="200620" y="612704"/>
                  </a:moveTo>
                  <a:arcTo wR="317500" hR="317500" stAng="6696000" swAng="950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0" name="Harvey 57/100 [57]">
              <a:extLst>
                <a:ext uri="{FF2B5EF4-FFF2-40B4-BE49-F238E27FC236}">
                  <a16:creationId xmlns:a16="http://schemas.microsoft.com/office/drawing/2014/main" id="{A9B260BF-0687-B418-3228-F06976169AFC}"/>
                </a:ext>
              </a:extLst>
            </p:cNvPr>
            <p:cNvSpPr>
              <a:spLocks noChangeAspect="1"/>
            </p:cNvSpPr>
            <p:nvPr>
              <p:custDataLst>
                <p:tags r:id="rId75"/>
              </p:custDataLst>
            </p:nvPr>
          </p:nvSpPr>
          <p:spPr>
            <a:xfrm>
              <a:off x="4334905" y="3282696"/>
              <a:ext cx="292608" cy="292608"/>
            </a:xfrm>
            <a:custGeom>
              <a:avLst/>
              <a:gdLst/>
              <a:ahLst/>
              <a:cxnLst/>
              <a:rect l="l" t="t" r="r" b="b"/>
              <a:pathLst>
                <a:path w="635000" h="635000">
                  <a:moveTo>
                    <a:pt x="317500" y="0"/>
                  </a:moveTo>
                  <a:arcTo wR="317500" hR="317500" stAng="16200000" swAng="12312000"/>
                  <a:lnTo>
                    <a:pt x="317500" y="317500"/>
                  </a:lnTo>
                  <a:close/>
                </a:path>
                <a:path w="635000" h="635000" fill="none">
                  <a:moveTo>
                    <a:pt x="182315" y="604782"/>
                  </a:moveTo>
                  <a:arcTo wR="317500" hR="317500" stAng="6911999" swAng="928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1" name="Harvey 58/100 [58]">
              <a:extLst>
                <a:ext uri="{FF2B5EF4-FFF2-40B4-BE49-F238E27FC236}">
                  <a16:creationId xmlns:a16="http://schemas.microsoft.com/office/drawing/2014/main" id="{505DCFA6-A4FA-0802-3AC2-410EC9576555}"/>
                </a:ext>
              </a:extLst>
            </p:cNvPr>
            <p:cNvSpPr>
              <a:spLocks noChangeAspect="1"/>
            </p:cNvSpPr>
            <p:nvPr>
              <p:custDataLst>
                <p:tags r:id="rId76"/>
              </p:custDataLst>
            </p:nvPr>
          </p:nvSpPr>
          <p:spPr>
            <a:xfrm>
              <a:off x="4334905" y="3282696"/>
              <a:ext cx="292608" cy="292608"/>
            </a:xfrm>
            <a:custGeom>
              <a:avLst/>
              <a:gdLst/>
              <a:ahLst/>
              <a:cxnLst/>
              <a:rect l="l" t="t" r="r" b="b"/>
              <a:pathLst>
                <a:path w="635000" h="635000">
                  <a:moveTo>
                    <a:pt x="317500" y="0"/>
                  </a:moveTo>
                  <a:arcTo wR="317500" hR="317500" stAng="16200000" swAng="12527999"/>
                  <a:lnTo>
                    <a:pt x="317500" y="317500"/>
                  </a:lnTo>
                  <a:close/>
                </a:path>
                <a:path w="635000" h="635000" fill="none">
                  <a:moveTo>
                    <a:pt x="164543" y="595727"/>
                  </a:moveTo>
                  <a:arcTo wR="317500" hR="317500" stAng="7127999" swAng="90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2" name="Harvey 59/100 [59]">
              <a:extLst>
                <a:ext uri="{FF2B5EF4-FFF2-40B4-BE49-F238E27FC236}">
                  <a16:creationId xmlns:a16="http://schemas.microsoft.com/office/drawing/2014/main" id="{F6792CB6-BB56-2ACE-3A67-2F12909A0126}"/>
                </a:ext>
              </a:extLst>
            </p:cNvPr>
            <p:cNvSpPr>
              <a:spLocks noChangeAspect="1"/>
            </p:cNvSpPr>
            <p:nvPr>
              <p:custDataLst>
                <p:tags r:id="rId77"/>
              </p:custDataLst>
            </p:nvPr>
          </p:nvSpPr>
          <p:spPr>
            <a:xfrm>
              <a:off x="4334905" y="3282696"/>
              <a:ext cx="292608" cy="292608"/>
            </a:xfrm>
            <a:custGeom>
              <a:avLst/>
              <a:gdLst/>
              <a:ahLst/>
              <a:cxnLst/>
              <a:rect l="l" t="t" r="r" b="b"/>
              <a:pathLst>
                <a:path w="635000" h="635000">
                  <a:moveTo>
                    <a:pt x="317500" y="0"/>
                  </a:moveTo>
                  <a:arcTo wR="317500" hR="317500" stAng="16200000" swAng="12743999"/>
                  <a:lnTo>
                    <a:pt x="317500" y="317500"/>
                  </a:lnTo>
                  <a:close/>
                </a:path>
                <a:path w="635000" h="635000" fill="none">
                  <a:moveTo>
                    <a:pt x="147374" y="585574"/>
                  </a:moveTo>
                  <a:arcTo wR="317500" hR="317500" stAng="7343999" swAng="885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3" name="Harvey 60/100 [60]">
              <a:extLst>
                <a:ext uri="{FF2B5EF4-FFF2-40B4-BE49-F238E27FC236}">
                  <a16:creationId xmlns:a16="http://schemas.microsoft.com/office/drawing/2014/main" id="{8A8C2EA8-DECB-B627-1352-D1E8DCA67224}"/>
                </a:ext>
              </a:extLst>
            </p:cNvPr>
            <p:cNvSpPr>
              <a:spLocks noChangeAspect="1"/>
            </p:cNvSpPr>
            <p:nvPr>
              <p:custDataLst>
                <p:tags r:id="rId78"/>
              </p:custDataLst>
            </p:nvPr>
          </p:nvSpPr>
          <p:spPr>
            <a:xfrm>
              <a:off x="4334905" y="3282696"/>
              <a:ext cx="292608" cy="292608"/>
            </a:xfrm>
            <a:custGeom>
              <a:avLst/>
              <a:gdLst/>
              <a:ahLst/>
              <a:cxnLst/>
              <a:rect l="l" t="t" r="r" b="b"/>
              <a:pathLst>
                <a:path w="635000" h="635000">
                  <a:moveTo>
                    <a:pt x="317500" y="0"/>
                  </a:moveTo>
                  <a:arcTo wR="317500" hR="317500" stAng="16200000" swAng="12960000"/>
                  <a:lnTo>
                    <a:pt x="317500" y="317500"/>
                  </a:lnTo>
                  <a:close/>
                </a:path>
                <a:path w="635000" h="635000" fill="none">
                  <a:moveTo>
                    <a:pt x="130878" y="574362"/>
                  </a:moveTo>
                  <a:arcTo wR="317500" hR="317500" stAng="7560000" swAng="86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4" name="Harvey 61/100 [61]">
              <a:extLst>
                <a:ext uri="{FF2B5EF4-FFF2-40B4-BE49-F238E27FC236}">
                  <a16:creationId xmlns:a16="http://schemas.microsoft.com/office/drawing/2014/main" id="{49D7FA2B-3720-C28C-2B33-97B99D40703B}"/>
                </a:ext>
              </a:extLst>
            </p:cNvPr>
            <p:cNvSpPr>
              <a:spLocks noChangeAspect="1"/>
            </p:cNvSpPr>
            <p:nvPr>
              <p:custDataLst>
                <p:tags r:id="rId79"/>
              </p:custDataLst>
            </p:nvPr>
          </p:nvSpPr>
          <p:spPr>
            <a:xfrm>
              <a:off x="4334905" y="3282696"/>
              <a:ext cx="292608" cy="292608"/>
            </a:xfrm>
            <a:custGeom>
              <a:avLst/>
              <a:gdLst/>
              <a:ahLst/>
              <a:cxnLst/>
              <a:rect l="l" t="t" r="r" b="b"/>
              <a:pathLst>
                <a:path w="635000" h="635000">
                  <a:moveTo>
                    <a:pt x="317500" y="0"/>
                  </a:moveTo>
                  <a:arcTo wR="317500" hR="317500" stAng="16200000" swAng="13176000"/>
                  <a:lnTo>
                    <a:pt x="317500" y="317500"/>
                  </a:lnTo>
                  <a:close/>
                </a:path>
                <a:path w="635000" h="635000" fill="none">
                  <a:moveTo>
                    <a:pt x="115117" y="562137"/>
                  </a:moveTo>
                  <a:arcTo wR="317500" hR="317500" stAng="7776000" swAng="84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5" name="Harvey 62/100 [62]">
              <a:extLst>
                <a:ext uri="{FF2B5EF4-FFF2-40B4-BE49-F238E27FC236}">
                  <a16:creationId xmlns:a16="http://schemas.microsoft.com/office/drawing/2014/main" id="{5522F613-F503-4315-598A-01BA59B129DD}"/>
                </a:ext>
              </a:extLst>
            </p:cNvPr>
            <p:cNvSpPr>
              <a:spLocks noChangeAspect="1"/>
            </p:cNvSpPr>
            <p:nvPr>
              <p:custDataLst>
                <p:tags r:id="rId80"/>
              </p:custDataLst>
            </p:nvPr>
          </p:nvSpPr>
          <p:spPr>
            <a:xfrm>
              <a:off x="4334905" y="3282696"/>
              <a:ext cx="292608" cy="292608"/>
            </a:xfrm>
            <a:custGeom>
              <a:avLst/>
              <a:gdLst/>
              <a:ahLst/>
              <a:cxnLst/>
              <a:rect l="l" t="t" r="r" b="b"/>
              <a:pathLst>
                <a:path w="635000" h="635000">
                  <a:moveTo>
                    <a:pt x="317500" y="0"/>
                  </a:moveTo>
                  <a:arcTo wR="317500" hR="317500" stAng="16200000" swAng="13392000"/>
                  <a:lnTo>
                    <a:pt x="317500" y="317500"/>
                  </a:lnTo>
                  <a:close/>
                </a:path>
                <a:path w="635000" h="635000" fill="none">
                  <a:moveTo>
                    <a:pt x="100156" y="548947"/>
                  </a:moveTo>
                  <a:arcTo wR="317500" hR="317500" stAng="7991999" swAng="82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6" name="Harvey 63/100 [63]">
              <a:extLst>
                <a:ext uri="{FF2B5EF4-FFF2-40B4-BE49-F238E27FC236}">
                  <a16:creationId xmlns:a16="http://schemas.microsoft.com/office/drawing/2014/main" id="{B2BBA5A8-75EC-978D-6152-57D253425347}"/>
                </a:ext>
              </a:extLst>
            </p:cNvPr>
            <p:cNvSpPr>
              <a:spLocks noChangeAspect="1"/>
            </p:cNvSpPr>
            <p:nvPr>
              <p:custDataLst>
                <p:tags r:id="rId81"/>
              </p:custDataLst>
            </p:nvPr>
          </p:nvSpPr>
          <p:spPr>
            <a:xfrm>
              <a:off x="4334905" y="3282696"/>
              <a:ext cx="292608" cy="292608"/>
            </a:xfrm>
            <a:custGeom>
              <a:avLst/>
              <a:gdLst/>
              <a:ahLst/>
              <a:cxnLst/>
              <a:rect l="l" t="t" r="r" b="b"/>
              <a:pathLst>
                <a:path w="635000" h="635000">
                  <a:moveTo>
                    <a:pt x="317500" y="0"/>
                  </a:moveTo>
                  <a:arcTo wR="317500" hR="317500" stAng="16200000" swAng="13608000"/>
                  <a:lnTo>
                    <a:pt x="317500" y="317500"/>
                  </a:lnTo>
                  <a:close/>
                </a:path>
                <a:path w="635000" h="635000" fill="none">
                  <a:moveTo>
                    <a:pt x="86052" y="534843"/>
                  </a:moveTo>
                  <a:arcTo wR="317500" hR="317500" stAng="8208000" swAng="799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7" name="Harvey 64/100 [64]">
              <a:extLst>
                <a:ext uri="{FF2B5EF4-FFF2-40B4-BE49-F238E27FC236}">
                  <a16:creationId xmlns:a16="http://schemas.microsoft.com/office/drawing/2014/main" id="{62A63945-E31E-0F12-940F-510D3F6DE214}"/>
                </a:ext>
              </a:extLst>
            </p:cNvPr>
            <p:cNvSpPr>
              <a:spLocks noChangeAspect="1"/>
            </p:cNvSpPr>
            <p:nvPr>
              <p:custDataLst>
                <p:tags r:id="rId82"/>
              </p:custDataLst>
            </p:nvPr>
          </p:nvSpPr>
          <p:spPr>
            <a:xfrm>
              <a:off x="4334905" y="3282696"/>
              <a:ext cx="292608" cy="292608"/>
            </a:xfrm>
            <a:custGeom>
              <a:avLst/>
              <a:gdLst/>
              <a:ahLst/>
              <a:cxnLst/>
              <a:rect l="l" t="t" r="r" b="b"/>
              <a:pathLst>
                <a:path w="635000" h="635000">
                  <a:moveTo>
                    <a:pt x="317500" y="0"/>
                  </a:moveTo>
                  <a:arcTo wR="317500" hR="317500" stAng="16200000" swAng="13824000"/>
                  <a:lnTo>
                    <a:pt x="317500" y="317500"/>
                  </a:lnTo>
                  <a:close/>
                </a:path>
                <a:path w="635000" h="635000" fill="none">
                  <a:moveTo>
                    <a:pt x="72862" y="519882"/>
                  </a:moveTo>
                  <a:arcTo wR="317500" hR="317500" stAng="8424000" swAng="777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8" name="Harvey 65/100 [65]">
              <a:extLst>
                <a:ext uri="{FF2B5EF4-FFF2-40B4-BE49-F238E27FC236}">
                  <a16:creationId xmlns:a16="http://schemas.microsoft.com/office/drawing/2014/main" id="{7A8D787D-C8F0-3DE2-A93C-0CC1F14C04C5}"/>
                </a:ext>
              </a:extLst>
            </p:cNvPr>
            <p:cNvSpPr>
              <a:spLocks noChangeAspect="1"/>
            </p:cNvSpPr>
            <p:nvPr>
              <p:custDataLst>
                <p:tags r:id="rId83"/>
              </p:custDataLst>
            </p:nvPr>
          </p:nvSpPr>
          <p:spPr>
            <a:xfrm>
              <a:off x="4334905" y="3282696"/>
              <a:ext cx="292608" cy="292608"/>
            </a:xfrm>
            <a:custGeom>
              <a:avLst/>
              <a:gdLst/>
              <a:ahLst/>
              <a:cxnLst/>
              <a:rect l="l" t="t" r="r" b="b"/>
              <a:pathLst>
                <a:path w="635000" h="635000">
                  <a:moveTo>
                    <a:pt x="317500" y="0"/>
                  </a:moveTo>
                  <a:arcTo wR="317500" hR="317500" stAng="16200000" swAng="14040000"/>
                  <a:lnTo>
                    <a:pt x="317500" y="317500"/>
                  </a:lnTo>
                  <a:close/>
                </a:path>
                <a:path w="635000" h="635000" fill="none">
                  <a:moveTo>
                    <a:pt x="60637" y="504121"/>
                  </a:moveTo>
                  <a:arcTo wR="317500" hR="317500" stAng="8640000" swAng="755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99" name="Harvey 66/100 [66]">
              <a:extLst>
                <a:ext uri="{FF2B5EF4-FFF2-40B4-BE49-F238E27FC236}">
                  <a16:creationId xmlns:a16="http://schemas.microsoft.com/office/drawing/2014/main" id="{0B9C5D32-547E-26FB-47D6-5FD19283F176}"/>
                </a:ext>
              </a:extLst>
            </p:cNvPr>
            <p:cNvSpPr>
              <a:spLocks noChangeAspect="1"/>
            </p:cNvSpPr>
            <p:nvPr>
              <p:custDataLst>
                <p:tags r:id="rId84"/>
              </p:custDataLst>
            </p:nvPr>
          </p:nvSpPr>
          <p:spPr>
            <a:xfrm>
              <a:off x="4334905" y="3282696"/>
              <a:ext cx="292608" cy="292608"/>
            </a:xfrm>
            <a:custGeom>
              <a:avLst/>
              <a:gdLst/>
              <a:ahLst/>
              <a:cxnLst/>
              <a:rect l="l" t="t" r="r" b="b"/>
              <a:pathLst>
                <a:path w="635000" h="635000">
                  <a:moveTo>
                    <a:pt x="317500" y="0"/>
                  </a:moveTo>
                  <a:arcTo wR="317500" hR="317500" stAng="16200000" swAng="14256000"/>
                  <a:lnTo>
                    <a:pt x="317500" y="317500"/>
                  </a:lnTo>
                  <a:close/>
                </a:path>
                <a:path w="635000" h="635000" fill="none">
                  <a:moveTo>
                    <a:pt x="49425" y="487625"/>
                  </a:moveTo>
                  <a:arcTo wR="317500" hR="317500" stAng="8856000" swAng="734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0" name="Harvey 67/100 [67]">
              <a:extLst>
                <a:ext uri="{FF2B5EF4-FFF2-40B4-BE49-F238E27FC236}">
                  <a16:creationId xmlns:a16="http://schemas.microsoft.com/office/drawing/2014/main" id="{BF86C512-FD2C-FFC7-8B4B-D6F44799DD9E}"/>
                </a:ext>
              </a:extLst>
            </p:cNvPr>
            <p:cNvSpPr>
              <a:spLocks noChangeAspect="1"/>
            </p:cNvSpPr>
            <p:nvPr>
              <p:custDataLst>
                <p:tags r:id="rId85"/>
              </p:custDataLst>
            </p:nvPr>
          </p:nvSpPr>
          <p:spPr>
            <a:xfrm>
              <a:off x="4334905" y="3282696"/>
              <a:ext cx="292608" cy="292608"/>
            </a:xfrm>
            <a:custGeom>
              <a:avLst/>
              <a:gdLst/>
              <a:ahLst/>
              <a:cxnLst/>
              <a:rect l="l" t="t" r="r" b="b"/>
              <a:pathLst>
                <a:path w="635000" h="635000">
                  <a:moveTo>
                    <a:pt x="317500" y="0"/>
                  </a:moveTo>
                  <a:arcTo wR="317500" hR="317500" stAng="16200000" swAng="14472000"/>
                  <a:lnTo>
                    <a:pt x="317500" y="317500"/>
                  </a:lnTo>
                  <a:close/>
                </a:path>
                <a:path w="635000" h="635000" fill="none">
                  <a:moveTo>
                    <a:pt x="39272" y="470456"/>
                  </a:moveTo>
                  <a:arcTo wR="317500" hR="317500" stAng="9072000" swAng="712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1" name="Harvey 68/100 [68]">
              <a:extLst>
                <a:ext uri="{FF2B5EF4-FFF2-40B4-BE49-F238E27FC236}">
                  <a16:creationId xmlns:a16="http://schemas.microsoft.com/office/drawing/2014/main" id="{21654B18-18E2-54DF-A1BB-AA81F11A067F}"/>
                </a:ext>
              </a:extLst>
            </p:cNvPr>
            <p:cNvSpPr>
              <a:spLocks noChangeAspect="1"/>
            </p:cNvSpPr>
            <p:nvPr>
              <p:custDataLst>
                <p:tags r:id="rId86"/>
              </p:custDataLst>
            </p:nvPr>
          </p:nvSpPr>
          <p:spPr>
            <a:xfrm>
              <a:off x="4334905" y="3282696"/>
              <a:ext cx="292608" cy="292608"/>
            </a:xfrm>
            <a:custGeom>
              <a:avLst/>
              <a:gdLst/>
              <a:ahLst/>
              <a:cxnLst/>
              <a:rect l="l" t="t" r="r" b="b"/>
              <a:pathLst>
                <a:path w="635000" h="635000">
                  <a:moveTo>
                    <a:pt x="317500" y="0"/>
                  </a:moveTo>
                  <a:arcTo wR="317500" hR="317500" stAng="16200000" swAng="14688000"/>
                  <a:lnTo>
                    <a:pt x="317500" y="317500"/>
                  </a:lnTo>
                  <a:close/>
                </a:path>
                <a:path w="635000" h="635000" fill="none">
                  <a:moveTo>
                    <a:pt x="30217" y="452684"/>
                  </a:moveTo>
                  <a:arcTo wR="317500" hR="317500" stAng="9288000" swAng="691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2" name="Harvey 69/100 [69]">
              <a:extLst>
                <a:ext uri="{FF2B5EF4-FFF2-40B4-BE49-F238E27FC236}">
                  <a16:creationId xmlns:a16="http://schemas.microsoft.com/office/drawing/2014/main" id="{317BFD27-9411-C813-6BA9-D52DD96BE5D0}"/>
                </a:ext>
              </a:extLst>
            </p:cNvPr>
            <p:cNvSpPr>
              <a:spLocks noChangeAspect="1"/>
            </p:cNvSpPr>
            <p:nvPr>
              <p:custDataLst>
                <p:tags r:id="rId87"/>
              </p:custDataLst>
            </p:nvPr>
          </p:nvSpPr>
          <p:spPr>
            <a:xfrm>
              <a:off x="4334905" y="3282696"/>
              <a:ext cx="292608" cy="292608"/>
            </a:xfrm>
            <a:custGeom>
              <a:avLst/>
              <a:gdLst/>
              <a:ahLst/>
              <a:cxnLst/>
              <a:rect l="l" t="t" r="r" b="b"/>
              <a:pathLst>
                <a:path w="635000" h="635000">
                  <a:moveTo>
                    <a:pt x="317500" y="0"/>
                  </a:moveTo>
                  <a:arcTo wR="317500" hR="317500" stAng="16200000" swAng="14903999"/>
                  <a:lnTo>
                    <a:pt x="317500" y="317500"/>
                  </a:lnTo>
                  <a:close/>
                </a:path>
                <a:path w="635000" h="635000" fill="none">
                  <a:moveTo>
                    <a:pt x="22295" y="434379"/>
                  </a:moveTo>
                  <a:arcTo wR="317500" hR="317500" stAng="9503999" swAng="66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3" name="Harvey 70/100 [70]">
              <a:extLst>
                <a:ext uri="{FF2B5EF4-FFF2-40B4-BE49-F238E27FC236}">
                  <a16:creationId xmlns:a16="http://schemas.microsoft.com/office/drawing/2014/main" id="{8ED0EF34-048D-7516-C75B-1014C34BAB63}"/>
                </a:ext>
              </a:extLst>
            </p:cNvPr>
            <p:cNvSpPr>
              <a:spLocks noChangeAspect="1"/>
            </p:cNvSpPr>
            <p:nvPr>
              <p:custDataLst>
                <p:tags r:id="rId88"/>
              </p:custDataLst>
            </p:nvPr>
          </p:nvSpPr>
          <p:spPr>
            <a:xfrm>
              <a:off x="4334905" y="3282696"/>
              <a:ext cx="292608" cy="292608"/>
            </a:xfrm>
            <a:custGeom>
              <a:avLst/>
              <a:gdLst/>
              <a:ahLst/>
              <a:cxnLst/>
              <a:rect l="l" t="t" r="r" b="b"/>
              <a:pathLst>
                <a:path w="635000" h="635000">
                  <a:moveTo>
                    <a:pt x="317500" y="0"/>
                  </a:moveTo>
                  <a:arcTo wR="317500" hR="317500" stAng="16200000" swAng="15119999"/>
                  <a:lnTo>
                    <a:pt x="317500" y="317500"/>
                  </a:lnTo>
                  <a:close/>
                </a:path>
                <a:path w="635000" h="635000" fill="none">
                  <a:moveTo>
                    <a:pt x="15539" y="415612"/>
                  </a:moveTo>
                  <a:arcTo wR="317500" hR="317500" stAng="9719999" swAng="64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4" name="Harvey 71/100 [71]">
              <a:extLst>
                <a:ext uri="{FF2B5EF4-FFF2-40B4-BE49-F238E27FC236}">
                  <a16:creationId xmlns:a16="http://schemas.microsoft.com/office/drawing/2014/main" id="{F1A646CF-2515-AACC-1766-D7EC8F92C56E}"/>
                </a:ext>
              </a:extLst>
            </p:cNvPr>
            <p:cNvSpPr>
              <a:spLocks noChangeAspect="1"/>
            </p:cNvSpPr>
            <p:nvPr>
              <p:custDataLst>
                <p:tags r:id="rId89"/>
              </p:custDataLst>
            </p:nvPr>
          </p:nvSpPr>
          <p:spPr>
            <a:xfrm>
              <a:off x="4334905" y="3282696"/>
              <a:ext cx="292608" cy="292608"/>
            </a:xfrm>
            <a:custGeom>
              <a:avLst/>
              <a:gdLst/>
              <a:ahLst/>
              <a:cxnLst/>
              <a:rect l="l" t="t" r="r" b="b"/>
              <a:pathLst>
                <a:path w="635000" h="635000">
                  <a:moveTo>
                    <a:pt x="317500" y="0"/>
                  </a:moveTo>
                  <a:arcTo wR="317500" hR="317500" stAng="16200000" swAng="15336000"/>
                  <a:lnTo>
                    <a:pt x="317500" y="317500"/>
                  </a:lnTo>
                  <a:close/>
                </a:path>
                <a:path w="635000" h="635000" fill="none">
                  <a:moveTo>
                    <a:pt x="9974" y="396459"/>
                  </a:moveTo>
                  <a:arcTo wR="317500" hR="317500" stAng="9936000" swAng="62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5" name="Harvey 72/100 [72]">
              <a:extLst>
                <a:ext uri="{FF2B5EF4-FFF2-40B4-BE49-F238E27FC236}">
                  <a16:creationId xmlns:a16="http://schemas.microsoft.com/office/drawing/2014/main" id="{248E1D7B-19B2-CD75-3565-6C05516031FA}"/>
                </a:ext>
              </a:extLst>
            </p:cNvPr>
            <p:cNvSpPr>
              <a:spLocks noChangeAspect="1"/>
            </p:cNvSpPr>
            <p:nvPr>
              <p:custDataLst>
                <p:tags r:id="rId90"/>
              </p:custDataLst>
            </p:nvPr>
          </p:nvSpPr>
          <p:spPr>
            <a:xfrm>
              <a:off x="4334905" y="3282696"/>
              <a:ext cx="292608" cy="292608"/>
            </a:xfrm>
            <a:custGeom>
              <a:avLst/>
              <a:gdLst/>
              <a:ahLst/>
              <a:cxnLst/>
              <a:rect l="l" t="t" r="r" b="b"/>
              <a:pathLst>
                <a:path w="635000" h="635000">
                  <a:moveTo>
                    <a:pt x="317500" y="0"/>
                  </a:moveTo>
                  <a:arcTo wR="317500" hR="317500" stAng="16200000" swAng="15552000"/>
                  <a:lnTo>
                    <a:pt x="317500" y="317500"/>
                  </a:lnTo>
                  <a:close/>
                </a:path>
                <a:path w="635000" h="635000" fill="none">
                  <a:moveTo>
                    <a:pt x="5623" y="376993"/>
                  </a:moveTo>
                  <a:arcTo wR="317500" hR="317500" stAng="10152000" swAng="60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6" name="Harvey 73/100 [73]">
              <a:extLst>
                <a:ext uri="{FF2B5EF4-FFF2-40B4-BE49-F238E27FC236}">
                  <a16:creationId xmlns:a16="http://schemas.microsoft.com/office/drawing/2014/main" id="{9C4D8312-566E-0765-B0DA-3EB42A9B9DE0}"/>
                </a:ext>
              </a:extLst>
            </p:cNvPr>
            <p:cNvSpPr>
              <a:spLocks noChangeAspect="1"/>
            </p:cNvSpPr>
            <p:nvPr>
              <p:custDataLst>
                <p:tags r:id="rId91"/>
              </p:custDataLst>
            </p:nvPr>
          </p:nvSpPr>
          <p:spPr>
            <a:xfrm>
              <a:off x="4334905" y="3282696"/>
              <a:ext cx="292608" cy="292608"/>
            </a:xfrm>
            <a:custGeom>
              <a:avLst/>
              <a:gdLst/>
              <a:ahLst/>
              <a:cxnLst/>
              <a:rect l="l" t="t" r="r" b="b"/>
              <a:pathLst>
                <a:path w="635000" h="635000">
                  <a:moveTo>
                    <a:pt x="317500" y="0"/>
                  </a:moveTo>
                  <a:arcTo wR="317500" hR="317500" stAng="16200000" swAng="15768000"/>
                  <a:lnTo>
                    <a:pt x="317500" y="317500"/>
                  </a:lnTo>
                  <a:close/>
                </a:path>
                <a:path w="635000" h="635000" fill="none">
                  <a:moveTo>
                    <a:pt x="2503" y="357293"/>
                  </a:moveTo>
                  <a:arcTo wR="317500" hR="317500" stAng="10368000" swAng="58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7" name="Harvey 74/100 [74]">
              <a:extLst>
                <a:ext uri="{FF2B5EF4-FFF2-40B4-BE49-F238E27FC236}">
                  <a16:creationId xmlns:a16="http://schemas.microsoft.com/office/drawing/2014/main" id="{770A23C6-4E5B-72AE-EDB5-D1BA8DA982B1}"/>
                </a:ext>
              </a:extLst>
            </p:cNvPr>
            <p:cNvSpPr>
              <a:spLocks noChangeAspect="1"/>
            </p:cNvSpPr>
            <p:nvPr>
              <p:custDataLst>
                <p:tags r:id="rId92"/>
              </p:custDataLst>
            </p:nvPr>
          </p:nvSpPr>
          <p:spPr>
            <a:xfrm>
              <a:off x="4334905" y="3282696"/>
              <a:ext cx="292608" cy="292608"/>
            </a:xfrm>
            <a:custGeom>
              <a:avLst/>
              <a:gdLst/>
              <a:ahLst/>
              <a:cxnLst/>
              <a:rect l="l" t="t" r="r" b="b"/>
              <a:pathLst>
                <a:path w="635000" h="635000">
                  <a:moveTo>
                    <a:pt x="317500" y="0"/>
                  </a:moveTo>
                  <a:arcTo wR="317500" hR="317500" stAng="16200000" swAng="15983999"/>
                  <a:lnTo>
                    <a:pt x="317500" y="317500"/>
                  </a:lnTo>
                  <a:close/>
                </a:path>
                <a:path w="635000" h="635000" fill="none">
                  <a:moveTo>
                    <a:pt x="626" y="337435"/>
                  </a:moveTo>
                  <a:arcTo wR="317500" hR="317500" stAng="10583999" swAng="56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8" name="Harvey 75/100 [75]">
              <a:extLst>
                <a:ext uri="{FF2B5EF4-FFF2-40B4-BE49-F238E27FC236}">
                  <a16:creationId xmlns:a16="http://schemas.microsoft.com/office/drawing/2014/main" id="{EB3C2708-2223-B4F0-23D2-04200F181921}"/>
                </a:ext>
              </a:extLst>
            </p:cNvPr>
            <p:cNvSpPr>
              <a:spLocks noChangeAspect="1"/>
            </p:cNvSpPr>
            <p:nvPr>
              <p:custDataLst>
                <p:tags r:id="rId93"/>
              </p:custDataLst>
            </p:nvPr>
          </p:nvSpPr>
          <p:spPr>
            <a:xfrm>
              <a:off x="4334905" y="3282696"/>
              <a:ext cx="292608" cy="292608"/>
            </a:xfrm>
            <a:custGeom>
              <a:avLst/>
              <a:gdLst/>
              <a:ahLst/>
              <a:cxnLst/>
              <a:rect l="l" t="t" r="r" b="b"/>
              <a:pathLst>
                <a:path w="635000" h="635000">
                  <a:moveTo>
                    <a:pt x="317500" y="0"/>
                  </a:moveTo>
                  <a:arcTo wR="317500" hR="317500" stAng="16200000" swAng="16200000"/>
                  <a:lnTo>
                    <a:pt x="317500" y="317500"/>
                  </a:lnTo>
                  <a:close/>
                </a:path>
                <a:path w="635000" h="635000" fill="none">
                  <a:moveTo>
                    <a:pt x="0" y="317500"/>
                  </a:moveTo>
                  <a:arcTo wR="317500" hR="317500" stAng="10800000" swAng="540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09" name="Harvey 76/100 [76]">
              <a:extLst>
                <a:ext uri="{FF2B5EF4-FFF2-40B4-BE49-F238E27FC236}">
                  <a16:creationId xmlns:a16="http://schemas.microsoft.com/office/drawing/2014/main" id="{75FBD914-5095-09BE-9B82-452E4A7C319A}"/>
                </a:ext>
              </a:extLst>
            </p:cNvPr>
            <p:cNvSpPr>
              <a:spLocks noChangeAspect="1"/>
            </p:cNvSpPr>
            <p:nvPr>
              <p:custDataLst>
                <p:tags r:id="rId94"/>
              </p:custDataLst>
            </p:nvPr>
          </p:nvSpPr>
          <p:spPr>
            <a:xfrm>
              <a:off x="4334905" y="3282696"/>
              <a:ext cx="292608" cy="292608"/>
            </a:xfrm>
            <a:custGeom>
              <a:avLst/>
              <a:gdLst/>
              <a:ahLst/>
              <a:cxnLst/>
              <a:rect l="l" t="t" r="r" b="b"/>
              <a:pathLst>
                <a:path w="635000" h="635000">
                  <a:moveTo>
                    <a:pt x="317500" y="0"/>
                  </a:moveTo>
                  <a:arcTo wR="317500" hR="317500" stAng="16200000" swAng="16416000"/>
                  <a:lnTo>
                    <a:pt x="317500" y="317500"/>
                  </a:lnTo>
                  <a:close/>
                </a:path>
                <a:path w="635000" h="635000" fill="none">
                  <a:moveTo>
                    <a:pt x="626" y="297564"/>
                  </a:moveTo>
                  <a:arcTo wR="317500" hR="317500" stAng="11016000" swAng="518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0" name="Harvey 77/100 [77]">
              <a:extLst>
                <a:ext uri="{FF2B5EF4-FFF2-40B4-BE49-F238E27FC236}">
                  <a16:creationId xmlns:a16="http://schemas.microsoft.com/office/drawing/2014/main" id="{B1C96407-4703-890D-9BF3-E96DC524ED7C}"/>
                </a:ext>
              </a:extLst>
            </p:cNvPr>
            <p:cNvSpPr>
              <a:spLocks noChangeAspect="1"/>
            </p:cNvSpPr>
            <p:nvPr>
              <p:custDataLst>
                <p:tags r:id="rId95"/>
              </p:custDataLst>
            </p:nvPr>
          </p:nvSpPr>
          <p:spPr>
            <a:xfrm>
              <a:off x="4334905" y="3282696"/>
              <a:ext cx="292608" cy="292608"/>
            </a:xfrm>
            <a:custGeom>
              <a:avLst/>
              <a:gdLst/>
              <a:ahLst/>
              <a:cxnLst/>
              <a:rect l="l" t="t" r="r" b="b"/>
              <a:pathLst>
                <a:path w="635000" h="635000">
                  <a:moveTo>
                    <a:pt x="317500" y="0"/>
                  </a:moveTo>
                  <a:arcTo wR="317500" hR="317500" stAng="16200000" swAng="16632000"/>
                  <a:lnTo>
                    <a:pt x="317500" y="317500"/>
                  </a:lnTo>
                  <a:close/>
                </a:path>
                <a:path w="635000" h="635000" fill="none">
                  <a:moveTo>
                    <a:pt x="2503" y="277706"/>
                  </a:moveTo>
                  <a:arcTo wR="317500" hR="317500" stAng="11232000" swAng="496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1" name="Harvey 78/100 [78]">
              <a:extLst>
                <a:ext uri="{FF2B5EF4-FFF2-40B4-BE49-F238E27FC236}">
                  <a16:creationId xmlns:a16="http://schemas.microsoft.com/office/drawing/2014/main" id="{D0AA7445-DE48-5AC0-20B9-D47142A1B67A}"/>
                </a:ext>
              </a:extLst>
            </p:cNvPr>
            <p:cNvSpPr>
              <a:spLocks noChangeAspect="1"/>
            </p:cNvSpPr>
            <p:nvPr>
              <p:custDataLst>
                <p:tags r:id="rId96"/>
              </p:custDataLst>
            </p:nvPr>
          </p:nvSpPr>
          <p:spPr>
            <a:xfrm>
              <a:off x="4334905" y="3282696"/>
              <a:ext cx="292608" cy="292608"/>
            </a:xfrm>
            <a:custGeom>
              <a:avLst/>
              <a:gdLst/>
              <a:ahLst/>
              <a:cxnLst/>
              <a:rect l="l" t="t" r="r" b="b"/>
              <a:pathLst>
                <a:path w="635000" h="635000">
                  <a:moveTo>
                    <a:pt x="317500" y="0"/>
                  </a:moveTo>
                  <a:arcTo wR="317500" hR="317500" stAng="16200000" swAng="16848000"/>
                  <a:lnTo>
                    <a:pt x="317500" y="317500"/>
                  </a:lnTo>
                  <a:close/>
                </a:path>
                <a:path w="635000" h="635000" fill="none">
                  <a:moveTo>
                    <a:pt x="5623" y="258006"/>
                  </a:moveTo>
                  <a:arcTo wR="317500" hR="317500" stAng="11448000" swAng="475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2" name="Harvey 79/100 [79]">
              <a:extLst>
                <a:ext uri="{FF2B5EF4-FFF2-40B4-BE49-F238E27FC236}">
                  <a16:creationId xmlns:a16="http://schemas.microsoft.com/office/drawing/2014/main" id="{494519C3-FFD0-6F91-957C-652990E95AD3}"/>
                </a:ext>
              </a:extLst>
            </p:cNvPr>
            <p:cNvSpPr>
              <a:spLocks noChangeAspect="1"/>
            </p:cNvSpPr>
            <p:nvPr>
              <p:custDataLst>
                <p:tags r:id="rId97"/>
              </p:custDataLst>
            </p:nvPr>
          </p:nvSpPr>
          <p:spPr>
            <a:xfrm>
              <a:off x="4334905" y="3282696"/>
              <a:ext cx="292608" cy="292608"/>
            </a:xfrm>
            <a:custGeom>
              <a:avLst/>
              <a:gdLst/>
              <a:ahLst/>
              <a:cxnLst/>
              <a:rect l="l" t="t" r="r" b="b"/>
              <a:pathLst>
                <a:path w="635000" h="635000">
                  <a:moveTo>
                    <a:pt x="317500" y="0"/>
                  </a:moveTo>
                  <a:arcTo wR="317500" hR="317500" stAng="16200000" swAng="17064000"/>
                  <a:lnTo>
                    <a:pt x="317500" y="317500"/>
                  </a:lnTo>
                  <a:close/>
                </a:path>
                <a:path w="635000" h="635000" fill="none">
                  <a:moveTo>
                    <a:pt x="9974" y="238540"/>
                  </a:moveTo>
                  <a:arcTo wR="317500" hR="317500" stAng="11664000" swAng="453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3" name="Harvey 80/100 [80]">
              <a:extLst>
                <a:ext uri="{FF2B5EF4-FFF2-40B4-BE49-F238E27FC236}">
                  <a16:creationId xmlns:a16="http://schemas.microsoft.com/office/drawing/2014/main" id="{15839949-D021-4FB8-F3A2-03C598F820A8}"/>
                </a:ext>
              </a:extLst>
            </p:cNvPr>
            <p:cNvSpPr>
              <a:spLocks noChangeAspect="1"/>
            </p:cNvSpPr>
            <p:nvPr>
              <p:custDataLst>
                <p:tags r:id="rId98"/>
              </p:custDataLst>
            </p:nvPr>
          </p:nvSpPr>
          <p:spPr>
            <a:xfrm>
              <a:off x="4334905" y="3282696"/>
              <a:ext cx="292608" cy="292608"/>
            </a:xfrm>
            <a:custGeom>
              <a:avLst/>
              <a:gdLst/>
              <a:ahLst/>
              <a:cxnLst/>
              <a:rect l="l" t="t" r="r" b="b"/>
              <a:pathLst>
                <a:path w="635000" h="635000">
                  <a:moveTo>
                    <a:pt x="317500" y="0"/>
                  </a:moveTo>
                  <a:arcTo wR="317500" hR="317500" stAng="16200000" swAng="17280000"/>
                  <a:lnTo>
                    <a:pt x="317500" y="317500"/>
                  </a:lnTo>
                  <a:close/>
                </a:path>
                <a:path w="635000" h="635000" fill="none">
                  <a:moveTo>
                    <a:pt x="15539" y="219387"/>
                  </a:moveTo>
                  <a:arcTo wR="317500" hR="317500" stAng="11880000" swAng="431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4" name="Harvey 81/100 [81]">
              <a:extLst>
                <a:ext uri="{FF2B5EF4-FFF2-40B4-BE49-F238E27FC236}">
                  <a16:creationId xmlns:a16="http://schemas.microsoft.com/office/drawing/2014/main" id="{50BABC74-DDD9-E5AB-C89B-21F0F465AEC0}"/>
                </a:ext>
              </a:extLst>
            </p:cNvPr>
            <p:cNvSpPr>
              <a:spLocks noChangeAspect="1"/>
            </p:cNvSpPr>
            <p:nvPr>
              <p:custDataLst>
                <p:tags r:id="rId99"/>
              </p:custDataLst>
            </p:nvPr>
          </p:nvSpPr>
          <p:spPr>
            <a:xfrm>
              <a:off x="4334905" y="3282696"/>
              <a:ext cx="292608" cy="292608"/>
            </a:xfrm>
            <a:custGeom>
              <a:avLst/>
              <a:gdLst/>
              <a:ahLst/>
              <a:cxnLst/>
              <a:rect l="l" t="t" r="r" b="b"/>
              <a:pathLst>
                <a:path w="635000" h="635000">
                  <a:moveTo>
                    <a:pt x="317500" y="0"/>
                  </a:moveTo>
                  <a:arcTo wR="317500" hR="317500" stAng="16200000" swAng="17496000"/>
                  <a:lnTo>
                    <a:pt x="317500" y="317500"/>
                  </a:lnTo>
                  <a:close/>
                </a:path>
                <a:path w="635000" h="635000" fill="none">
                  <a:moveTo>
                    <a:pt x="22295" y="200620"/>
                  </a:moveTo>
                  <a:arcTo wR="317500" hR="317500" stAng="12096000" swAng="410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5" name="Harvey 82/100 [82]">
              <a:extLst>
                <a:ext uri="{FF2B5EF4-FFF2-40B4-BE49-F238E27FC236}">
                  <a16:creationId xmlns:a16="http://schemas.microsoft.com/office/drawing/2014/main" id="{6352946D-D14B-A1A8-F66D-1E66A7AA73A6}"/>
                </a:ext>
              </a:extLst>
            </p:cNvPr>
            <p:cNvSpPr>
              <a:spLocks noChangeAspect="1"/>
            </p:cNvSpPr>
            <p:nvPr>
              <p:custDataLst>
                <p:tags r:id="rId100"/>
              </p:custDataLst>
            </p:nvPr>
          </p:nvSpPr>
          <p:spPr>
            <a:xfrm>
              <a:off x="4334905" y="3282696"/>
              <a:ext cx="292608" cy="292608"/>
            </a:xfrm>
            <a:custGeom>
              <a:avLst/>
              <a:gdLst/>
              <a:ahLst/>
              <a:cxnLst/>
              <a:rect l="l" t="t" r="r" b="b"/>
              <a:pathLst>
                <a:path w="635000" h="635000">
                  <a:moveTo>
                    <a:pt x="317500" y="0"/>
                  </a:moveTo>
                  <a:arcTo wR="317500" hR="317500" stAng="16200000" swAng="17712000"/>
                  <a:lnTo>
                    <a:pt x="317500" y="317500"/>
                  </a:lnTo>
                  <a:close/>
                </a:path>
                <a:path w="635000" h="635000" fill="none">
                  <a:moveTo>
                    <a:pt x="30217" y="182315"/>
                  </a:moveTo>
                  <a:arcTo wR="317500" hR="317500" stAng="12312000" swAng="388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6" name="Harvey 83/100 [83]">
              <a:extLst>
                <a:ext uri="{FF2B5EF4-FFF2-40B4-BE49-F238E27FC236}">
                  <a16:creationId xmlns:a16="http://schemas.microsoft.com/office/drawing/2014/main" id="{183CA1A0-1DE2-2563-6F97-8F7385C9AE21}"/>
                </a:ext>
              </a:extLst>
            </p:cNvPr>
            <p:cNvSpPr>
              <a:spLocks noChangeAspect="1"/>
            </p:cNvSpPr>
            <p:nvPr>
              <p:custDataLst>
                <p:tags r:id="rId101"/>
              </p:custDataLst>
            </p:nvPr>
          </p:nvSpPr>
          <p:spPr>
            <a:xfrm>
              <a:off x="4334905" y="3282696"/>
              <a:ext cx="292608" cy="292608"/>
            </a:xfrm>
            <a:custGeom>
              <a:avLst/>
              <a:gdLst/>
              <a:ahLst/>
              <a:cxnLst/>
              <a:rect l="l" t="t" r="r" b="b"/>
              <a:pathLst>
                <a:path w="635000" h="635000">
                  <a:moveTo>
                    <a:pt x="317500" y="0"/>
                  </a:moveTo>
                  <a:arcTo wR="317500" hR="317500" stAng="16200000" swAng="17928000"/>
                  <a:lnTo>
                    <a:pt x="317500" y="317500"/>
                  </a:lnTo>
                  <a:close/>
                </a:path>
                <a:path w="635000" h="635000" fill="none">
                  <a:moveTo>
                    <a:pt x="39272" y="164543"/>
                  </a:moveTo>
                  <a:arcTo wR="317500" hR="317500" stAng="12528000" swAng="367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7" name="Harvey 84/100 [84]">
              <a:extLst>
                <a:ext uri="{FF2B5EF4-FFF2-40B4-BE49-F238E27FC236}">
                  <a16:creationId xmlns:a16="http://schemas.microsoft.com/office/drawing/2014/main" id="{4F8A7F60-B404-0200-1445-BA85B48D8BB3}"/>
                </a:ext>
              </a:extLst>
            </p:cNvPr>
            <p:cNvSpPr>
              <a:spLocks noChangeAspect="1"/>
            </p:cNvSpPr>
            <p:nvPr>
              <p:custDataLst>
                <p:tags r:id="rId102"/>
              </p:custDataLst>
            </p:nvPr>
          </p:nvSpPr>
          <p:spPr>
            <a:xfrm>
              <a:off x="4334905" y="3282696"/>
              <a:ext cx="292608" cy="292608"/>
            </a:xfrm>
            <a:custGeom>
              <a:avLst/>
              <a:gdLst/>
              <a:ahLst/>
              <a:cxnLst/>
              <a:rect l="l" t="t" r="r" b="b"/>
              <a:pathLst>
                <a:path w="635000" h="635000">
                  <a:moveTo>
                    <a:pt x="317500" y="0"/>
                  </a:moveTo>
                  <a:arcTo wR="317500" hR="317500" stAng="16200000" swAng="18144000"/>
                  <a:lnTo>
                    <a:pt x="317500" y="317500"/>
                  </a:lnTo>
                  <a:close/>
                </a:path>
                <a:path w="635000" h="635000" fill="none">
                  <a:moveTo>
                    <a:pt x="49425" y="147374"/>
                  </a:moveTo>
                  <a:arcTo wR="317500" hR="317500" stAng="12743999" swAng="345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8" name="Harvey 85/100 [85]">
              <a:extLst>
                <a:ext uri="{FF2B5EF4-FFF2-40B4-BE49-F238E27FC236}">
                  <a16:creationId xmlns:a16="http://schemas.microsoft.com/office/drawing/2014/main" id="{E4F70E14-1572-1D75-E9B8-36C7644E4923}"/>
                </a:ext>
              </a:extLst>
            </p:cNvPr>
            <p:cNvSpPr>
              <a:spLocks noChangeAspect="1"/>
            </p:cNvSpPr>
            <p:nvPr>
              <p:custDataLst>
                <p:tags r:id="rId103"/>
              </p:custDataLst>
            </p:nvPr>
          </p:nvSpPr>
          <p:spPr>
            <a:xfrm>
              <a:off x="4334905" y="3282696"/>
              <a:ext cx="292608" cy="292608"/>
            </a:xfrm>
            <a:custGeom>
              <a:avLst/>
              <a:gdLst/>
              <a:ahLst/>
              <a:cxnLst/>
              <a:rect l="l" t="t" r="r" b="b"/>
              <a:pathLst>
                <a:path w="635000" h="635000">
                  <a:moveTo>
                    <a:pt x="317500" y="0"/>
                  </a:moveTo>
                  <a:arcTo wR="317500" hR="317500" stAng="16200000" swAng="18360000"/>
                  <a:lnTo>
                    <a:pt x="317500" y="317500"/>
                  </a:lnTo>
                  <a:close/>
                </a:path>
                <a:path w="635000" h="635000" fill="none">
                  <a:moveTo>
                    <a:pt x="60637" y="130878"/>
                  </a:moveTo>
                  <a:arcTo wR="317500" hR="317500" stAng="12960000" swAng="324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19" name="Harvey 86/100 [86]">
              <a:extLst>
                <a:ext uri="{FF2B5EF4-FFF2-40B4-BE49-F238E27FC236}">
                  <a16:creationId xmlns:a16="http://schemas.microsoft.com/office/drawing/2014/main" id="{06EF8993-52FA-4FC1-8E65-12BE0B07948D}"/>
                </a:ext>
              </a:extLst>
            </p:cNvPr>
            <p:cNvSpPr>
              <a:spLocks noChangeAspect="1"/>
            </p:cNvSpPr>
            <p:nvPr>
              <p:custDataLst>
                <p:tags r:id="rId104"/>
              </p:custDataLst>
            </p:nvPr>
          </p:nvSpPr>
          <p:spPr>
            <a:xfrm>
              <a:off x="4334905" y="3282696"/>
              <a:ext cx="292608" cy="292608"/>
            </a:xfrm>
            <a:custGeom>
              <a:avLst/>
              <a:gdLst/>
              <a:ahLst/>
              <a:cxnLst/>
              <a:rect l="l" t="t" r="r" b="b"/>
              <a:pathLst>
                <a:path w="635000" h="635000">
                  <a:moveTo>
                    <a:pt x="317500" y="0"/>
                  </a:moveTo>
                  <a:arcTo wR="317500" hR="317500" stAng="16200000" swAng="18576000"/>
                  <a:lnTo>
                    <a:pt x="317500" y="317500"/>
                  </a:lnTo>
                  <a:close/>
                </a:path>
                <a:path w="635000" h="635000" fill="none">
                  <a:moveTo>
                    <a:pt x="72862" y="115117"/>
                  </a:moveTo>
                  <a:arcTo wR="317500" hR="317500" stAng="13176000" swAng="302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0" name="Harvey 87/100 [87]">
              <a:extLst>
                <a:ext uri="{FF2B5EF4-FFF2-40B4-BE49-F238E27FC236}">
                  <a16:creationId xmlns:a16="http://schemas.microsoft.com/office/drawing/2014/main" id="{7F564CE3-FF37-675F-9EF2-CF069CF40D38}"/>
                </a:ext>
              </a:extLst>
            </p:cNvPr>
            <p:cNvSpPr>
              <a:spLocks noChangeAspect="1"/>
            </p:cNvSpPr>
            <p:nvPr>
              <p:custDataLst>
                <p:tags r:id="rId105"/>
              </p:custDataLst>
            </p:nvPr>
          </p:nvSpPr>
          <p:spPr>
            <a:xfrm>
              <a:off x="4334905" y="3282696"/>
              <a:ext cx="292608" cy="292608"/>
            </a:xfrm>
            <a:custGeom>
              <a:avLst/>
              <a:gdLst/>
              <a:ahLst/>
              <a:cxnLst/>
              <a:rect l="l" t="t" r="r" b="b"/>
              <a:pathLst>
                <a:path w="635000" h="635000">
                  <a:moveTo>
                    <a:pt x="317500" y="0"/>
                  </a:moveTo>
                  <a:arcTo wR="317500" hR="317500" stAng="16200000" swAng="18792000"/>
                  <a:lnTo>
                    <a:pt x="317500" y="317500"/>
                  </a:lnTo>
                  <a:close/>
                </a:path>
                <a:path w="635000" h="635000" fill="none">
                  <a:moveTo>
                    <a:pt x="86052" y="100156"/>
                  </a:moveTo>
                  <a:arcTo wR="317500" hR="317500" stAng="13392000" swAng="280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1" name="Harvey 88/100 [88]">
              <a:extLst>
                <a:ext uri="{FF2B5EF4-FFF2-40B4-BE49-F238E27FC236}">
                  <a16:creationId xmlns:a16="http://schemas.microsoft.com/office/drawing/2014/main" id="{7A3FB93B-E76D-5024-25F2-4B517757CDC4}"/>
                </a:ext>
              </a:extLst>
            </p:cNvPr>
            <p:cNvSpPr>
              <a:spLocks noChangeAspect="1"/>
            </p:cNvSpPr>
            <p:nvPr>
              <p:custDataLst>
                <p:tags r:id="rId106"/>
              </p:custDataLst>
            </p:nvPr>
          </p:nvSpPr>
          <p:spPr>
            <a:xfrm>
              <a:off x="4334905" y="3282696"/>
              <a:ext cx="292608" cy="292608"/>
            </a:xfrm>
            <a:custGeom>
              <a:avLst/>
              <a:gdLst/>
              <a:ahLst/>
              <a:cxnLst/>
              <a:rect l="l" t="t" r="r" b="b"/>
              <a:pathLst>
                <a:path w="635000" h="635000">
                  <a:moveTo>
                    <a:pt x="317500" y="0"/>
                  </a:moveTo>
                  <a:arcTo wR="317500" hR="317500" stAng="16200000" swAng="19008000"/>
                  <a:lnTo>
                    <a:pt x="317500" y="317500"/>
                  </a:lnTo>
                  <a:close/>
                </a:path>
                <a:path w="635000" h="635000" fill="none">
                  <a:moveTo>
                    <a:pt x="100156" y="86052"/>
                  </a:moveTo>
                  <a:arcTo wR="317500" hR="317500" stAng="13608000" swAng="259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2" name="Harvey 89/100 [89]">
              <a:extLst>
                <a:ext uri="{FF2B5EF4-FFF2-40B4-BE49-F238E27FC236}">
                  <a16:creationId xmlns:a16="http://schemas.microsoft.com/office/drawing/2014/main" id="{6DAE7E37-84E2-EB17-365B-B95C3DF64ED2}"/>
                </a:ext>
              </a:extLst>
            </p:cNvPr>
            <p:cNvSpPr>
              <a:spLocks noChangeAspect="1"/>
            </p:cNvSpPr>
            <p:nvPr>
              <p:custDataLst>
                <p:tags r:id="rId107"/>
              </p:custDataLst>
            </p:nvPr>
          </p:nvSpPr>
          <p:spPr>
            <a:xfrm>
              <a:off x="4334905" y="3282696"/>
              <a:ext cx="292608" cy="292608"/>
            </a:xfrm>
            <a:custGeom>
              <a:avLst/>
              <a:gdLst/>
              <a:ahLst/>
              <a:cxnLst/>
              <a:rect l="l" t="t" r="r" b="b"/>
              <a:pathLst>
                <a:path w="635000" h="635000">
                  <a:moveTo>
                    <a:pt x="317500" y="0"/>
                  </a:moveTo>
                  <a:arcTo wR="317500" hR="317500" stAng="16200000" swAng="19224000"/>
                  <a:lnTo>
                    <a:pt x="317500" y="317500"/>
                  </a:lnTo>
                  <a:close/>
                </a:path>
                <a:path w="635000" h="635000" fill="none">
                  <a:moveTo>
                    <a:pt x="115117" y="72862"/>
                  </a:moveTo>
                  <a:arcTo wR="317500" hR="317500" stAng="13823999" swAng="2375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3" name="Harvey 90/100 [90]">
              <a:extLst>
                <a:ext uri="{FF2B5EF4-FFF2-40B4-BE49-F238E27FC236}">
                  <a16:creationId xmlns:a16="http://schemas.microsoft.com/office/drawing/2014/main" id="{81BF20BD-C029-29B3-7CB1-419F8F0501F0}"/>
                </a:ext>
              </a:extLst>
            </p:cNvPr>
            <p:cNvSpPr>
              <a:spLocks noChangeAspect="1"/>
            </p:cNvSpPr>
            <p:nvPr>
              <p:custDataLst>
                <p:tags r:id="rId108"/>
              </p:custDataLst>
            </p:nvPr>
          </p:nvSpPr>
          <p:spPr>
            <a:xfrm>
              <a:off x="4334905" y="3282696"/>
              <a:ext cx="292608" cy="292608"/>
            </a:xfrm>
            <a:custGeom>
              <a:avLst/>
              <a:gdLst/>
              <a:ahLst/>
              <a:cxnLst/>
              <a:rect l="l" t="t" r="r" b="b"/>
              <a:pathLst>
                <a:path w="635000" h="635000">
                  <a:moveTo>
                    <a:pt x="317500" y="0"/>
                  </a:moveTo>
                  <a:arcTo wR="317500" hR="317500" stAng="16200000" swAng="19440000"/>
                  <a:lnTo>
                    <a:pt x="317500" y="317500"/>
                  </a:lnTo>
                  <a:close/>
                </a:path>
                <a:path w="635000" h="635000" fill="none">
                  <a:moveTo>
                    <a:pt x="130878" y="60637"/>
                  </a:moveTo>
                  <a:arcTo wR="317500" hR="317500" stAng="14040000" swAng="2159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4" name="Harvey 91/100 [91]">
              <a:extLst>
                <a:ext uri="{FF2B5EF4-FFF2-40B4-BE49-F238E27FC236}">
                  <a16:creationId xmlns:a16="http://schemas.microsoft.com/office/drawing/2014/main" id="{B61B419A-3C32-589B-F3C5-BAD8FFFC7CAE}"/>
                </a:ext>
              </a:extLst>
            </p:cNvPr>
            <p:cNvSpPr>
              <a:spLocks noChangeAspect="1"/>
            </p:cNvSpPr>
            <p:nvPr>
              <p:custDataLst>
                <p:tags r:id="rId109"/>
              </p:custDataLst>
            </p:nvPr>
          </p:nvSpPr>
          <p:spPr>
            <a:xfrm>
              <a:off x="4334905" y="3282696"/>
              <a:ext cx="292608" cy="292608"/>
            </a:xfrm>
            <a:custGeom>
              <a:avLst/>
              <a:gdLst/>
              <a:ahLst/>
              <a:cxnLst/>
              <a:rect l="l" t="t" r="r" b="b"/>
              <a:pathLst>
                <a:path w="635000" h="635000">
                  <a:moveTo>
                    <a:pt x="317500" y="0"/>
                  </a:moveTo>
                  <a:arcTo wR="317500" hR="317500" stAng="16200000" swAng="19656000"/>
                  <a:lnTo>
                    <a:pt x="317500" y="317500"/>
                  </a:lnTo>
                  <a:close/>
                </a:path>
                <a:path w="635000" h="635000" fill="none">
                  <a:moveTo>
                    <a:pt x="147374" y="49425"/>
                  </a:moveTo>
                  <a:arcTo wR="317500" hR="317500" stAng="14256000" swAng="1943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5" name="Harvey 92/100 [92]">
              <a:extLst>
                <a:ext uri="{FF2B5EF4-FFF2-40B4-BE49-F238E27FC236}">
                  <a16:creationId xmlns:a16="http://schemas.microsoft.com/office/drawing/2014/main" id="{9B638987-8ABD-8BFA-1E70-CA4C45BD3D30}"/>
                </a:ext>
              </a:extLst>
            </p:cNvPr>
            <p:cNvSpPr>
              <a:spLocks noChangeAspect="1"/>
            </p:cNvSpPr>
            <p:nvPr>
              <p:custDataLst>
                <p:tags r:id="rId110"/>
              </p:custDataLst>
            </p:nvPr>
          </p:nvSpPr>
          <p:spPr>
            <a:xfrm>
              <a:off x="4334905" y="3282696"/>
              <a:ext cx="292608" cy="292608"/>
            </a:xfrm>
            <a:custGeom>
              <a:avLst/>
              <a:gdLst/>
              <a:ahLst/>
              <a:cxnLst/>
              <a:rect l="l" t="t" r="r" b="b"/>
              <a:pathLst>
                <a:path w="635000" h="635000">
                  <a:moveTo>
                    <a:pt x="317500" y="0"/>
                  </a:moveTo>
                  <a:arcTo wR="317500" hR="317500" stAng="16200000" swAng="19872000"/>
                  <a:lnTo>
                    <a:pt x="317500" y="317500"/>
                  </a:lnTo>
                  <a:close/>
                </a:path>
                <a:path w="635000" h="635000" fill="none">
                  <a:moveTo>
                    <a:pt x="164543" y="39272"/>
                  </a:moveTo>
                  <a:arcTo wR="317500" hR="317500" stAng="14472000" swAng="1727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6" name="Harvey 93/100 [93]">
              <a:extLst>
                <a:ext uri="{FF2B5EF4-FFF2-40B4-BE49-F238E27FC236}">
                  <a16:creationId xmlns:a16="http://schemas.microsoft.com/office/drawing/2014/main" id="{6B6A0333-24A8-D276-EBEE-5B0A7AF975B1}"/>
                </a:ext>
              </a:extLst>
            </p:cNvPr>
            <p:cNvSpPr>
              <a:spLocks noChangeAspect="1"/>
            </p:cNvSpPr>
            <p:nvPr>
              <p:custDataLst>
                <p:tags r:id="rId111"/>
              </p:custDataLst>
            </p:nvPr>
          </p:nvSpPr>
          <p:spPr>
            <a:xfrm>
              <a:off x="4334905" y="3282696"/>
              <a:ext cx="292608" cy="292608"/>
            </a:xfrm>
            <a:custGeom>
              <a:avLst/>
              <a:gdLst/>
              <a:ahLst/>
              <a:cxnLst/>
              <a:rect l="l" t="t" r="r" b="b"/>
              <a:pathLst>
                <a:path w="635000" h="635000">
                  <a:moveTo>
                    <a:pt x="317500" y="0"/>
                  </a:moveTo>
                  <a:arcTo wR="317500" hR="317500" stAng="16200000" swAng="20088000"/>
                  <a:lnTo>
                    <a:pt x="317500" y="317500"/>
                  </a:lnTo>
                  <a:close/>
                </a:path>
                <a:path w="635000" h="635000" fill="none">
                  <a:moveTo>
                    <a:pt x="182315" y="30217"/>
                  </a:moveTo>
                  <a:arcTo wR="317500" hR="317500" stAng="14688000" swAng="1511999"/>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7" name="Harvey 94/100 [94]">
              <a:extLst>
                <a:ext uri="{FF2B5EF4-FFF2-40B4-BE49-F238E27FC236}">
                  <a16:creationId xmlns:a16="http://schemas.microsoft.com/office/drawing/2014/main" id="{7C95F7ED-836F-0EB3-F764-EAB2A8C4E1C2}"/>
                </a:ext>
              </a:extLst>
            </p:cNvPr>
            <p:cNvSpPr>
              <a:spLocks noChangeAspect="1"/>
            </p:cNvSpPr>
            <p:nvPr>
              <p:custDataLst>
                <p:tags r:id="rId112"/>
              </p:custDataLst>
            </p:nvPr>
          </p:nvSpPr>
          <p:spPr>
            <a:xfrm>
              <a:off x="4334905" y="3282696"/>
              <a:ext cx="292608" cy="292608"/>
            </a:xfrm>
            <a:custGeom>
              <a:avLst/>
              <a:gdLst/>
              <a:ahLst/>
              <a:cxnLst/>
              <a:rect l="l" t="t" r="r" b="b"/>
              <a:pathLst>
                <a:path w="635000" h="635000">
                  <a:moveTo>
                    <a:pt x="317500" y="0"/>
                  </a:moveTo>
                  <a:arcTo wR="317500" hR="317500" stAng="16200000" swAng="20304000"/>
                  <a:lnTo>
                    <a:pt x="317500" y="317500"/>
                  </a:lnTo>
                  <a:close/>
                </a:path>
                <a:path w="635000" h="635000" fill="none">
                  <a:moveTo>
                    <a:pt x="200620" y="22295"/>
                  </a:moveTo>
                  <a:arcTo wR="317500" hR="317500" stAng="14903999" swAng="129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8" name="Harvey 95/100 [95]">
              <a:extLst>
                <a:ext uri="{FF2B5EF4-FFF2-40B4-BE49-F238E27FC236}">
                  <a16:creationId xmlns:a16="http://schemas.microsoft.com/office/drawing/2014/main" id="{B670433E-F2D0-27A3-7130-116760AA39F1}"/>
                </a:ext>
              </a:extLst>
            </p:cNvPr>
            <p:cNvSpPr>
              <a:spLocks noChangeAspect="1"/>
            </p:cNvSpPr>
            <p:nvPr>
              <p:custDataLst>
                <p:tags r:id="rId113"/>
              </p:custDataLst>
            </p:nvPr>
          </p:nvSpPr>
          <p:spPr>
            <a:xfrm>
              <a:off x="4334905" y="3282696"/>
              <a:ext cx="292608" cy="292608"/>
            </a:xfrm>
            <a:custGeom>
              <a:avLst/>
              <a:gdLst/>
              <a:ahLst/>
              <a:cxnLst/>
              <a:rect l="l" t="t" r="r" b="b"/>
              <a:pathLst>
                <a:path w="635000" h="635000">
                  <a:moveTo>
                    <a:pt x="317500" y="0"/>
                  </a:moveTo>
                  <a:arcTo wR="317500" hR="317500" stAng="16200000" swAng="20520000"/>
                  <a:lnTo>
                    <a:pt x="317500" y="317500"/>
                  </a:lnTo>
                  <a:close/>
                </a:path>
                <a:path w="635000" h="635000" fill="none">
                  <a:moveTo>
                    <a:pt x="219387" y="15539"/>
                  </a:moveTo>
                  <a:arcTo wR="317500" hR="317500" stAng="15120000" swAng="1080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29" name="Harvey 96/100 [96]">
              <a:extLst>
                <a:ext uri="{FF2B5EF4-FFF2-40B4-BE49-F238E27FC236}">
                  <a16:creationId xmlns:a16="http://schemas.microsoft.com/office/drawing/2014/main" id="{F0508E6F-6C7D-AD21-91C4-AA49D586E8C7}"/>
                </a:ext>
              </a:extLst>
            </p:cNvPr>
            <p:cNvSpPr>
              <a:spLocks noChangeAspect="1"/>
            </p:cNvSpPr>
            <p:nvPr>
              <p:custDataLst>
                <p:tags r:id="rId114"/>
              </p:custDataLst>
            </p:nvPr>
          </p:nvSpPr>
          <p:spPr>
            <a:xfrm>
              <a:off x="4334905" y="3282696"/>
              <a:ext cx="292608" cy="292608"/>
            </a:xfrm>
            <a:custGeom>
              <a:avLst/>
              <a:gdLst/>
              <a:ahLst/>
              <a:cxnLst/>
              <a:rect l="l" t="t" r="r" b="b"/>
              <a:pathLst>
                <a:path w="635000" h="635000">
                  <a:moveTo>
                    <a:pt x="317500" y="0"/>
                  </a:moveTo>
                  <a:arcTo wR="317500" hR="317500" stAng="16200000" swAng="20735999"/>
                  <a:lnTo>
                    <a:pt x="317500" y="317500"/>
                  </a:lnTo>
                  <a:close/>
                </a:path>
                <a:path w="635000" h="635000" fill="none">
                  <a:moveTo>
                    <a:pt x="238540" y="9974"/>
                  </a:moveTo>
                  <a:arcTo wR="317500" hR="317500" stAng="15335999" swAng="864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30" name="Harvey 97/100 [97]">
              <a:extLst>
                <a:ext uri="{FF2B5EF4-FFF2-40B4-BE49-F238E27FC236}">
                  <a16:creationId xmlns:a16="http://schemas.microsoft.com/office/drawing/2014/main" id="{FF5122E2-2E81-49E2-DFA0-E94D762D4DFE}"/>
                </a:ext>
              </a:extLst>
            </p:cNvPr>
            <p:cNvSpPr>
              <a:spLocks noChangeAspect="1"/>
            </p:cNvSpPr>
            <p:nvPr>
              <p:custDataLst>
                <p:tags r:id="rId115"/>
              </p:custDataLst>
            </p:nvPr>
          </p:nvSpPr>
          <p:spPr>
            <a:xfrm>
              <a:off x="4334905" y="3282696"/>
              <a:ext cx="292608" cy="292608"/>
            </a:xfrm>
            <a:custGeom>
              <a:avLst/>
              <a:gdLst/>
              <a:ahLst/>
              <a:cxnLst/>
              <a:rect l="l" t="t" r="r" b="b"/>
              <a:pathLst>
                <a:path w="635000" h="635000">
                  <a:moveTo>
                    <a:pt x="317500" y="0"/>
                  </a:moveTo>
                  <a:arcTo wR="317500" hR="317500" stAng="16200000" swAng="20952000"/>
                  <a:lnTo>
                    <a:pt x="317500" y="317500"/>
                  </a:lnTo>
                  <a:close/>
                </a:path>
                <a:path w="635000" h="635000" fill="none">
                  <a:moveTo>
                    <a:pt x="258006" y="5623"/>
                  </a:moveTo>
                  <a:arcTo wR="317500" hR="317500" stAng="15552000" swAng="648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31" name="Harvey 98/100 [98]">
              <a:extLst>
                <a:ext uri="{FF2B5EF4-FFF2-40B4-BE49-F238E27FC236}">
                  <a16:creationId xmlns:a16="http://schemas.microsoft.com/office/drawing/2014/main" id="{5E504216-7942-982B-1058-8CC32FD06640}"/>
                </a:ext>
              </a:extLst>
            </p:cNvPr>
            <p:cNvSpPr>
              <a:spLocks noChangeAspect="1"/>
            </p:cNvSpPr>
            <p:nvPr>
              <p:custDataLst>
                <p:tags r:id="rId116"/>
              </p:custDataLst>
            </p:nvPr>
          </p:nvSpPr>
          <p:spPr>
            <a:xfrm>
              <a:off x="4334905" y="3282696"/>
              <a:ext cx="292608" cy="292608"/>
            </a:xfrm>
            <a:custGeom>
              <a:avLst/>
              <a:gdLst/>
              <a:ahLst/>
              <a:cxnLst/>
              <a:rect l="l" t="t" r="r" b="b"/>
              <a:pathLst>
                <a:path w="635000" h="635000">
                  <a:moveTo>
                    <a:pt x="317500" y="0"/>
                  </a:moveTo>
                  <a:arcTo wR="317500" hR="317500" stAng="16200000" swAng="21168000"/>
                  <a:lnTo>
                    <a:pt x="317500" y="317500"/>
                  </a:lnTo>
                  <a:close/>
                </a:path>
                <a:path w="635000" h="635000" fill="none">
                  <a:moveTo>
                    <a:pt x="277706" y="2503"/>
                  </a:moveTo>
                  <a:arcTo wR="317500" hR="317500" stAng="15768000" swAng="432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32" name="Harvey 99/100 [99]">
              <a:extLst>
                <a:ext uri="{FF2B5EF4-FFF2-40B4-BE49-F238E27FC236}">
                  <a16:creationId xmlns:a16="http://schemas.microsoft.com/office/drawing/2014/main" id="{B264BB8C-522E-BD05-85D9-F7DCCAC17B11}"/>
                </a:ext>
              </a:extLst>
            </p:cNvPr>
            <p:cNvSpPr>
              <a:spLocks noChangeAspect="1"/>
            </p:cNvSpPr>
            <p:nvPr>
              <p:custDataLst>
                <p:tags r:id="rId117"/>
              </p:custDataLst>
            </p:nvPr>
          </p:nvSpPr>
          <p:spPr>
            <a:xfrm>
              <a:off x="4334905" y="3282696"/>
              <a:ext cx="292608" cy="292608"/>
            </a:xfrm>
            <a:custGeom>
              <a:avLst/>
              <a:gdLst/>
              <a:ahLst/>
              <a:cxnLst/>
              <a:rect l="l" t="t" r="r" b="b"/>
              <a:pathLst>
                <a:path w="635000" h="635000">
                  <a:moveTo>
                    <a:pt x="317500" y="0"/>
                  </a:moveTo>
                  <a:arcTo wR="317500" hR="317500" stAng="16200000" swAng="21384000"/>
                  <a:lnTo>
                    <a:pt x="317500" y="317500"/>
                  </a:lnTo>
                  <a:close/>
                </a:path>
                <a:path w="635000" h="635000" fill="none">
                  <a:moveTo>
                    <a:pt x="297564" y="626"/>
                  </a:moveTo>
                  <a:arcTo wR="317500" hR="317500" stAng="15983999" swAng="216000"/>
                </a:path>
              </a:pathLst>
            </a:custGeom>
            <a:grpFill/>
            <a:ln w="19050" cmpd="sng">
              <a:solidFill>
                <a:schemeClr val="tx1"/>
              </a:solidFill>
            </a:ln>
          </p:spPr>
          <p:txBody>
            <a:bodyPr/>
            <a:lstStyle/>
            <a:p>
              <a:endParaRPr lang="en-GB" b="0" i="0">
                <a:latin typeface="Arial" panose="020B0604020202020204" pitchFamily="34" charset="0"/>
              </a:endParaRPr>
            </a:p>
          </p:txBody>
        </p:sp>
        <p:sp>
          <p:nvSpPr>
            <p:cNvPr id="133" name="Harvey 100/100 [100]">
              <a:extLst>
                <a:ext uri="{FF2B5EF4-FFF2-40B4-BE49-F238E27FC236}">
                  <a16:creationId xmlns:a16="http://schemas.microsoft.com/office/drawing/2014/main" id="{67FA16B6-5363-69E1-4407-126D5D12A99E}"/>
                </a:ext>
              </a:extLst>
            </p:cNvPr>
            <p:cNvSpPr>
              <a:spLocks noChangeAspect="1"/>
            </p:cNvSpPr>
            <p:nvPr>
              <p:custDataLst>
                <p:tags r:id="rId118"/>
              </p:custDataLst>
            </p:nvPr>
          </p:nvSpPr>
          <p:spPr>
            <a:xfrm>
              <a:off x="4334905" y="3282696"/>
              <a:ext cx="292608" cy="292608"/>
            </a:xfrm>
            <a:custGeom>
              <a:avLst/>
              <a:gdLst/>
              <a:ahLst/>
              <a:cxnLst/>
              <a:rect l="l" t="t" r="r" b="b"/>
              <a:pathLst>
                <a:path w="635000" h="635000">
                  <a:moveTo>
                    <a:pt x="317500" y="0"/>
                  </a:moveTo>
                  <a:arcTo wR="317500" hR="317500" stAng="16200000" swAng="21600000"/>
                  <a:close/>
                </a:path>
              </a:pathLst>
            </a:custGeom>
            <a:grpFill/>
            <a:ln w="19050" cmpd="sng">
              <a:solidFill>
                <a:schemeClr val="tx1"/>
              </a:solidFill>
            </a:ln>
          </p:spPr>
          <p:txBody>
            <a:bodyPr/>
            <a:lstStyle/>
            <a:p>
              <a:endParaRPr lang="en-GB" b="0" i="0">
                <a:latin typeface="Arial" panose="020B0604020202020204" pitchFamily="34" charset="0"/>
              </a:endParaRPr>
            </a:p>
          </p:txBody>
        </p:sp>
      </p:grpSp>
      <p:sp>
        <p:nvSpPr>
          <p:cNvPr id="134" name="Footnote [Placeholder]" hidden="1">
            <a:extLst>
              <a:ext uri="{FF2B5EF4-FFF2-40B4-BE49-F238E27FC236}">
                <a16:creationId xmlns:a16="http://schemas.microsoft.com/office/drawing/2014/main" id="{2995565A-7812-5C17-98A5-F00CE3FD96A4}"/>
              </a:ext>
            </a:extLst>
          </p:cNvPr>
          <p:cNvSpPr txBox="1"/>
          <p:nvPr userDrawn="1"/>
        </p:nvSpPr>
        <p:spPr>
          <a:xfrm>
            <a:off x="503238" y="5984668"/>
            <a:ext cx="10188208" cy="138499"/>
          </a:xfrm>
          <a:prstGeom prst="rect">
            <a:avLst/>
          </a:prstGeom>
          <a:noFill/>
        </p:spPr>
        <p:txBody>
          <a:bodyPr wrap="square" lIns="0" tIns="0" rIns="0" bIns="0" rtlCol="0">
            <a:spAutoFit/>
          </a:bodyPr>
          <a:lstStyle/>
          <a:p>
            <a:pPr fontAlgn="base">
              <a:spcBef>
                <a:spcPct val="50000"/>
              </a:spcBef>
              <a:spcAft>
                <a:spcPct val="0"/>
              </a:spcAft>
              <a:buClr>
                <a:srgbClr val="F0AB00"/>
              </a:buClr>
              <a:buSzPct val="80000"/>
            </a:pPr>
            <a:r>
              <a:rPr lang="en-US" sz="900" b="0" i="0" kern="0" dirty="0">
                <a:latin typeface="Arial" panose="020B0604020202020204" pitchFamily="34" charset="0"/>
                <a:ea typeface="Arial Unicode MS" pitchFamily="34" charset="-128"/>
                <a:cs typeface="Arial Unicode MS" pitchFamily="34" charset="-128"/>
              </a:rPr>
              <a:t>(r) Footnote</a:t>
            </a:r>
          </a:p>
        </p:txBody>
      </p:sp>
      <p:sp>
        <p:nvSpPr>
          <p:cNvPr id="135" name="Responsible [Sticker]" hidden="1">
            <a:extLst>
              <a:ext uri="{FF2B5EF4-FFF2-40B4-BE49-F238E27FC236}">
                <a16:creationId xmlns:a16="http://schemas.microsoft.com/office/drawing/2014/main" id="{EE3BC098-9157-647F-BEB8-173B569C7A39}"/>
              </a:ext>
            </a:extLst>
          </p:cNvPr>
          <p:cNvSpPr>
            <a:spLocks/>
          </p:cNvSpPr>
          <p:nvPr userDrawn="1"/>
        </p:nvSpPr>
        <p:spPr>
          <a:xfrm>
            <a:off x="10071105" y="896931"/>
            <a:ext cx="2124070" cy="59540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Responsible:</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Name Lastname</a:t>
            </a:r>
          </a:p>
        </p:txBody>
      </p:sp>
      <p:sp>
        <p:nvSpPr>
          <p:cNvPr id="136" name="Discussion [Sticker]" hidden="1">
            <a:extLst>
              <a:ext uri="{FF2B5EF4-FFF2-40B4-BE49-F238E27FC236}">
                <a16:creationId xmlns:a16="http://schemas.microsoft.com/office/drawing/2014/main" id="{951766B4-46C4-5D63-50C0-F3EC2EF29FFE}"/>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Roboto Medium" panose="02000000000000000000" pitchFamily="2" charset="0"/>
                <a:cs typeface="+mn-cs"/>
              </a:rPr>
              <a:t>For discussion</a:t>
            </a:r>
          </a:p>
        </p:txBody>
      </p:sp>
      <p:sp>
        <p:nvSpPr>
          <p:cNvPr id="137" name="Internal [Sticker]" hidden="1">
            <a:extLst>
              <a:ext uri="{FF2B5EF4-FFF2-40B4-BE49-F238E27FC236}">
                <a16:creationId xmlns:a16="http://schemas.microsoft.com/office/drawing/2014/main" id="{E8E60B5E-1EED-4245-7C9E-6ADD32CA1D24}"/>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Internal use only</a:t>
            </a:r>
          </a:p>
        </p:txBody>
      </p:sp>
      <p:sp>
        <p:nvSpPr>
          <p:cNvPr id="138" name="Final [Sticker]" hidden="1">
            <a:extLst>
              <a:ext uri="{FF2B5EF4-FFF2-40B4-BE49-F238E27FC236}">
                <a16:creationId xmlns:a16="http://schemas.microsoft.com/office/drawing/2014/main" id="{812071F1-7D33-20F9-2FEA-15528163B8D4}"/>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Final slide</a:t>
            </a:r>
          </a:p>
        </p:txBody>
      </p:sp>
      <p:sp>
        <p:nvSpPr>
          <p:cNvPr id="139" name="Backup [Sticker]" hidden="1">
            <a:extLst>
              <a:ext uri="{FF2B5EF4-FFF2-40B4-BE49-F238E27FC236}">
                <a16:creationId xmlns:a16="http://schemas.microsoft.com/office/drawing/2014/main" id="{3750929F-5272-A049-9B08-6057BC4893C4}"/>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Backup</a:t>
            </a:r>
          </a:p>
        </p:txBody>
      </p:sp>
      <p:sp>
        <p:nvSpPr>
          <p:cNvPr id="140" name="Update [Sticker]" hidden="1">
            <a:extLst>
              <a:ext uri="{FF2B5EF4-FFF2-40B4-BE49-F238E27FC236}">
                <a16:creationId xmlns:a16="http://schemas.microsoft.com/office/drawing/2014/main" id="{9FAF3110-011D-7153-D179-85A59F809410}"/>
              </a:ext>
            </a:extLst>
          </p:cNvPr>
          <p:cNvSpPr>
            <a:spLocks/>
          </p:cNvSpPr>
          <p:nvPr userDrawn="1"/>
        </p:nvSpPr>
        <p:spPr>
          <a:xfrm>
            <a:off x="10071105" y="896921"/>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ea typeface="+mn-ea"/>
                <a:cs typeface="+mn-cs"/>
              </a:rPr>
              <a:t>Update data</a:t>
            </a:r>
          </a:p>
        </p:txBody>
      </p:sp>
      <p:sp>
        <p:nvSpPr>
          <p:cNvPr id="141" name="Dummy [Sticker]" hidden="1">
            <a:extLst>
              <a:ext uri="{FF2B5EF4-FFF2-40B4-BE49-F238E27FC236}">
                <a16:creationId xmlns:a16="http://schemas.microsoft.com/office/drawing/2014/main" id="{FAE7DE2F-8B76-A3F3-85F6-698DE369F095}"/>
              </a:ext>
            </a:extLst>
          </p:cNvPr>
          <p:cNvSpPr>
            <a:spLocks/>
          </p:cNvSpPr>
          <p:nvPr userDrawn="1"/>
        </p:nvSpPr>
        <p:spPr>
          <a:xfrm>
            <a:off x="10071105" y="896920"/>
            <a:ext cx="2124070" cy="295649"/>
          </a:xfrm>
          <a:prstGeom prst="rect">
            <a:avLst/>
          </a:prstGeom>
          <a:solidFill>
            <a:schemeClr val="accent6">
              <a:lumMod val="60000"/>
              <a:lumOff val="40000"/>
            </a:schemeClr>
          </a:solidFill>
          <a:ln w="19050" cap="flat" cmpd="sng" algn="ctr">
            <a:noFill/>
            <a:prstDash val="solid"/>
          </a:ln>
          <a:effectLst/>
        </p:spPr>
        <p:txBody>
          <a:bodyPr lIns="322318" tIns="46556" rIns="89533" bIns="46556"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395" b="0" i="0" u="none" strike="noStrike" kern="0" cap="none" spc="0" normalizeH="0" baseline="0" noProof="0" dirty="0">
                <a:ln>
                  <a:noFill/>
                </a:ln>
                <a:solidFill>
                  <a:srgbClr val="FFFFFF"/>
                </a:solidFill>
                <a:effectLst/>
                <a:uLnTx/>
                <a:uFillTx/>
                <a:latin typeface="Arial" panose="020B0604020202020204" pitchFamily="34" charset="0"/>
              </a:rPr>
              <a:t>Dummy data</a:t>
            </a:r>
          </a:p>
        </p:txBody>
      </p:sp>
      <p:sp>
        <p:nvSpPr>
          <p:cNvPr id="142" name="Formatting [Comment]" hidden="1">
            <a:extLst>
              <a:ext uri="{FF2B5EF4-FFF2-40B4-BE49-F238E27FC236}">
                <a16:creationId xmlns:a16="http://schemas.microsoft.com/office/drawing/2014/main" id="{416349E9-8426-DF3D-EBEF-1E650897671F}"/>
              </a:ext>
            </a:extLst>
          </p:cNvPr>
          <p:cNvSpPr>
            <a:spLocks/>
          </p:cNvSpPr>
          <p:nvPr userDrawn="1"/>
        </p:nvSpPr>
        <p:spPr>
          <a:xfrm>
            <a:off x="9483344" y="1097679"/>
            <a:ext cx="2479101" cy="1277432"/>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&lt;initials&gt; &lt;date&gt;</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yyyy</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-MM-dd </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hh:mm</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&lt;/date&gt;: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0A0A0A"/>
              </a:solidFill>
              <a:effectLst/>
              <a:uLnTx/>
              <a:uFillTx/>
              <a:latin typeface="Arial" panose="020B0604020202020204" pitchFamily="34" charset="0"/>
            </a:endParaRPr>
          </a:p>
        </p:txBody>
      </p:sp>
      <p:sp>
        <p:nvSpPr>
          <p:cNvPr id="143" name="Content [Comment]" hidden="1">
            <a:extLst>
              <a:ext uri="{FF2B5EF4-FFF2-40B4-BE49-F238E27FC236}">
                <a16:creationId xmlns:a16="http://schemas.microsoft.com/office/drawing/2014/main" id="{D37B01F8-F35C-A676-0A57-658056441C52}"/>
              </a:ext>
            </a:extLst>
          </p:cNvPr>
          <p:cNvSpPr>
            <a:spLocks/>
          </p:cNvSpPr>
          <p:nvPr userDrawn="1"/>
        </p:nvSpPr>
        <p:spPr>
          <a:xfrm>
            <a:off x="9483344" y="1097671"/>
            <a:ext cx="2479101" cy="1277440"/>
          </a:xfrm>
          <a:prstGeom prst="wedgeRectCallout">
            <a:avLst/>
          </a:prstGeom>
          <a:solidFill>
            <a:srgbClr val="FFFF00"/>
          </a:solidFill>
          <a:ln w="12700" cap="flat" cmpd="sng" algn="ctr">
            <a:solidFill>
              <a:srgbClr val="000000"/>
            </a:solidFill>
            <a:prstDash val="solid"/>
            <a:miter lim="800000"/>
          </a:ln>
          <a:effectLst/>
        </p:spPr>
        <p:txBody>
          <a:bodyPr lIns="143252" tIns="143252" rIns="143252" bIns="143252"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&lt;initials&gt; &lt;date&gt;</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yyyy</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-MM-dd </a:t>
            </a:r>
            <a:r>
              <a:rPr kumimoji="0" lang="en-US" sz="1200" b="0" i="0" u="none" strike="noStrike" kern="0" cap="none" spc="0" normalizeH="0" baseline="0" noProof="0" dirty="0" err="1">
                <a:ln>
                  <a:noFill/>
                </a:ln>
                <a:solidFill>
                  <a:srgbClr val="0A0A0A"/>
                </a:solidFill>
                <a:effectLst/>
                <a:uLnTx/>
                <a:uFillTx/>
                <a:latin typeface="Arial" panose="020B0604020202020204" pitchFamily="34" charset="0"/>
              </a:rPr>
              <a:t>hh:mm</a:t>
            </a:r>
            <a:r>
              <a:rPr kumimoji="0" lang="en-US" sz="1200" b="0" i="0" u="none" strike="noStrike" kern="0" cap="none" spc="0" normalizeH="0" baseline="0" noProof="0" dirty="0">
                <a:ln>
                  <a:noFill/>
                </a:ln>
                <a:solidFill>
                  <a:srgbClr val="0A0A0A"/>
                </a:solidFill>
                <a:effectLst/>
                <a:uLnTx/>
                <a:uFillTx/>
                <a:latin typeface="Arial" panose="020B0604020202020204" pitchFamily="34" charset="0"/>
              </a:rPr>
              <a:t>&lt;/date&gt;: </a:t>
            </a:r>
          </a:p>
        </p:txBody>
      </p:sp>
      <p:sp>
        <p:nvSpPr>
          <p:cNvPr id="144" name="Draft [Sticker]" hidden="1">
            <a:extLst>
              <a:ext uri="{FF2B5EF4-FFF2-40B4-BE49-F238E27FC236}">
                <a16:creationId xmlns:a16="http://schemas.microsoft.com/office/drawing/2014/main" id="{10637738-1245-2F00-F0B7-6A785FC84E0D}"/>
              </a:ext>
            </a:extLst>
          </p:cNvPr>
          <p:cNvSpPr/>
          <p:nvPr userDrawn="1"/>
        </p:nvSpPr>
        <p:spPr bwMode="gray">
          <a:xfrm rot="18900000">
            <a:off x="2916643" y="2819462"/>
            <a:ext cx="6361889" cy="1219077"/>
          </a:xfrm>
          <a:prstGeom prst="rect">
            <a:avLst/>
          </a:prstGeom>
          <a:noFill/>
          <a:ln w="25400" algn="ctr">
            <a:no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r>
              <a:rPr kumimoji="0" lang="en-US" sz="8800" b="0" i="0" u="none" strike="noStrike" kern="0" cap="none" spc="0" normalizeH="0" baseline="0" noProof="0" dirty="0">
                <a:ln>
                  <a:noFill/>
                </a:ln>
                <a:solidFill>
                  <a:schemeClr val="tx2"/>
                </a:solidFill>
                <a:effectLst/>
                <a:uLnTx/>
                <a:uFillTx/>
                <a:latin typeface="Arial" panose="020B0604020202020204" pitchFamily="34" charset="0"/>
                <a:ea typeface="Arial Unicode MS" pitchFamily="34" charset="-128"/>
                <a:cs typeface="Arial Unicode MS" pitchFamily="34" charset="-128"/>
              </a:rPr>
              <a:t>DRAFT</a:t>
            </a:r>
          </a:p>
        </p:txBody>
      </p:sp>
      <p:sp>
        <p:nvSpPr>
          <p:cNvPr id="146" name="TextBox 145">
            <a:extLst>
              <a:ext uri="{FF2B5EF4-FFF2-40B4-BE49-F238E27FC236}">
                <a16:creationId xmlns:a16="http://schemas.microsoft.com/office/drawing/2014/main" id="{55B1C0D6-5BDB-6424-D1EE-7B6BC1CEF365}"/>
              </a:ext>
            </a:extLst>
          </p:cNvPr>
          <p:cNvSpPr txBox="1"/>
          <p:nvPr userDrawn="1">
            <p:extLst>
              <p:ext uri="{1162E1C5-73C7-4A58-AE30-91384D911F3F}">
                <p184:classification xmlns:p184="http://schemas.microsoft.com/office/powerpoint/2018/4/main" val="ftr"/>
              </p:ext>
            </p:extLst>
          </p:nvPr>
        </p:nvSpPr>
        <p:spPr>
          <a:xfrm>
            <a:off x="5540375" y="6642100"/>
            <a:ext cx="1143000" cy="152400"/>
          </a:xfrm>
          <a:prstGeom prst="rect">
            <a:avLst/>
          </a:prstGeom>
        </p:spPr>
        <p:txBody>
          <a:bodyPr horzOverflow="overflow" lIns="0" tIns="0" rIns="0" bIns="0">
            <a:spAutoFit/>
          </a:bodyPr>
          <a:lstStyle/>
          <a:p>
            <a:pPr algn="l"/>
            <a:r>
              <a:rPr lang="en-US" sz="1000">
                <a:solidFill>
                  <a:srgbClr val="008000"/>
                </a:solidFill>
                <a:latin typeface="Calibri" panose="020F0502020204030204" pitchFamily="34" charset="0"/>
                <a:cs typeface="Calibri" panose="020F0502020204030204" pitchFamily="34" charset="0"/>
              </a:rPr>
              <a:t>This content is Public.</a:t>
            </a:r>
          </a:p>
        </p:txBody>
      </p:sp>
    </p:spTree>
    <p:extLst>
      <p:ext uri="{BB962C8B-B14F-4D97-AF65-F5344CB8AC3E}">
        <p14:creationId xmlns:p14="http://schemas.microsoft.com/office/powerpoint/2010/main" val="3412555365"/>
      </p:ext>
    </p:extLst>
  </p:cSld>
  <p:clrMap bg1="lt1" tx1="dk1" bg2="lt2" tx2="dk2" accent1="accent1" accent2="accent2" accent3="accent3" accent4="accent4" accent5="accent5" accent6="accent6" hlink="hlink" folHlink="folHlink"/>
  <p:sldLayoutIdLst>
    <p:sldLayoutId id="2147484048" r:id="rId1"/>
    <p:sldLayoutId id="2147484049" r:id="rId2"/>
    <p:sldLayoutId id="2147484050" r:id="rId3"/>
    <p:sldLayoutId id="2147484051" r:id="rId4"/>
    <p:sldLayoutId id="2147484052" r:id="rId5"/>
    <p:sldLayoutId id="2147484053" r:id="rId6"/>
    <p:sldLayoutId id="2147484054" r:id="rId7"/>
    <p:sldLayoutId id="2147484055" r:id="rId8"/>
    <p:sldLayoutId id="2147484056" r:id="rId9"/>
    <p:sldLayoutId id="2147484057" r:id="rId10"/>
    <p:sldLayoutId id="2147484058" r:id="rId11"/>
    <p:sldLayoutId id="2147484059" r:id="rId12"/>
  </p:sldLayoutIdLst>
  <p:hf hdr="0" ft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42.xml"/><Relationship Id="rId2" Type="http://schemas.openxmlformats.org/officeDocument/2006/relationships/customXml" Target="../../customXml/item7.xml"/><Relationship Id="rId1" Type="http://schemas.openxmlformats.org/officeDocument/2006/relationships/customXml" Target="../../customXml/item6.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8E81FA-BD36-D246-A0BA-94256E3D831A}"/>
              </a:ext>
            </a:extLst>
          </p:cNvPr>
          <p:cNvSpPr>
            <a:spLocks noGrp="1"/>
          </p:cNvSpPr>
          <p:nvPr>
            <p:ph type="body" sz="quarter" idx="10"/>
          </p:nvPr>
        </p:nvSpPr>
        <p:spPr>
          <a:xfrm>
            <a:off x="504000" y="1223568"/>
            <a:ext cx="11186477" cy="478790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Autofit/>
          </a:bodyPr>
          <a:lstStyle/>
          <a:p>
            <a:pPr lvl="0"/>
            <a:r>
              <a:rPr lang="en-US" sz="3600" noProof="0" dirty="0"/>
              <a:t>If you are unable to log in to your </a:t>
            </a:r>
            <a:r>
              <a:rPr lang="en-US" sz="3600" dirty="0"/>
              <a:t>SAP Business Network account due to being locked out, or not remembering password, or even an admin change – these directions will show you step by step how to reach SAP Business Network Customer Support and file a ticket.</a:t>
            </a:r>
            <a:endParaRPr lang="en-US" sz="3600" noProof="0" dirty="0"/>
          </a:p>
          <a:p>
            <a:endParaRPr lang="en-US" dirty="0"/>
          </a:p>
        </p:txBody>
      </p:sp>
      <p:sp>
        <p:nvSpPr>
          <p:cNvPr id="24" name="Title"/>
          <p:cNvSpPr>
            <a:spLocks noGrp="1"/>
          </p:cNvSpPr>
          <p:nvPr>
            <p:ph type="title"/>
          </p:nvPr>
        </p:nvSpPr>
        <p:spPr bwMode="gray">
          <a:solidFill>
            <a:schemeClr val="bg1">
              <a:alpha val="50000"/>
            </a:schemeClr>
          </a:solidFill>
        </p:spPr>
        <p:txBody>
          <a:bodyPr>
            <a:normAutofit fontScale="90000"/>
          </a:bodyPr>
          <a:lstStyle/>
          <a:p>
            <a:r>
              <a:rPr lang="en-US" dirty="0"/>
              <a:t>Reaching support without logging in to account</a:t>
            </a:r>
          </a:p>
        </p:txBody>
      </p:sp>
    </p:spTree>
    <p:custDataLst>
      <p:custData r:id="rId1"/>
      <p:custData r:id="rId2"/>
    </p:custDataLst>
    <p:extLst>
      <p:ext uri="{BB962C8B-B14F-4D97-AF65-F5344CB8AC3E}">
        <p14:creationId xmlns:p14="http://schemas.microsoft.com/office/powerpoint/2010/main" val="36027494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F3F5C1B-8E8F-9952-A1C6-410329CCAF9D}"/>
              </a:ext>
            </a:extLst>
          </p:cNvPr>
          <p:cNvSpPr>
            <a:spLocks noGrp="1"/>
          </p:cNvSpPr>
          <p:nvPr>
            <p:ph type="body" sz="quarter" idx="10"/>
          </p:nvPr>
        </p:nvSpPr>
        <p:spPr/>
        <p:txBody>
          <a:bodyPr/>
          <a:lstStyle/>
          <a:p>
            <a:r>
              <a:rPr lang="en-US" sz="3600" b="1" dirty="0"/>
              <a:t>Supplier.Ariba.com</a:t>
            </a:r>
          </a:p>
          <a:p>
            <a:endParaRPr lang="en-US" dirty="0"/>
          </a:p>
          <a:p>
            <a:r>
              <a:rPr lang="en-US" dirty="0"/>
              <a:t>Please note: it’s best to use Google Chrome; however, other web browsers are supported as well. If your web browser is not loading after clicking on entering this hyperlink in, you will need to clear your cache/cookies. You can do this through the settings within your browser, or by simultaneously clicking ‘</a:t>
            </a:r>
            <a:r>
              <a:rPr lang="en-US" dirty="0" err="1"/>
              <a:t>ctrl+shift+delete</a:t>
            </a:r>
            <a:r>
              <a:rPr lang="en-US" dirty="0"/>
              <a:t>’ </a:t>
            </a:r>
          </a:p>
          <a:p>
            <a:r>
              <a:rPr lang="en-US" dirty="0"/>
              <a:t>In the picture to the right, this is the window that will be displayed</a:t>
            </a:r>
          </a:p>
          <a:p>
            <a:pPr marL="0" indent="0">
              <a:buNone/>
            </a:pPr>
            <a:r>
              <a:rPr lang="en-US" dirty="0"/>
              <a:t>when you click ‘</a:t>
            </a:r>
            <a:r>
              <a:rPr lang="en-US" dirty="0" err="1"/>
              <a:t>ctrl+shift+delete</a:t>
            </a:r>
            <a:r>
              <a:rPr lang="en-US" dirty="0"/>
              <a:t>’ – make sure that the bottom two</a:t>
            </a:r>
          </a:p>
          <a:p>
            <a:pPr marL="0" indent="0">
              <a:buNone/>
            </a:pPr>
            <a:r>
              <a:rPr lang="en-US" dirty="0"/>
              <a:t>blue boxes (cookies and other site data/cached images and files)</a:t>
            </a:r>
          </a:p>
          <a:p>
            <a:pPr marL="0" indent="0">
              <a:buNone/>
            </a:pPr>
            <a:r>
              <a:rPr lang="en-US" dirty="0"/>
              <a:t>are selected, and then click ‘clear data.’</a:t>
            </a:r>
          </a:p>
        </p:txBody>
      </p:sp>
      <p:sp>
        <p:nvSpPr>
          <p:cNvPr id="3" name="Title 2">
            <a:extLst>
              <a:ext uri="{FF2B5EF4-FFF2-40B4-BE49-F238E27FC236}">
                <a16:creationId xmlns:a16="http://schemas.microsoft.com/office/drawing/2014/main" id="{70F70FA2-78B3-5F07-9104-048DA7C1E65E}"/>
              </a:ext>
            </a:extLst>
          </p:cNvPr>
          <p:cNvSpPr>
            <a:spLocks noGrp="1"/>
          </p:cNvSpPr>
          <p:nvPr>
            <p:ph type="title"/>
          </p:nvPr>
        </p:nvSpPr>
        <p:spPr/>
        <p:txBody>
          <a:bodyPr>
            <a:normAutofit fontScale="90000"/>
          </a:bodyPr>
          <a:lstStyle/>
          <a:p>
            <a:r>
              <a:rPr lang="en-US" dirty="0"/>
              <a:t>Navigate to:</a:t>
            </a:r>
          </a:p>
        </p:txBody>
      </p:sp>
      <p:pic>
        <p:nvPicPr>
          <p:cNvPr id="9" name="Picture 8">
            <a:extLst>
              <a:ext uri="{FF2B5EF4-FFF2-40B4-BE49-F238E27FC236}">
                <a16:creationId xmlns:a16="http://schemas.microsoft.com/office/drawing/2014/main" id="{2AEB8F56-BC03-8E0D-142D-9093C9E29709}"/>
              </a:ext>
            </a:extLst>
          </p:cNvPr>
          <p:cNvPicPr>
            <a:picLocks noChangeAspect="1"/>
          </p:cNvPicPr>
          <p:nvPr/>
        </p:nvPicPr>
        <p:blipFill>
          <a:blip r:embed="rId2"/>
          <a:stretch>
            <a:fillRect/>
          </a:stretch>
        </p:blipFill>
        <p:spPr>
          <a:xfrm>
            <a:off x="8149780" y="3597347"/>
            <a:ext cx="3187864" cy="2991004"/>
          </a:xfrm>
          <a:prstGeom prst="rect">
            <a:avLst/>
          </a:prstGeom>
        </p:spPr>
      </p:pic>
    </p:spTree>
    <p:extLst>
      <p:ext uri="{BB962C8B-B14F-4D97-AF65-F5344CB8AC3E}">
        <p14:creationId xmlns:p14="http://schemas.microsoft.com/office/powerpoint/2010/main" val="2352300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552EC4-87D6-53E5-B5DA-4E5F6863786D}"/>
              </a:ext>
            </a:extLst>
          </p:cNvPr>
          <p:cNvSpPr>
            <a:spLocks noGrp="1"/>
          </p:cNvSpPr>
          <p:nvPr>
            <p:ph type="title"/>
          </p:nvPr>
        </p:nvSpPr>
        <p:spPr/>
        <p:txBody>
          <a:bodyPr>
            <a:normAutofit fontScale="90000"/>
          </a:bodyPr>
          <a:lstStyle/>
          <a:p>
            <a:r>
              <a:rPr lang="en-US" dirty="0"/>
              <a:t>Whenever you site loads, it will look like this:</a:t>
            </a:r>
          </a:p>
        </p:txBody>
      </p:sp>
      <p:pic>
        <p:nvPicPr>
          <p:cNvPr id="5" name="Picture 4">
            <a:extLst>
              <a:ext uri="{FF2B5EF4-FFF2-40B4-BE49-F238E27FC236}">
                <a16:creationId xmlns:a16="http://schemas.microsoft.com/office/drawing/2014/main" id="{BC9B80CA-9ED9-532C-62CB-5815EFC04473}"/>
              </a:ext>
            </a:extLst>
          </p:cNvPr>
          <p:cNvPicPr>
            <a:picLocks noChangeAspect="1"/>
          </p:cNvPicPr>
          <p:nvPr/>
        </p:nvPicPr>
        <p:blipFill>
          <a:blip r:embed="rId2"/>
          <a:stretch>
            <a:fillRect/>
          </a:stretch>
        </p:blipFill>
        <p:spPr>
          <a:xfrm>
            <a:off x="922218" y="1548000"/>
            <a:ext cx="9582642" cy="4159464"/>
          </a:xfrm>
          <a:prstGeom prst="rect">
            <a:avLst/>
          </a:prstGeom>
        </p:spPr>
      </p:pic>
    </p:spTree>
    <p:extLst>
      <p:ext uri="{BB962C8B-B14F-4D97-AF65-F5344CB8AC3E}">
        <p14:creationId xmlns:p14="http://schemas.microsoft.com/office/powerpoint/2010/main" val="3881162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A2A553-8B90-DC50-80B7-388294A8646F}"/>
              </a:ext>
            </a:extLst>
          </p:cNvPr>
          <p:cNvSpPr>
            <a:spLocks noGrp="1"/>
          </p:cNvSpPr>
          <p:nvPr>
            <p:ph type="title"/>
          </p:nvPr>
        </p:nvSpPr>
        <p:spPr/>
        <p:txBody>
          <a:bodyPr>
            <a:normAutofit fontScale="90000"/>
          </a:bodyPr>
          <a:lstStyle/>
          <a:p>
            <a:r>
              <a:rPr lang="en-US" dirty="0"/>
              <a:t>Click the question mark in the top right:</a:t>
            </a:r>
          </a:p>
        </p:txBody>
      </p:sp>
      <p:pic>
        <p:nvPicPr>
          <p:cNvPr id="5" name="Picture 4">
            <a:extLst>
              <a:ext uri="{FF2B5EF4-FFF2-40B4-BE49-F238E27FC236}">
                <a16:creationId xmlns:a16="http://schemas.microsoft.com/office/drawing/2014/main" id="{2B120639-2EE5-910C-B018-9A089A86A1BE}"/>
              </a:ext>
            </a:extLst>
          </p:cNvPr>
          <p:cNvPicPr>
            <a:picLocks noChangeAspect="1"/>
          </p:cNvPicPr>
          <p:nvPr/>
        </p:nvPicPr>
        <p:blipFill>
          <a:blip r:embed="rId2"/>
          <a:stretch>
            <a:fillRect/>
          </a:stretch>
        </p:blipFill>
        <p:spPr>
          <a:xfrm>
            <a:off x="1239588" y="1384195"/>
            <a:ext cx="9715999" cy="4089610"/>
          </a:xfrm>
          <a:prstGeom prst="rect">
            <a:avLst/>
          </a:prstGeom>
        </p:spPr>
      </p:pic>
    </p:spTree>
    <p:extLst>
      <p:ext uri="{BB962C8B-B14F-4D97-AF65-F5344CB8AC3E}">
        <p14:creationId xmlns:p14="http://schemas.microsoft.com/office/powerpoint/2010/main" val="2330858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168DF15-DD71-625C-8F05-1986485484E0}"/>
              </a:ext>
            </a:extLst>
          </p:cNvPr>
          <p:cNvSpPr>
            <a:spLocks noGrp="1"/>
          </p:cNvSpPr>
          <p:nvPr>
            <p:ph type="body" sz="quarter" idx="10"/>
          </p:nvPr>
        </p:nvSpPr>
        <p:spPr/>
        <p:txBody>
          <a:bodyPr/>
          <a:lstStyle/>
          <a:p>
            <a:r>
              <a:rPr lang="en-US" dirty="0"/>
              <a:t>A little blue box (pictured on the right) will appear on the right side of </a:t>
            </a:r>
          </a:p>
          <a:p>
            <a:pPr marL="0" indent="0">
              <a:buNone/>
            </a:pPr>
            <a:r>
              <a:rPr lang="en-US" dirty="0"/>
              <a:t>the screen after clicking the question mark. Please click ‘support’ after you</a:t>
            </a:r>
          </a:p>
          <a:p>
            <a:pPr marL="0" indent="0">
              <a:buNone/>
            </a:pPr>
            <a:r>
              <a:rPr lang="en-US" dirty="0"/>
              <a:t>see this little blue box:</a:t>
            </a:r>
          </a:p>
          <a:p>
            <a:pPr marL="0" indent="0">
              <a:buNone/>
            </a:pPr>
            <a:endParaRPr lang="en-US" dirty="0"/>
          </a:p>
          <a:p>
            <a:pPr marL="0" indent="0">
              <a:buNone/>
            </a:pPr>
            <a:endParaRPr lang="en-US" dirty="0"/>
          </a:p>
        </p:txBody>
      </p:sp>
      <p:sp>
        <p:nvSpPr>
          <p:cNvPr id="3" name="Title 2">
            <a:extLst>
              <a:ext uri="{FF2B5EF4-FFF2-40B4-BE49-F238E27FC236}">
                <a16:creationId xmlns:a16="http://schemas.microsoft.com/office/drawing/2014/main" id="{247F1CA0-C164-A38C-93C4-012EDC22325B}"/>
              </a:ext>
            </a:extLst>
          </p:cNvPr>
          <p:cNvSpPr>
            <a:spLocks noGrp="1"/>
          </p:cNvSpPr>
          <p:nvPr>
            <p:ph type="title"/>
          </p:nvPr>
        </p:nvSpPr>
        <p:spPr/>
        <p:txBody>
          <a:bodyPr>
            <a:normAutofit fontScale="90000"/>
          </a:bodyPr>
          <a:lstStyle/>
          <a:p>
            <a:r>
              <a:rPr lang="en-US" dirty="0"/>
              <a:t>After clicking the question mark, you’ll see this:</a:t>
            </a:r>
          </a:p>
        </p:txBody>
      </p:sp>
      <p:pic>
        <p:nvPicPr>
          <p:cNvPr id="5" name="Picture 4">
            <a:extLst>
              <a:ext uri="{FF2B5EF4-FFF2-40B4-BE49-F238E27FC236}">
                <a16:creationId xmlns:a16="http://schemas.microsoft.com/office/drawing/2014/main" id="{07376BE4-2F5D-ADFE-AE84-37FB12E2D2B0}"/>
              </a:ext>
            </a:extLst>
          </p:cNvPr>
          <p:cNvPicPr>
            <a:picLocks noChangeAspect="1"/>
          </p:cNvPicPr>
          <p:nvPr/>
        </p:nvPicPr>
        <p:blipFill>
          <a:blip r:embed="rId2"/>
          <a:stretch>
            <a:fillRect/>
          </a:stretch>
        </p:blipFill>
        <p:spPr>
          <a:xfrm>
            <a:off x="8997064" y="1155583"/>
            <a:ext cx="2286117" cy="2273417"/>
          </a:xfrm>
          <a:prstGeom prst="rect">
            <a:avLst/>
          </a:prstGeom>
        </p:spPr>
      </p:pic>
      <p:pic>
        <p:nvPicPr>
          <p:cNvPr id="7" name="Picture 6">
            <a:extLst>
              <a:ext uri="{FF2B5EF4-FFF2-40B4-BE49-F238E27FC236}">
                <a16:creationId xmlns:a16="http://schemas.microsoft.com/office/drawing/2014/main" id="{3FB0BE3E-8232-DA8E-6553-223E83C49762}"/>
              </a:ext>
            </a:extLst>
          </p:cNvPr>
          <p:cNvPicPr>
            <a:picLocks noChangeAspect="1"/>
          </p:cNvPicPr>
          <p:nvPr/>
        </p:nvPicPr>
        <p:blipFill>
          <a:blip r:embed="rId3"/>
          <a:stretch>
            <a:fillRect/>
          </a:stretch>
        </p:blipFill>
        <p:spPr>
          <a:xfrm>
            <a:off x="911994" y="3305356"/>
            <a:ext cx="2855334" cy="3055124"/>
          </a:xfrm>
          <a:prstGeom prst="rect">
            <a:avLst/>
          </a:prstGeom>
        </p:spPr>
      </p:pic>
    </p:spTree>
    <p:extLst>
      <p:ext uri="{BB962C8B-B14F-4D97-AF65-F5344CB8AC3E}">
        <p14:creationId xmlns:p14="http://schemas.microsoft.com/office/powerpoint/2010/main" val="1077388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67005A3-70FD-C708-9038-EC6E8E207997}"/>
              </a:ext>
            </a:extLst>
          </p:cNvPr>
          <p:cNvSpPr>
            <a:spLocks noGrp="1"/>
          </p:cNvSpPr>
          <p:nvPr>
            <p:ph type="body" sz="quarter" idx="10"/>
          </p:nvPr>
        </p:nvSpPr>
        <p:spPr/>
        <p:txBody>
          <a:bodyPr/>
          <a:lstStyle/>
          <a:p>
            <a:r>
              <a:rPr lang="en-US" dirty="0"/>
              <a:t>You’ll see a search bar in the middle of the screen. Notice on the top left you will see ‘home,’ ‘learning,’ and ‘contact us.’ Click the ‘contact us’ button:</a:t>
            </a:r>
          </a:p>
        </p:txBody>
      </p:sp>
      <p:sp>
        <p:nvSpPr>
          <p:cNvPr id="3" name="Title 2">
            <a:extLst>
              <a:ext uri="{FF2B5EF4-FFF2-40B4-BE49-F238E27FC236}">
                <a16:creationId xmlns:a16="http://schemas.microsoft.com/office/drawing/2014/main" id="{3F1262AD-1BCD-E7B2-C6E8-56F069F71AEA}"/>
              </a:ext>
            </a:extLst>
          </p:cNvPr>
          <p:cNvSpPr>
            <a:spLocks noGrp="1"/>
          </p:cNvSpPr>
          <p:nvPr>
            <p:ph type="title"/>
          </p:nvPr>
        </p:nvSpPr>
        <p:spPr/>
        <p:txBody>
          <a:bodyPr>
            <a:normAutofit fontScale="90000"/>
          </a:bodyPr>
          <a:lstStyle/>
          <a:p>
            <a:br>
              <a:rPr lang="en-US" dirty="0"/>
            </a:br>
            <a:r>
              <a:rPr lang="en-US" dirty="0"/>
              <a:t>The next page will populate with a search bar  at the top</a:t>
            </a:r>
          </a:p>
        </p:txBody>
      </p:sp>
      <p:pic>
        <p:nvPicPr>
          <p:cNvPr id="5" name="Picture 4">
            <a:extLst>
              <a:ext uri="{FF2B5EF4-FFF2-40B4-BE49-F238E27FC236}">
                <a16:creationId xmlns:a16="http://schemas.microsoft.com/office/drawing/2014/main" id="{4470C536-653B-3865-98F0-2C8C466A2FF4}"/>
              </a:ext>
            </a:extLst>
          </p:cNvPr>
          <p:cNvPicPr>
            <a:picLocks noChangeAspect="1"/>
          </p:cNvPicPr>
          <p:nvPr/>
        </p:nvPicPr>
        <p:blipFill>
          <a:blip r:embed="rId2"/>
          <a:stretch>
            <a:fillRect/>
          </a:stretch>
        </p:blipFill>
        <p:spPr>
          <a:xfrm>
            <a:off x="705074" y="2972516"/>
            <a:ext cx="10518398" cy="2776396"/>
          </a:xfrm>
          <a:prstGeom prst="rect">
            <a:avLst/>
          </a:prstGeom>
        </p:spPr>
      </p:pic>
    </p:spTree>
    <p:extLst>
      <p:ext uri="{BB962C8B-B14F-4D97-AF65-F5344CB8AC3E}">
        <p14:creationId xmlns:p14="http://schemas.microsoft.com/office/powerpoint/2010/main" val="2144408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BF377AE-647A-3875-F524-E8C2E4F51B0D}"/>
              </a:ext>
            </a:extLst>
          </p:cNvPr>
          <p:cNvSpPr>
            <a:spLocks noGrp="1"/>
          </p:cNvSpPr>
          <p:nvPr>
            <p:ph type="body" sz="quarter" idx="10"/>
          </p:nvPr>
        </p:nvSpPr>
        <p:spPr/>
        <p:txBody>
          <a:bodyPr/>
          <a:lstStyle/>
          <a:p>
            <a:r>
              <a:rPr lang="en-US" dirty="0"/>
              <a:t>Please select one of these options for the screen to move you on to the next page:</a:t>
            </a:r>
          </a:p>
          <a:p>
            <a:r>
              <a:rPr lang="en-US" dirty="0"/>
              <a:t>For example, if you click ‘reset my password’ you will be taken to option 2 (see next slide):</a:t>
            </a:r>
          </a:p>
        </p:txBody>
      </p:sp>
      <p:sp>
        <p:nvSpPr>
          <p:cNvPr id="3" name="Title 2">
            <a:extLst>
              <a:ext uri="{FF2B5EF4-FFF2-40B4-BE49-F238E27FC236}">
                <a16:creationId xmlns:a16="http://schemas.microsoft.com/office/drawing/2014/main" id="{F387A9DD-E3F1-3BA9-EF70-F82A5C698502}"/>
              </a:ext>
            </a:extLst>
          </p:cNvPr>
          <p:cNvSpPr>
            <a:spLocks noGrp="1"/>
          </p:cNvSpPr>
          <p:nvPr>
            <p:ph type="title"/>
          </p:nvPr>
        </p:nvSpPr>
        <p:spPr/>
        <p:txBody>
          <a:bodyPr>
            <a:normAutofit fontScale="90000"/>
          </a:bodyPr>
          <a:lstStyle/>
          <a:p>
            <a:br>
              <a:rPr lang="en-US" dirty="0"/>
            </a:br>
            <a:r>
              <a:rPr lang="en-US" dirty="0"/>
              <a:t>The next page will have six tiles of general topics to choose from:</a:t>
            </a:r>
          </a:p>
        </p:txBody>
      </p:sp>
      <p:pic>
        <p:nvPicPr>
          <p:cNvPr id="5" name="Picture 4">
            <a:extLst>
              <a:ext uri="{FF2B5EF4-FFF2-40B4-BE49-F238E27FC236}">
                <a16:creationId xmlns:a16="http://schemas.microsoft.com/office/drawing/2014/main" id="{9CB1A570-DE75-95ED-E2F5-39205E2A5278}"/>
              </a:ext>
            </a:extLst>
          </p:cNvPr>
          <p:cNvPicPr>
            <a:picLocks noChangeAspect="1"/>
          </p:cNvPicPr>
          <p:nvPr/>
        </p:nvPicPr>
        <p:blipFill>
          <a:blip r:embed="rId2"/>
          <a:stretch>
            <a:fillRect/>
          </a:stretch>
        </p:blipFill>
        <p:spPr>
          <a:xfrm>
            <a:off x="3404699" y="2876721"/>
            <a:ext cx="5385077" cy="3225966"/>
          </a:xfrm>
          <a:prstGeom prst="rect">
            <a:avLst/>
          </a:prstGeom>
        </p:spPr>
      </p:pic>
    </p:spTree>
    <p:extLst>
      <p:ext uri="{BB962C8B-B14F-4D97-AF65-F5344CB8AC3E}">
        <p14:creationId xmlns:p14="http://schemas.microsoft.com/office/powerpoint/2010/main" val="537579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CAE0F6-09E7-8B3D-C6B5-8105FE3E8047}"/>
              </a:ext>
            </a:extLst>
          </p:cNvPr>
          <p:cNvSpPr>
            <a:spLocks noGrp="1"/>
          </p:cNvSpPr>
          <p:nvPr>
            <p:ph type="body" sz="quarter" idx="10"/>
          </p:nvPr>
        </p:nvSpPr>
        <p:spPr/>
        <p:txBody>
          <a:bodyPr/>
          <a:lstStyle/>
          <a:p>
            <a:r>
              <a:rPr lang="en-US" dirty="0"/>
              <a:t>There will be different options to choose from, but if you would like to contact support directly, please click ‘I am experiencing a different issue’</a:t>
            </a:r>
          </a:p>
          <a:p>
            <a:endParaRPr lang="en-US" dirty="0"/>
          </a:p>
          <a:p>
            <a:endParaRPr lang="en-US" dirty="0"/>
          </a:p>
        </p:txBody>
      </p:sp>
      <p:sp>
        <p:nvSpPr>
          <p:cNvPr id="3" name="Title 2">
            <a:extLst>
              <a:ext uri="{FF2B5EF4-FFF2-40B4-BE49-F238E27FC236}">
                <a16:creationId xmlns:a16="http://schemas.microsoft.com/office/drawing/2014/main" id="{B0AD24F5-3756-1C62-0991-E633D37E9EA0}"/>
              </a:ext>
            </a:extLst>
          </p:cNvPr>
          <p:cNvSpPr>
            <a:spLocks noGrp="1"/>
          </p:cNvSpPr>
          <p:nvPr>
            <p:ph type="title"/>
          </p:nvPr>
        </p:nvSpPr>
        <p:spPr/>
        <p:txBody>
          <a:bodyPr>
            <a:normAutofit fontScale="90000"/>
          </a:bodyPr>
          <a:lstStyle/>
          <a:p>
            <a:r>
              <a:rPr lang="en-US" dirty="0"/>
              <a:t>Option 2 will provide you with some options</a:t>
            </a:r>
          </a:p>
        </p:txBody>
      </p:sp>
      <p:pic>
        <p:nvPicPr>
          <p:cNvPr id="5" name="Picture 4">
            <a:extLst>
              <a:ext uri="{FF2B5EF4-FFF2-40B4-BE49-F238E27FC236}">
                <a16:creationId xmlns:a16="http://schemas.microsoft.com/office/drawing/2014/main" id="{ADF47D39-D807-854F-A4CC-0DC4E5DAE570}"/>
              </a:ext>
            </a:extLst>
          </p:cNvPr>
          <p:cNvPicPr>
            <a:picLocks noChangeAspect="1"/>
          </p:cNvPicPr>
          <p:nvPr/>
        </p:nvPicPr>
        <p:blipFill>
          <a:blip r:embed="rId2"/>
          <a:stretch>
            <a:fillRect/>
          </a:stretch>
        </p:blipFill>
        <p:spPr>
          <a:xfrm>
            <a:off x="1664710" y="2913197"/>
            <a:ext cx="8865056" cy="2057506"/>
          </a:xfrm>
          <a:prstGeom prst="rect">
            <a:avLst/>
          </a:prstGeom>
        </p:spPr>
      </p:pic>
    </p:spTree>
    <p:extLst>
      <p:ext uri="{BB962C8B-B14F-4D97-AF65-F5344CB8AC3E}">
        <p14:creationId xmlns:p14="http://schemas.microsoft.com/office/powerpoint/2010/main" val="500111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70923D6-1EAE-3E06-F680-5F3F7E4B496C}"/>
              </a:ext>
            </a:extLst>
          </p:cNvPr>
          <p:cNvSpPr>
            <a:spLocks noGrp="1"/>
          </p:cNvSpPr>
          <p:nvPr>
            <p:ph type="body" sz="quarter" idx="10"/>
          </p:nvPr>
        </p:nvSpPr>
        <p:spPr>
          <a:xfrm>
            <a:off x="504000" y="1566100"/>
            <a:ext cx="11186477" cy="4787900"/>
          </a:xfrm>
        </p:spPr>
        <p:txBody>
          <a:bodyPr/>
          <a:lstStyle/>
          <a:p>
            <a:r>
              <a:rPr lang="en-US" dirty="0"/>
              <a:t>On the bottom left side of the screen you will see ‘Can’t find what you’re looking for?’:</a:t>
            </a:r>
          </a:p>
          <a:p>
            <a:endParaRPr lang="en-US" dirty="0"/>
          </a:p>
          <a:p>
            <a:endParaRPr lang="en-US" dirty="0"/>
          </a:p>
          <a:p>
            <a:r>
              <a:rPr lang="en-US" dirty="0"/>
              <a:t>On the bottom right of the screen you will see ‘Create a Case.’</a:t>
            </a:r>
          </a:p>
          <a:p>
            <a:endParaRPr lang="en-US" dirty="0"/>
          </a:p>
          <a:p>
            <a:endParaRPr lang="en-US" dirty="0"/>
          </a:p>
          <a:p>
            <a:endParaRPr lang="en-US" dirty="0"/>
          </a:p>
          <a:p>
            <a:endParaRPr lang="en-US" dirty="0"/>
          </a:p>
          <a:p>
            <a:r>
              <a:rPr lang="en-US" dirty="0"/>
              <a:t>Please click on ‘Create A Case’</a:t>
            </a:r>
          </a:p>
        </p:txBody>
      </p:sp>
      <p:sp>
        <p:nvSpPr>
          <p:cNvPr id="3" name="Title 2">
            <a:extLst>
              <a:ext uri="{FF2B5EF4-FFF2-40B4-BE49-F238E27FC236}">
                <a16:creationId xmlns:a16="http://schemas.microsoft.com/office/drawing/2014/main" id="{5BED77B5-35A3-51F7-B0CC-130128B8DFB7}"/>
              </a:ext>
            </a:extLst>
          </p:cNvPr>
          <p:cNvSpPr>
            <a:spLocks noGrp="1"/>
          </p:cNvSpPr>
          <p:nvPr>
            <p:ph type="title"/>
          </p:nvPr>
        </p:nvSpPr>
        <p:spPr/>
        <p:txBody>
          <a:bodyPr>
            <a:normAutofit fontScale="90000"/>
          </a:bodyPr>
          <a:lstStyle/>
          <a:p>
            <a:r>
              <a:rPr lang="en-US" dirty="0"/>
              <a:t>After clicking ‘I am experiencing a different issue’ </a:t>
            </a:r>
          </a:p>
        </p:txBody>
      </p:sp>
      <p:pic>
        <p:nvPicPr>
          <p:cNvPr id="5" name="Picture 4">
            <a:extLst>
              <a:ext uri="{FF2B5EF4-FFF2-40B4-BE49-F238E27FC236}">
                <a16:creationId xmlns:a16="http://schemas.microsoft.com/office/drawing/2014/main" id="{578FCF1A-CFAC-5DFF-CA9F-29038A2BD7EB}"/>
              </a:ext>
            </a:extLst>
          </p:cNvPr>
          <p:cNvPicPr>
            <a:picLocks noChangeAspect="1"/>
          </p:cNvPicPr>
          <p:nvPr/>
        </p:nvPicPr>
        <p:blipFill>
          <a:blip r:embed="rId2"/>
          <a:stretch>
            <a:fillRect/>
          </a:stretch>
        </p:blipFill>
        <p:spPr>
          <a:xfrm>
            <a:off x="4709691" y="2185023"/>
            <a:ext cx="2775093" cy="476274"/>
          </a:xfrm>
          <a:prstGeom prst="rect">
            <a:avLst/>
          </a:prstGeom>
        </p:spPr>
      </p:pic>
      <p:pic>
        <p:nvPicPr>
          <p:cNvPr id="7" name="Picture 6">
            <a:extLst>
              <a:ext uri="{FF2B5EF4-FFF2-40B4-BE49-F238E27FC236}">
                <a16:creationId xmlns:a16="http://schemas.microsoft.com/office/drawing/2014/main" id="{644E6B32-1327-3B9C-B1E4-4ACCEF289139}"/>
              </a:ext>
            </a:extLst>
          </p:cNvPr>
          <p:cNvPicPr>
            <a:picLocks noChangeAspect="1"/>
          </p:cNvPicPr>
          <p:nvPr/>
        </p:nvPicPr>
        <p:blipFill>
          <a:blip r:embed="rId3"/>
          <a:stretch>
            <a:fillRect/>
          </a:stretch>
        </p:blipFill>
        <p:spPr>
          <a:xfrm>
            <a:off x="5074834" y="3960050"/>
            <a:ext cx="2044805" cy="863644"/>
          </a:xfrm>
          <a:prstGeom prst="rect">
            <a:avLst/>
          </a:prstGeom>
        </p:spPr>
      </p:pic>
    </p:spTree>
    <p:extLst>
      <p:ext uri="{BB962C8B-B14F-4D97-AF65-F5344CB8AC3E}">
        <p14:creationId xmlns:p14="http://schemas.microsoft.com/office/powerpoint/2010/main" val="1605041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059A42B-2D28-2CB8-C3C0-9706F3283D51}"/>
              </a:ext>
            </a:extLst>
          </p:cNvPr>
          <p:cNvSpPr>
            <a:spLocks noGrp="1"/>
          </p:cNvSpPr>
          <p:nvPr>
            <p:ph type="body" sz="quarter" idx="10"/>
          </p:nvPr>
        </p:nvSpPr>
        <p:spPr/>
        <p:txBody>
          <a:bodyPr/>
          <a:lstStyle/>
          <a:p>
            <a:r>
              <a:rPr lang="en-US" dirty="0"/>
              <a:t>On the top portion, number 1 part of the questionnaire asks what the issue is (please be as detailed and provide as much information as possible as this will prepare the technician better), </a:t>
            </a:r>
          </a:p>
          <a:p>
            <a:r>
              <a:rPr lang="en-US" dirty="0"/>
              <a:t>and also include any and all attachments regarding your issue.</a:t>
            </a:r>
          </a:p>
        </p:txBody>
      </p:sp>
      <p:sp>
        <p:nvSpPr>
          <p:cNvPr id="3" name="Title 2">
            <a:extLst>
              <a:ext uri="{FF2B5EF4-FFF2-40B4-BE49-F238E27FC236}">
                <a16:creationId xmlns:a16="http://schemas.microsoft.com/office/drawing/2014/main" id="{FC09374E-E7A7-CE0B-D39B-37BBDD4C4D0A}"/>
              </a:ext>
            </a:extLst>
          </p:cNvPr>
          <p:cNvSpPr>
            <a:spLocks noGrp="1"/>
          </p:cNvSpPr>
          <p:nvPr>
            <p:ph type="title"/>
          </p:nvPr>
        </p:nvSpPr>
        <p:spPr/>
        <p:txBody>
          <a:bodyPr>
            <a:normAutofit fontScale="90000"/>
          </a:bodyPr>
          <a:lstStyle/>
          <a:p>
            <a:br>
              <a:rPr lang="en-US" dirty="0"/>
            </a:br>
            <a:r>
              <a:rPr lang="en-US" dirty="0"/>
              <a:t>After clicking ‘Create a case,’ you will be taken to the questionnaire </a:t>
            </a:r>
          </a:p>
        </p:txBody>
      </p:sp>
      <p:pic>
        <p:nvPicPr>
          <p:cNvPr id="5" name="Picture 4">
            <a:extLst>
              <a:ext uri="{FF2B5EF4-FFF2-40B4-BE49-F238E27FC236}">
                <a16:creationId xmlns:a16="http://schemas.microsoft.com/office/drawing/2014/main" id="{5D94601C-0BF8-707B-4AFD-1CBF0DABDC5A}"/>
              </a:ext>
            </a:extLst>
          </p:cNvPr>
          <p:cNvPicPr>
            <a:picLocks noChangeAspect="1"/>
          </p:cNvPicPr>
          <p:nvPr/>
        </p:nvPicPr>
        <p:blipFill>
          <a:blip r:embed="rId2"/>
          <a:stretch>
            <a:fillRect/>
          </a:stretch>
        </p:blipFill>
        <p:spPr>
          <a:xfrm>
            <a:off x="1679016" y="3429000"/>
            <a:ext cx="9385782" cy="2616334"/>
          </a:xfrm>
          <a:prstGeom prst="rect">
            <a:avLst/>
          </a:prstGeom>
        </p:spPr>
      </p:pic>
    </p:spTree>
    <p:extLst>
      <p:ext uri="{BB962C8B-B14F-4D97-AF65-F5344CB8AC3E}">
        <p14:creationId xmlns:p14="http://schemas.microsoft.com/office/powerpoint/2010/main" val="438656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345D4CD-AF27-18BF-07AF-AEB8A53A0AD0}"/>
              </a:ext>
            </a:extLst>
          </p:cNvPr>
          <p:cNvSpPr>
            <a:spLocks noGrp="1"/>
          </p:cNvSpPr>
          <p:nvPr>
            <p:ph type="body" sz="quarter" idx="10"/>
          </p:nvPr>
        </p:nvSpPr>
        <p:spPr/>
        <p:txBody>
          <a:bodyPr/>
          <a:lstStyle/>
          <a:p>
            <a:r>
              <a:rPr lang="en-US" dirty="0"/>
              <a:t>Part 2 asks for your contact information, and your preferred method of contact. Also, if you have your ANID, that will be very beneficial to the service technician. If you don’t have your ANID, don’t worry, they will be able to find it, it’ll just take a little bit of digging on their side.</a:t>
            </a:r>
          </a:p>
          <a:p>
            <a:r>
              <a:rPr lang="en-US" dirty="0"/>
              <a:t>Please fill out all of the fields and then click the ‘I agree’ button on the button of the screen.</a:t>
            </a:r>
          </a:p>
          <a:p>
            <a:r>
              <a:rPr lang="en-US" dirty="0"/>
              <a:t>Once you do this, you will be either called or emailed back depending on </a:t>
            </a:r>
            <a:r>
              <a:rPr lang="en-US"/>
              <a:t>your preference.</a:t>
            </a:r>
            <a:endParaRPr lang="en-US" dirty="0"/>
          </a:p>
        </p:txBody>
      </p:sp>
      <p:sp>
        <p:nvSpPr>
          <p:cNvPr id="3" name="Title 2">
            <a:extLst>
              <a:ext uri="{FF2B5EF4-FFF2-40B4-BE49-F238E27FC236}">
                <a16:creationId xmlns:a16="http://schemas.microsoft.com/office/drawing/2014/main" id="{AB4A5ACA-9681-3320-D940-0BD724501C52}"/>
              </a:ext>
            </a:extLst>
          </p:cNvPr>
          <p:cNvSpPr>
            <a:spLocks noGrp="1"/>
          </p:cNvSpPr>
          <p:nvPr>
            <p:ph type="title"/>
          </p:nvPr>
        </p:nvSpPr>
        <p:spPr/>
        <p:txBody>
          <a:bodyPr>
            <a:normAutofit fontScale="90000"/>
          </a:bodyPr>
          <a:lstStyle/>
          <a:p>
            <a:r>
              <a:rPr lang="en-US" dirty="0"/>
              <a:t>Part 2 of the questionnaire </a:t>
            </a:r>
          </a:p>
        </p:txBody>
      </p:sp>
      <p:pic>
        <p:nvPicPr>
          <p:cNvPr id="5" name="Picture 4">
            <a:extLst>
              <a:ext uri="{FF2B5EF4-FFF2-40B4-BE49-F238E27FC236}">
                <a16:creationId xmlns:a16="http://schemas.microsoft.com/office/drawing/2014/main" id="{7EE8C52E-540B-3C68-1502-86BD6EDA4D99}"/>
              </a:ext>
            </a:extLst>
          </p:cNvPr>
          <p:cNvPicPr>
            <a:picLocks noChangeAspect="1"/>
          </p:cNvPicPr>
          <p:nvPr/>
        </p:nvPicPr>
        <p:blipFill>
          <a:blip r:embed="rId2"/>
          <a:stretch>
            <a:fillRect/>
          </a:stretch>
        </p:blipFill>
        <p:spPr>
          <a:xfrm>
            <a:off x="1486901" y="3656062"/>
            <a:ext cx="9220674" cy="2679838"/>
          </a:xfrm>
          <a:prstGeom prst="rect">
            <a:avLst/>
          </a:prstGeom>
        </p:spPr>
      </p:pic>
    </p:spTree>
    <p:extLst>
      <p:ext uri="{BB962C8B-B14F-4D97-AF65-F5344CB8AC3E}">
        <p14:creationId xmlns:p14="http://schemas.microsoft.com/office/powerpoint/2010/main" val="7112814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P_AGENDA" val="TOC TOCShowsSubsections Dividers SectionNumber SlideNumber"/>
</p:tagLst>
</file>

<file path=ppt/tags/tag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True&quot; Source=&quot;Group 4&quot; Layer=&quot;Group 4&quot; /&gt;"/>
</p:tagLst>
</file>

<file path=ppt/tags/tag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True&quot; Source=&quot;Group 5&quot; Layer=&quot;Group 5&quot; /&gt;"/>
</p:tagLst>
</file>

<file path=ppt/tags/tag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True&quot; Source=&quot;Harvey 8&quot; Layer=&quot;Harvey 8&quot; /&gt;"/>
</p:tagLst>
</file>

<file path=ppt/tags/tag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d5f66dcd-7c8d-4661-849b-23a9587c15e3&quot; /&gt;"/>
  <p:tag name="SP_POWERSHAPE" val="&lt;PowerShapeTag ClassVersion=&quot;0&quot; GUID=&quot;81f1f80b-b882-418d-8bbb-9c38d8d27274&quot; IsConsolidated=&quot;False&quot; IsTopLevel=&quot;True&quot; Layer=&quot;Harvey 100&quot; Source=&quot;Harvey 100&quot; /&gt;"/>
</p:tagLst>
</file>

<file path=ppt/tags/tag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0/100 [0]&quot; Source=&quot;Harvey 100&quot; /&gt;"/>
</p:tagLst>
</file>

<file path=ppt/tags/tag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00 [1]&quot; Source=&quot;Harvey 100&quot; /&gt;"/>
</p:tagLst>
</file>

<file path=ppt/tags/tag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00 [2]&quot; Source=&quot;Harvey 100&quot; /&gt;"/>
</p:tagLst>
</file>

<file path=ppt/tags/tag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00 [3]&quot; Source=&quot;Harvey 100&quot; /&gt;"/>
</p:tagLst>
</file>

<file path=ppt/tags/tag1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00 [4]&quot; Source=&quot;Harvey 100&quot; /&gt;"/>
</p:tagLst>
</file>

<file path=ppt/tags/tag1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00 [5]&quot; Source=&quot;Harvey 100&quot; /&gt;"/>
</p:tagLst>
</file>

<file path=ppt/tags/tag1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00 [6]&quot; Source=&quot;Harvey 100&quot; /&gt;"/>
</p:tagLst>
</file>

<file path=ppt/tags/tag1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00 [7]&quot; Source=&quot;Harvey 100&quot; /&gt;"/>
</p:tagLst>
</file>

<file path=ppt/tags/tag1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00 [8]&quot; Source=&quot;Harvey 100&quot; /&gt;"/>
</p:tagLst>
</file>

<file path=ppt/tags/tag1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00 [9]&quot; Source=&quot;Harvey 100&quot; /&gt;"/>
</p:tagLst>
</file>

<file path=ppt/tags/tag1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100 [10]&quot; Source=&quot;Harvey 100&quot; /&gt;"/>
</p:tagLst>
</file>

<file path=ppt/tags/tag1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100 [11]&quot; Source=&quot;Harvey 100&quot; /&gt;"/>
</p:tagLst>
</file>

<file path=ppt/tags/tag1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2/100 [12]&quot; Source=&quot;Harvey 100&quot; /&gt;"/>
</p:tagLst>
</file>

<file path=ppt/tags/tag1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3/100 [13]&quot; Source=&quot;Harvey 100&quot; /&gt;"/>
</p:tagLst>
</file>

<file path=ppt/tags/tag2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4/100 [14]&quot; Source=&quot;Harvey 100&quot; /&gt;"/>
</p:tagLst>
</file>

<file path=ppt/tags/tag2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5/100 [15]&quot; Source=&quot;Harvey 100&quot; /&gt;"/>
</p:tagLst>
</file>

<file path=ppt/tags/tag2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6/100 [16]&quot; Source=&quot;Harvey 100&quot; /&gt;"/>
</p:tagLst>
</file>

<file path=ppt/tags/tag2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7/100 [17]&quot; Source=&quot;Harvey 100&quot; /&gt;"/>
</p:tagLst>
</file>

<file path=ppt/tags/tag2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8/100 [18]&quot; Source=&quot;Harvey 100&quot; /&gt;"/>
</p:tagLst>
</file>

<file path=ppt/tags/tag2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9/100 [19]&quot; Source=&quot;Harvey 100&quot; /&gt;"/>
</p:tagLst>
</file>

<file path=ppt/tags/tag2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0/100 [20]&quot; Source=&quot;Harvey 100&quot; /&gt;"/>
</p:tagLst>
</file>

<file path=ppt/tags/tag2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100 [21]&quot; Source=&quot;Harvey 100&quot; /&gt;"/>
</p:tagLst>
</file>

<file path=ppt/tags/tag2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2/100 [22]&quot; Source=&quot;Harvey 100&quot; /&gt;"/>
</p:tagLst>
</file>

<file path=ppt/tags/tag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3/100 [23]&quot; Source=&quot;Harvey 100&quot; /&gt;"/>
</p:tagLst>
</file>

<file path=ppt/tags/tag3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4/100 [24]&quot; Source=&quot;Harvey 100&quot; /&gt;"/>
</p:tagLst>
</file>

<file path=ppt/tags/tag3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5/100 [25]&quot; Source=&quot;Harvey 100&quot; /&gt;"/>
</p:tagLst>
</file>

<file path=ppt/tags/tag3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6/100 [26]&quot; Source=&quot;Harvey 100&quot; /&gt;"/>
</p:tagLst>
</file>

<file path=ppt/tags/tag3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7/100 [27]&quot; Source=&quot;Harvey 100&quot; /&gt;"/>
</p:tagLst>
</file>

<file path=ppt/tags/tag3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8/100 [28]&quot; Source=&quot;Harvey 100&quot; /&gt;"/>
</p:tagLst>
</file>

<file path=ppt/tags/tag3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9/100 [29]&quot; Source=&quot;Harvey 100&quot; /&gt;"/>
</p:tagLst>
</file>

<file path=ppt/tags/tag3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0/100 [30]&quot; Source=&quot;Harvey 100&quot; /&gt;"/>
</p:tagLst>
</file>

<file path=ppt/tags/tag3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100 [31]&quot; Source=&quot;Harvey 100&quot; /&gt;"/>
</p:tagLst>
</file>

<file path=ppt/tags/tag3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2/100 [32]&quot; Source=&quot;Harvey 100&quot; /&gt;"/>
</p:tagLst>
</file>

<file path=ppt/tags/tag3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3/100 [33]&quot; Source=&quot;Harvey 100&quot; /&gt;"/>
</p:tagLst>
</file>

<file path=ppt/tags/tag4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4/100 [34]&quot; Source=&quot;Harvey 100&quot; /&gt;"/>
</p:tagLst>
</file>

<file path=ppt/tags/tag4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5/100 [35]&quot; Source=&quot;Harvey 100&quot; /&gt;"/>
</p:tagLst>
</file>

<file path=ppt/tags/tag4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6/100 [36]&quot; Source=&quot;Harvey 100&quot; /&gt;"/>
</p:tagLst>
</file>

<file path=ppt/tags/tag4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7/100 [37]&quot; Source=&quot;Harvey 100&quot; /&gt;"/>
</p:tagLst>
</file>

<file path=ppt/tags/tag4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8/100 [38]&quot; Source=&quot;Harvey 100&quot; /&gt;"/>
</p:tagLst>
</file>

<file path=ppt/tags/tag4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9/100 [39]&quot; Source=&quot;Harvey 100&quot; /&gt;"/>
</p:tagLst>
</file>

<file path=ppt/tags/tag4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0/100 [40]&quot; Source=&quot;Harvey 100&quot; /&gt;"/>
</p:tagLst>
</file>

<file path=ppt/tags/tag4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100 [41]&quot; Source=&quot;Harvey 100&quot; /&gt;"/>
</p:tagLst>
</file>

<file path=ppt/tags/tag4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2/100 [42]&quot; Source=&quot;Harvey 100&quot; /&gt;"/>
</p:tagLst>
</file>

<file path=ppt/tags/tag4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3/100 [43]&quot; Source=&quot;Harvey 100&quot; /&gt;"/>
</p:tagLst>
</file>

<file path=ppt/tags/tag5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4/100 [44]&quot; Source=&quot;Harvey 100&quot; /&gt;"/>
</p:tagLst>
</file>

<file path=ppt/tags/tag5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5/100 [45]&quot; Source=&quot;Harvey 100&quot; /&gt;"/>
</p:tagLst>
</file>

<file path=ppt/tags/tag5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6/100 [46]&quot; Source=&quot;Harvey 100&quot; /&gt;"/>
</p:tagLst>
</file>

<file path=ppt/tags/tag5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7/100 [47]&quot; Source=&quot;Harvey 100&quot; /&gt;"/>
</p:tagLst>
</file>

<file path=ppt/tags/tag5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8/100 [48]&quot; Source=&quot;Harvey 100&quot; /&gt;"/>
</p:tagLst>
</file>

<file path=ppt/tags/tag5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9/100 [49]&quot; Source=&quot;Harvey 100&quot; /&gt;"/>
</p:tagLst>
</file>

<file path=ppt/tags/tag5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0/100 [50]&quot; Source=&quot;Harvey 100&quot; /&gt;"/>
</p:tagLst>
</file>

<file path=ppt/tags/tag5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100 [51]&quot; Source=&quot;Harvey 100&quot; /&gt;"/>
</p:tagLst>
</file>

<file path=ppt/tags/tag5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2/100 [52]&quot; Source=&quot;Harvey 100&quot; /&gt;"/>
</p:tagLst>
</file>

<file path=ppt/tags/tag5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3/100 [53]&quot; Source=&quot;Harvey 100&quot; /&gt;"/>
</p:tagLst>
</file>

<file path=ppt/tags/tag6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4/100 [54]&quot; Source=&quot;Harvey 100&quot; /&gt;"/>
</p:tagLst>
</file>

<file path=ppt/tags/tag6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5/100 [55]&quot; Source=&quot;Harvey 100&quot; /&gt;"/>
</p:tagLst>
</file>

<file path=ppt/tags/tag6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6/100 [56]&quot; Source=&quot;Harvey 100&quot; /&gt;"/>
</p:tagLst>
</file>

<file path=ppt/tags/tag6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7/100 [57]&quot; Source=&quot;Harvey 100&quot; /&gt;"/>
</p:tagLst>
</file>

<file path=ppt/tags/tag6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8/100 [58]&quot; Source=&quot;Harvey 100&quot; /&gt;"/>
</p:tagLst>
</file>

<file path=ppt/tags/tag6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9/100 [59]&quot; Source=&quot;Harvey 100&quot; /&gt;"/>
</p:tagLst>
</file>

<file path=ppt/tags/tag6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0/100 [60]&quot; Source=&quot;Harvey 100&quot; /&gt;"/>
</p:tagLst>
</file>

<file path=ppt/tags/tag6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100 [61]&quot; Source=&quot;Harvey 100&quot; /&gt;"/>
</p:tagLst>
</file>

<file path=ppt/tags/tag6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2/100 [62]&quot; Source=&quot;Harvey 100&quot; /&gt;"/>
</p:tagLst>
</file>

<file path=ppt/tags/tag6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3/100 [63]&quot; Source=&quot;Harvey 100&quot; /&gt;"/>
</p:tagLst>
</file>

<file path=ppt/tags/tag7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4/100 [64]&quot; Source=&quot;Harvey 100&quot; /&gt;"/>
</p:tagLst>
</file>

<file path=ppt/tags/tag7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5/100 [65]&quot; Source=&quot;Harvey 100&quot; /&gt;"/>
</p:tagLst>
</file>

<file path=ppt/tags/tag7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6/100 [66]&quot; Source=&quot;Harvey 100&quot; /&gt;"/>
</p:tagLst>
</file>

<file path=ppt/tags/tag7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7/100 [67]&quot; Source=&quot;Harvey 100&quot; /&gt;"/>
</p:tagLst>
</file>

<file path=ppt/tags/tag7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8/100 [68]&quot; Source=&quot;Harvey 100&quot; /&gt;"/>
</p:tagLst>
</file>

<file path=ppt/tags/tag7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9/100 [69]&quot; Source=&quot;Harvey 100&quot; /&gt;"/>
</p:tagLst>
</file>

<file path=ppt/tags/tag7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0/100 [70]&quot; Source=&quot;Harvey 100&quot; /&gt;"/>
</p:tagLst>
</file>

<file path=ppt/tags/tag7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100 [71]&quot; Source=&quot;Harvey 100&quot; /&gt;"/>
</p:tagLst>
</file>

<file path=ppt/tags/tag7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2/100 [72]&quot; Source=&quot;Harvey 100&quot; /&gt;"/>
</p:tagLst>
</file>

<file path=ppt/tags/tag7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3/100 [73]&quot; Source=&quot;Harvey 100&quot; /&gt;"/>
</p:tagLst>
</file>

<file path=ppt/tags/tag8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4/100 [74]&quot; Source=&quot;Harvey 100&quot; /&gt;"/>
</p:tagLst>
</file>

<file path=ppt/tags/tag8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5/100 [75]&quot; Source=&quot;Harvey 100&quot; /&gt;"/>
</p:tagLst>
</file>

<file path=ppt/tags/tag8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6/100 [76]&quot; Source=&quot;Harvey 100&quot; /&gt;"/>
</p:tagLst>
</file>

<file path=ppt/tags/tag8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7/100 [77]&quot; Source=&quot;Harvey 100&quot; /&gt;"/>
</p:tagLst>
</file>

<file path=ppt/tags/tag8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8/100 [78]&quot; Source=&quot;Harvey 100&quot; /&gt;"/>
</p:tagLst>
</file>

<file path=ppt/tags/tag8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9/100 [79]&quot; Source=&quot;Harvey 100&quot; /&gt;"/>
</p:tagLst>
</file>

<file path=ppt/tags/tag8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0/100 [80]&quot; Source=&quot;Harvey 100&quot; /&gt;"/>
</p:tagLst>
</file>

<file path=ppt/tags/tag8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100 [81]&quot; Source=&quot;Harvey 100&quot; /&gt;"/>
</p:tagLst>
</file>

<file path=ppt/tags/tag8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2/100 [82]&quot; Source=&quot;Harvey 100&quot; /&gt;"/>
</p:tagLst>
</file>

<file path=ppt/tags/tag8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3/100 [83]&quot; Source=&quot;Harvey 100&quot; /&gt;"/>
</p:tagLst>
</file>

<file path=ppt/tags/tag9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4/100 [84]&quot; Source=&quot;Harvey 100&quot; /&gt;"/>
</p:tagLst>
</file>

<file path=ppt/tags/tag9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5/100 [85]&quot; Source=&quot;Harvey 100&quot; /&gt;"/>
</p:tagLst>
</file>

<file path=ppt/tags/tag9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6/100 [86]&quot; Source=&quot;Harvey 100&quot; /&gt;"/>
</p:tagLst>
</file>

<file path=ppt/tags/tag9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7/100 [87]&quot; Source=&quot;Harvey 100&quot; /&gt;"/>
</p:tagLst>
</file>

<file path=ppt/tags/tag9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8/100 [88]&quot; Source=&quot;Harvey 100&quot; /&gt;"/>
</p:tagLst>
</file>

<file path=ppt/tags/tag9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9/100 [89]&quot; Source=&quot;Harvey 100&quot; /&gt;"/>
</p:tagLst>
</file>

<file path=ppt/tags/tag9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0/100 [90]&quot; Source=&quot;Harvey 100&quot; /&gt;"/>
</p:tagLst>
</file>

<file path=ppt/tags/tag9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100 [91]&quot; Source=&quot;Harvey 100&quot; /&gt;"/>
</p:tagLst>
</file>

<file path=ppt/tags/tag9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2/100 [92]&quot; Source=&quot;Harvey 100&quot; /&gt;"/>
</p:tagLst>
</file>

<file path=ppt/tags/tag9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3/100 [93]&quot; Source=&quot;Harvey 100&quot; /&gt;"/>
</p:tagLst>
</file>

<file path=ppt/tags/tag10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4/100 [94]&quot; Source=&quot;Harvey 100&quot; /&gt;"/>
</p:tagLst>
</file>

<file path=ppt/tags/tag10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5/100 [95]&quot; Source=&quot;Harvey 100&quot; /&gt;"/>
</p:tagLst>
</file>

<file path=ppt/tags/tag10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6/100 [96]&quot; Source=&quot;Harvey 100&quot; /&gt;"/>
</p:tagLst>
</file>

<file path=ppt/tags/tag10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7/100 [97]&quot; Source=&quot;Harvey 100&quot; /&gt;"/>
</p:tagLst>
</file>

<file path=ppt/tags/tag10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8/100 [98]&quot; Source=&quot;Harvey 100&quot; /&gt;"/>
</p:tagLst>
</file>

<file path=ppt/tags/tag10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9/100 [99]&quot; Source=&quot;Harvey 100&quot; /&gt;"/>
</p:tagLst>
</file>

<file path=ppt/tags/tag10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0/100 [100]&quot; Source=&quot;Harvey 100&quot; /&gt;"/>
</p:tagLst>
</file>

<file path=ppt/tags/tag10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0/8 [0]&quot; /&gt;"/>
</p:tagLst>
</file>

<file path=ppt/tags/tag10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1/8 [1]&quot; /&gt;"/>
</p:tagLst>
</file>

<file path=ppt/tags/tag10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2/8 [2]&quot; /&gt;"/>
</p:tagLst>
</file>

<file path=ppt/tags/tag11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3/8 [3]&quot; /&gt;"/>
</p:tagLst>
</file>

<file path=ppt/tags/tag11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4/8 [4]&quot; /&gt;"/>
</p:tagLst>
</file>

<file path=ppt/tags/tag11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5/8 [5]&quot; /&gt;"/>
</p:tagLst>
</file>

<file path=ppt/tags/tag11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6/8 [6]&quot; /&gt;"/>
</p:tagLst>
</file>

<file path=ppt/tags/tag11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7/8 [7]&quot; /&gt;"/>
</p:tagLst>
</file>

<file path=ppt/tags/tag11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8/8 [8]&quot; /&gt;"/>
</p:tagLst>
</file>

<file path=ppt/tags/tag11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0/4 [0]&quot; /&gt;"/>
</p:tagLst>
</file>

<file path=ppt/tags/tag11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1/4 [1]&quot; /&gt;"/>
</p:tagLst>
</file>

<file path=ppt/tags/tag11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2/4 [2]&quot; /&gt;"/>
</p:tagLst>
</file>

<file path=ppt/tags/tag11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3/4 [3]&quot; /&gt;"/>
</p:tagLst>
</file>

<file path=ppt/tags/tag12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4/4 [4]&quot; /&gt;"/>
</p:tagLst>
</file>

<file path=ppt/tags/tag12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0/3 [0]&quot; /&gt;"/>
</p:tagLst>
</file>

<file path=ppt/tags/tag12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1/3 [1]&quot; /&gt;"/>
</p:tagLst>
</file>

<file path=ppt/tags/tag12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2/3 [2]&quot; /&gt;"/>
</p:tagLst>
</file>

<file path=ppt/tags/tag12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3/3 [3]&quot; /&gt;"/>
</p:tagLst>
</file>

<file path=ppt/tags/tag12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True&quot; Source=&quot;Group 4&quot; Layer=&quot;Group 4&quot; /&gt;"/>
</p:tagLst>
</file>

<file path=ppt/tags/tag12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True&quot; Source=&quot;Group 5&quot; Layer=&quot;Group 5&quot; /&gt;"/>
</p:tagLst>
</file>

<file path=ppt/tags/tag12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True&quot; Source=&quot;Harvey 8&quot; Layer=&quot;Harvey 8&quot; /&gt;"/>
</p:tagLst>
</file>

<file path=ppt/tags/tag12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d5f66dcd-7c8d-4661-849b-23a9587c15e3&quot; /&gt;"/>
  <p:tag name="SP_POWERSHAPE" val="&lt;PowerShapeTag ClassVersion=&quot;0&quot; GUID=&quot;81f1f80b-b882-418d-8bbb-9c38d8d27274&quot; IsConsolidated=&quot;False&quot; IsTopLevel=&quot;True&quot; Layer=&quot;Harvey 100&quot; Source=&quot;Harvey 100&quot; /&gt;"/>
</p:tagLst>
</file>

<file path=ppt/tags/tag1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0/100 [0]&quot; Source=&quot;Harvey 100&quot; /&gt;"/>
</p:tagLst>
</file>

<file path=ppt/tags/tag13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00 [1]&quot; Source=&quot;Harvey 100&quot; /&gt;"/>
</p:tagLst>
</file>

<file path=ppt/tags/tag13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00 [2]&quot; Source=&quot;Harvey 100&quot; /&gt;"/>
</p:tagLst>
</file>

<file path=ppt/tags/tag13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00 [3]&quot; Source=&quot;Harvey 100&quot; /&gt;"/>
</p:tagLst>
</file>

<file path=ppt/tags/tag13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00 [4]&quot; Source=&quot;Harvey 100&quot; /&gt;"/>
</p:tagLst>
</file>

<file path=ppt/tags/tag13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00 [5]&quot; Source=&quot;Harvey 100&quot; /&gt;"/>
</p:tagLst>
</file>

<file path=ppt/tags/tag13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00 [6]&quot; Source=&quot;Harvey 100&quot; /&gt;"/>
</p:tagLst>
</file>

<file path=ppt/tags/tag13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00 [7]&quot; Source=&quot;Harvey 100&quot; /&gt;"/>
</p:tagLst>
</file>

<file path=ppt/tags/tag13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00 [8]&quot; Source=&quot;Harvey 100&quot; /&gt;"/>
</p:tagLst>
</file>

<file path=ppt/tags/tag13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00 [9]&quot; Source=&quot;Harvey 100&quot; /&gt;"/>
</p:tagLst>
</file>

<file path=ppt/tags/tag13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100 [10]&quot; Source=&quot;Harvey 100&quot; /&gt;"/>
</p:tagLst>
</file>

<file path=ppt/tags/tag14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1/100 [11]&quot; Source=&quot;Harvey 100&quot; /&gt;"/>
</p:tagLst>
</file>

<file path=ppt/tags/tag14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2/100 [12]&quot; Source=&quot;Harvey 100&quot; /&gt;"/>
</p:tagLst>
</file>

<file path=ppt/tags/tag14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3/100 [13]&quot; Source=&quot;Harvey 100&quot; /&gt;"/>
</p:tagLst>
</file>

<file path=ppt/tags/tag14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4/100 [14]&quot; Source=&quot;Harvey 100&quot; /&gt;"/>
</p:tagLst>
</file>

<file path=ppt/tags/tag14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5/100 [15]&quot; Source=&quot;Harvey 100&quot; /&gt;"/>
</p:tagLst>
</file>

<file path=ppt/tags/tag14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6/100 [16]&quot; Source=&quot;Harvey 100&quot; /&gt;"/>
</p:tagLst>
</file>

<file path=ppt/tags/tag14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7/100 [17]&quot; Source=&quot;Harvey 100&quot; /&gt;"/>
</p:tagLst>
</file>

<file path=ppt/tags/tag14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8/100 [18]&quot; Source=&quot;Harvey 100&quot; /&gt;"/>
</p:tagLst>
</file>

<file path=ppt/tags/tag14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9/100 [19]&quot; Source=&quot;Harvey 100&quot; /&gt;"/>
</p:tagLst>
</file>

<file path=ppt/tags/tag14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0/100 [20]&quot; Source=&quot;Harvey 100&quot; /&gt;"/>
</p:tagLst>
</file>

<file path=ppt/tags/tag15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1/100 [21]&quot; Source=&quot;Harvey 100&quot; /&gt;"/>
</p:tagLst>
</file>

<file path=ppt/tags/tag15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2/100 [22]&quot; Source=&quot;Harvey 100&quot; /&gt;"/>
</p:tagLst>
</file>

<file path=ppt/tags/tag15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3/100 [23]&quot; Source=&quot;Harvey 100&quot; /&gt;"/>
</p:tagLst>
</file>

<file path=ppt/tags/tag15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4/100 [24]&quot; Source=&quot;Harvey 100&quot; /&gt;"/>
</p:tagLst>
</file>

<file path=ppt/tags/tag15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5/100 [25]&quot; Source=&quot;Harvey 100&quot; /&gt;"/>
</p:tagLst>
</file>

<file path=ppt/tags/tag15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6/100 [26]&quot; Source=&quot;Harvey 100&quot; /&gt;"/>
</p:tagLst>
</file>

<file path=ppt/tags/tag15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7/100 [27]&quot; Source=&quot;Harvey 100&quot; /&gt;"/>
</p:tagLst>
</file>

<file path=ppt/tags/tag15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8/100 [28]&quot; Source=&quot;Harvey 100&quot; /&gt;"/>
</p:tagLst>
</file>

<file path=ppt/tags/tag15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29/100 [29]&quot; Source=&quot;Harvey 100&quot; /&gt;"/>
</p:tagLst>
</file>

<file path=ppt/tags/tag15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0/100 [30]&quot; Source=&quot;Harvey 100&quot; /&gt;"/>
</p:tagLst>
</file>

<file path=ppt/tags/tag16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1/100 [31]&quot; Source=&quot;Harvey 100&quot; /&gt;"/>
</p:tagLst>
</file>

<file path=ppt/tags/tag16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2/100 [32]&quot; Source=&quot;Harvey 100&quot; /&gt;"/>
</p:tagLst>
</file>

<file path=ppt/tags/tag16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3/100 [33]&quot; Source=&quot;Harvey 100&quot; /&gt;"/>
</p:tagLst>
</file>

<file path=ppt/tags/tag16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4/100 [34]&quot; Source=&quot;Harvey 100&quot; /&gt;"/>
</p:tagLst>
</file>

<file path=ppt/tags/tag16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5/100 [35]&quot; Source=&quot;Harvey 100&quot; /&gt;"/>
</p:tagLst>
</file>

<file path=ppt/tags/tag16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6/100 [36]&quot; Source=&quot;Harvey 100&quot; /&gt;"/>
</p:tagLst>
</file>

<file path=ppt/tags/tag16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7/100 [37]&quot; Source=&quot;Harvey 100&quot; /&gt;"/>
</p:tagLst>
</file>

<file path=ppt/tags/tag16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8/100 [38]&quot; Source=&quot;Harvey 100&quot; /&gt;"/>
</p:tagLst>
</file>

<file path=ppt/tags/tag16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39/100 [39]&quot; Source=&quot;Harvey 100&quot; /&gt;"/>
</p:tagLst>
</file>

<file path=ppt/tags/tag16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0/100 [40]&quot; Source=&quot;Harvey 100&quot; /&gt;"/>
</p:tagLst>
</file>

<file path=ppt/tags/tag17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1/100 [41]&quot; Source=&quot;Harvey 100&quot; /&gt;"/>
</p:tagLst>
</file>

<file path=ppt/tags/tag17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2/100 [42]&quot; Source=&quot;Harvey 100&quot; /&gt;"/>
</p:tagLst>
</file>

<file path=ppt/tags/tag17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3/100 [43]&quot; Source=&quot;Harvey 100&quot; /&gt;"/>
</p:tagLst>
</file>

<file path=ppt/tags/tag17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4/100 [44]&quot; Source=&quot;Harvey 100&quot; /&gt;"/>
</p:tagLst>
</file>

<file path=ppt/tags/tag17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5/100 [45]&quot; Source=&quot;Harvey 100&quot; /&gt;"/>
</p:tagLst>
</file>

<file path=ppt/tags/tag17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6/100 [46]&quot; Source=&quot;Harvey 100&quot; /&gt;"/>
</p:tagLst>
</file>

<file path=ppt/tags/tag17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7/100 [47]&quot; Source=&quot;Harvey 100&quot; /&gt;"/>
</p:tagLst>
</file>

<file path=ppt/tags/tag17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8/100 [48]&quot; Source=&quot;Harvey 100&quot; /&gt;"/>
</p:tagLst>
</file>

<file path=ppt/tags/tag17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49/100 [49]&quot; Source=&quot;Harvey 100&quot; /&gt;"/>
</p:tagLst>
</file>

<file path=ppt/tags/tag17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0/100 [50]&quot; Source=&quot;Harvey 100&quot; /&gt;"/>
</p:tagLst>
</file>

<file path=ppt/tags/tag18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1/100 [51]&quot; Source=&quot;Harvey 100&quot; /&gt;"/>
</p:tagLst>
</file>

<file path=ppt/tags/tag18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2/100 [52]&quot; Source=&quot;Harvey 100&quot; /&gt;"/>
</p:tagLst>
</file>

<file path=ppt/tags/tag18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3/100 [53]&quot; Source=&quot;Harvey 100&quot; /&gt;"/>
</p:tagLst>
</file>

<file path=ppt/tags/tag18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4/100 [54]&quot; Source=&quot;Harvey 100&quot; /&gt;"/>
</p:tagLst>
</file>

<file path=ppt/tags/tag18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5/100 [55]&quot; Source=&quot;Harvey 100&quot; /&gt;"/>
</p:tagLst>
</file>

<file path=ppt/tags/tag18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6/100 [56]&quot; Source=&quot;Harvey 100&quot; /&gt;"/>
</p:tagLst>
</file>

<file path=ppt/tags/tag18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7/100 [57]&quot; Source=&quot;Harvey 100&quot; /&gt;"/>
</p:tagLst>
</file>

<file path=ppt/tags/tag18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8/100 [58]&quot; Source=&quot;Harvey 100&quot; /&gt;"/>
</p:tagLst>
</file>

<file path=ppt/tags/tag18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59/100 [59]&quot; Source=&quot;Harvey 100&quot; /&gt;"/>
</p:tagLst>
</file>

<file path=ppt/tags/tag18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0/100 [60]&quot; Source=&quot;Harvey 100&quot; /&gt;"/>
</p:tagLst>
</file>

<file path=ppt/tags/tag19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1/100 [61]&quot; Source=&quot;Harvey 100&quot; /&gt;"/>
</p:tagLst>
</file>

<file path=ppt/tags/tag19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2/100 [62]&quot; Source=&quot;Harvey 100&quot; /&gt;"/>
</p:tagLst>
</file>

<file path=ppt/tags/tag19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3/100 [63]&quot; Source=&quot;Harvey 100&quot; /&gt;"/>
</p:tagLst>
</file>

<file path=ppt/tags/tag19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4/100 [64]&quot; Source=&quot;Harvey 100&quot; /&gt;"/>
</p:tagLst>
</file>

<file path=ppt/tags/tag19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5/100 [65]&quot; Source=&quot;Harvey 100&quot; /&gt;"/>
</p:tagLst>
</file>

<file path=ppt/tags/tag19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6/100 [66]&quot; Source=&quot;Harvey 100&quot; /&gt;"/>
</p:tagLst>
</file>

<file path=ppt/tags/tag19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7/100 [67]&quot; Source=&quot;Harvey 100&quot; /&gt;"/>
</p:tagLst>
</file>

<file path=ppt/tags/tag19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8/100 [68]&quot; Source=&quot;Harvey 100&quot; /&gt;"/>
</p:tagLst>
</file>

<file path=ppt/tags/tag19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69/100 [69]&quot; Source=&quot;Harvey 100&quot; /&gt;"/>
</p:tagLst>
</file>

<file path=ppt/tags/tag19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0/100 [70]&quot; Source=&quot;Harvey 100&quot; /&gt;"/>
</p:tagLst>
</file>

<file path=ppt/tags/tag20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1/100 [71]&quot; Source=&quot;Harvey 100&quot; /&gt;"/>
</p:tagLst>
</file>

<file path=ppt/tags/tag20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2/100 [72]&quot; Source=&quot;Harvey 100&quot; /&gt;"/>
</p:tagLst>
</file>

<file path=ppt/tags/tag20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3/100 [73]&quot; Source=&quot;Harvey 100&quot; /&gt;"/>
</p:tagLst>
</file>

<file path=ppt/tags/tag20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4/100 [74]&quot; Source=&quot;Harvey 100&quot; /&gt;"/>
</p:tagLst>
</file>

<file path=ppt/tags/tag20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5/100 [75]&quot; Source=&quot;Harvey 100&quot; /&gt;"/>
</p:tagLst>
</file>

<file path=ppt/tags/tag20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6/100 [76]&quot; Source=&quot;Harvey 100&quot; /&gt;"/>
</p:tagLst>
</file>

<file path=ppt/tags/tag20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7/100 [77]&quot; Source=&quot;Harvey 100&quot; /&gt;"/>
</p:tagLst>
</file>

<file path=ppt/tags/tag20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8/100 [78]&quot; Source=&quot;Harvey 100&quot; /&gt;"/>
</p:tagLst>
</file>

<file path=ppt/tags/tag20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79/100 [79]&quot; Source=&quot;Harvey 100&quot; /&gt;"/>
</p:tagLst>
</file>

<file path=ppt/tags/tag20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0/100 [80]&quot; Source=&quot;Harvey 100&quot; /&gt;"/>
</p:tagLst>
</file>

<file path=ppt/tags/tag21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1/100 [81]&quot; Source=&quot;Harvey 100&quot; /&gt;"/>
</p:tagLst>
</file>

<file path=ppt/tags/tag21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2/100 [82]&quot; Source=&quot;Harvey 100&quot; /&gt;"/>
</p:tagLst>
</file>

<file path=ppt/tags/tag21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3/100 [83]&quot; Source=&quot;Harvey 100&quot; /&gt;"/>
</p:tagLst>
</file>

<file path=ppt/tags/tag21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4/100 [84]&quot; Source=&quot;Harvey 100&quot; /&gt;"/>
</p:tagLst>
</file>

<file path=ppt/tags/tag21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5/100 [85]&quot; Source=&quot;Harvey 100&quot; /&gt;"/>
</p:tagLst>
</file>

<file path=ppt/tags/tag21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6/100 [86]&quot; Source=&quot;Harvey 100&quot; /&gt;"/>
</p:tagLst>
</file>

<file path=ppt/tags/tag21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7/100 [87]&quot; Source=&quot;Harvey 100&quot; /&gt;"/>
</p:tagLst>
</file>

<file path=ppt/tags/tag21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8/100 [88]&quot; Source=&quot;Harvey 100&quot; /&gt;"/>
</p:tagLst>
</file>

<file path=ppt/tags/tag21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89/100 [89]&quot; Source=&quot;Harvey 100&quot; /&gt;"/>
</p:tagLst>
</file>

<file path=ppt/tags/tag21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0/100 [90]&quot; Source=&quot;Harvey 100&quot; /&gt;"/>
</p:tagLst>
</file>

<file path=ppt/tags/tag220.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1/100 [91]&quot; Source=&quot;Harvey 100&quot; /&gt;"/>
</p:tagLst>
</file>

<file path=ppt/tags/tag221.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2/100 [92]&quot; Source=&quot;Harvey 100&quot; /&gt;"/>
</p:tagLst>
</file>

<file path=ppt/tags/tag222.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3/100 [93]&quot; Source=&quot;Harvey 100&quot; /&gt;"/>
</p:tagLst>
</file>

<file path=ppt/tags/tag223.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4/100 [94]&quot; Source=&quot;Harvey 100&quot; /&gt;"/>
</p:tagLst>
</file>

<file path=ppt/tags/tag224.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5/100 [95]&quot; Source=&quot;Harvey 100&quot; /&gt;"/>
</p:tagLst>
</file>

<file path=ppt/tags/tag225.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6/100 [96]&quot; Source=&quot;Harvey 100&quot; /&gt;"/>
</p:tagLst>
</file>

<file path=ppt/tags/tag226.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7/100 [97]&quot; Source=&quot;Harvey 100&quot; /&gt;"/>
</p:tagLst>
</file>

<file path=ppt/tags/tag227.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8/100 [98]&quot; Source=&quot;Harvey 100&quot; /&gt;"/>
</p:tagLst>
</file>

<file path=ppt/tags/tag228.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99/100 [99]&quot; Source=&quot;Harvey 100&quot; /&gt;"/>
</p:tagLst>
</file>

<file path=ppt/tags/tag229.xml><?xml version="1.0" encoding="utf-8"?>
<p:tagLst xmlns:a="http://schemas.openxmlformats.org/drawingml/2006/main" xmlns:r="http://schemas.openxmlformats.org/officeDocument/2006/relationships" xmlns:p="http://schemas.openxmlformats.org/presentationml/2006/main">
  <p:tag name="SP_POWERSHAPE" val="&lt;PowerShapeTag ClassVersion=&quot;0&quot; GUID=&quot;81f1f80b-b882-418d-8bbb-9c38d8d27274&quot; IsConsolidated=&quot;False&quot; IsTopLevel=&quot;False&quot; Layer=&quot;Harvey 100/100 [100]&quot; Source=&quot;Harvey 100&quot; /&gt;"/>
</p:tagLst>
</file>

<file path=ppt/tags/tag23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0/8 [0]&quot; /&gt;"/>
</p:tagLst>
</file>

<file path=ppt/tags/tag23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1/8 [1]&quot; /&gt;"/>
</p:tagLst>
</file>

<file path=ppt/tags/tag23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2/8 [2]&quot; /&gt;"/>
</p:tagLst>
</file>

<file path=ppt/tags/tag23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3/8 [3]&quot; /&gt;"/>
</p:tagLst>
</file>

<file path=ppt/tags/tag23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4/8 [4]&quot; /&gt;"/>
</p:tagLst>
</file>

<file path=ppt/tags/tag23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5/8 [5]&quot; /&gt;"/>
</p:tagLst>
</file>

<file path=ppt/tags/tag23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6/8 [6]&quot; /&gt;"/>
</p:tagLst>
</file>

<file path=ppt/tags/tag23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7/8 [7]&quot; /&gt;"/>
</p:tagLst>
</file>

<file path=ppt/tags/tag238.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3ac6243e-138b-4d24-9233-68986636b925&quot; /&gt;"/>
  <p:tag name="SP_POWERSHAPE" val="&lt;PowerShapeTag ClassVersion=&quot;0&quot; GUID=&quot;b4a0a1cc-0b52-49b0-80fe-c3d6b9aabd20&quot; IsConsolidated=&quot;False&quot; IsTopLevel=&quot;False&quot; Source=&quot;Harvey 8&quot; Layer=&quot;Harvey 8/8 [8]&quot; /&gt;"/>
</p:tagLst>
</file>

<file path=ppt/tags/tag239.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0/4 [0]&quot; /&gt;"/>
</p:tagLst>
</file>

<file path=ppt/tags/tag240.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1/4 [1]&quot; /&gt;"/>
</p:tagLst>
</file>

<file path=ppt/tags/tag241.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2/4 [2]&quot; /&gt;"/>
</p:tagLst>
</file>

<file path=ppt/tags/tag242.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3/4 [3]&quot; /&gt;"/>
</p:tagLst>
</file>

<file path=ppt/tags/tag243.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1f6e42f0-6172-48f1-b7b3-938d21934801&quot; /&gt;"/>
  <p:tag name="SP_POWERSHAPE" val="&lt;PowerShapeTag ClassVersion=&quot;0&quot; GUID=&quot;d49074d4-1016-448b-856a-9ab9e2544118&quot; IsConsolidated=&quot;False&quot; IsTopLevel=&quot;False&quot; Source=&quot;Group 5&quot; Layer=&quot;Harvey 4/4 [4]&quot; /&gt;"/>
</p:tagLst>
</file>

<file path=ppt/tags/tag244.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0/3 [0]&quot; /&gt;"/>
</p:tagLst>
</file>

<file path=ppt/tags/tag245.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1/3 [1]&quot; /&gt;"/>
</p:tagLst>
</file>

<file path=ppt/tags/tag246.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2/3 [2]&quot; /&gt;"/>
</p:tagLst>
</file>

<file path=ppt/tags/tag247.xml><?xml version="1.0" encoding="utf-8"?>
<p:tagLst xmlns:a="http://schemas.openxmlformats.org/drawingml/2006/main" xmlns:r="http://schemas.openxmlformats.org/officeDocument/2006/relationships" xmlns:p="http://schemas.openxmlformats.org/presentationml/2006/main">
  <p:tag name="SP_LIBRARY" val="&lt;LibraryShapeTag ClassVersion=&quot;0&quot; GUID=&quot;2915f3e2-8299-477b-bc6f-b8374767579c&quot; /&gt;"/>
  <p:tag name="SP_POWERSHAPE" val="&lt;PowerShapeTag ClassVersion=&quot;0&quot; GUID=&quot;482b1744-6a2c-4e40-b634-2f3943210f4d&quot; IsConsolidated=&quot;False&quot; IsTopLevel=&quot;False&quot; Source=&quot;Group 4&quot; Layer=&quot;Harvey 3/3 [3]&quot; /&gt;"/>
</p:tagLst>
</file>

<file path=ppt/theme/_rels/theme2.xml.rels><?xml version="1.0" encoding="UTF-8" standalone="yes"?>
<Relationships xmlns="http://schemas.openxmlformats.org/package/2006/relationships"><Relationship Id="rId1" Type="http://schemas.openxmlformats.org/officeDocument/2006/relationships/image" Target="../media/image10.jpeg"/></Relationships>
</file>

<file path=ppt/theme/theme1.xml><?xml version="1.0" encoding="utf-8"?>
<a:theme xmlns:a="http://schemas.openxmlformats.org/drawingml/2006/main" name="SAP Template 2024">
  <a:themeElements>
    <a:clrScheme name="SAP Colors 2023">
      <a:dk1>
        <a:srgbClr val="000000"/>
      </a:dk1>
      <a:lt1>
        <a:srgbClr val="FFFFFF"/>
      </a:lt1>
      <a:dk2>
        <a:srgbClr val="1B90FF"/>
      </a:dk2>
      <a:lt2>
        <a:srgbClr val="89D1FF"/>
      </a:lt2>
      <a:accent1>
        <a:srgbClr val="E76500"/>
      </a:accent1>
      <a:accent2>
        <a:srgbClr val="049F9A"/>
      </a:accent2>
      <a:accent3>
        <a:srgbClr val="36A41D"/>
      </a:accent3>
      <a:accent4>
        <a:srgbClr val="FA4F96"/>
      </a:accent4>
      <a:accent5>
        <a:srgbClr val="F31DED"/>
      </a:accent5>
      <a:accent6>
        <a:srgbClr val="7858FF"/>
      </a:accent6>
      <a:hlink>
        <a:srgbClr val="0070F2"/>
      </a:hlink>
      <a:folHlink>
        <a:srgbClr val="0070F2"/>
      </a:folHlink>
    </a:clrScheme>
    <a:fontScheme name="SAP 2023">
      <a:majorFont>
        <a:latin typeface="72 Brand Medium"/>
        <a:ea typeface=""/>
        <a:cs typeface=""/>
      </a:majorFont>
      <a:minorFont>
        <a:latin typeface="72 Brand"/>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smtClean="0">
            <a:ln>
              <a:noFill/>
            </a:ln>
            <a:effectLst/>
            <a:uLnTx/>
            <a:uFillTx/>
            <a:latin typeface="+mn-lt"/>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fontAlgn="base">
          <a:spcBef>
            <a:spcPct val="50000"/>
          </a:spcBef>
          <a:spcAft>
            <a:spcPct val="0"/>
          </a:spcAft>
          <a:buClr>
            <a:schemeClr val="tx1"/>
          </a:buClr>
          <a:buSzPct val="100000"/>
          <a:defRPr sz="1800" kern="0" dirty="0" err="1" smtClean="0">
            <a:latin typeface="72 Brand" panose="020B0504030603020204" pitchFamily="34" charset="0"/>
            <a:ea typeface="Arial Unicode MS" pitchFamily="34" charset="-128"/>
            <a:cs typeface="Arial Unicode MS" pitchFamily="34" charset="-128"/>
          </a:defRPr>
        </a:defPPr>
      </a:lstStyle>
    </a:txDef>
  </a:objectDefaults>
  <a:extraClrSchemeLst/>
  <a:custClrLst>
    <a:custClr name="Blue 2">
      <a:srgbClr val="D1EFFF"/>
    </a:custClr>
    <a:custClr name="Blue 4">
      <a:srgbClr val="89D1FF"/>
    </a:custClr>
    <a:custClr name="Blue 6">
      <a:srgbClr val="1B90FF"/>
    </a:custClr>
    <a:custClr name="Blue 7">
      <a:srgbClr val="0070F2"/>
    </a:custClr>
    <a:custClr name="Blue 10">
      <a:srgbClr val="002A86"/>
    </a:custClr>
    <a:custClr name="Blue 11">
      <a:srgbClr val="00144A"/>
    </a:custClr>
    <a:custClr name="Mango 2">
      <a:srgbClr val="FFF3B8"/>
    </a:custClr>
    <a:custClr name="Mango 4">
      <a:srgbClr val="FFC933"/>
    </a:custClr>
    <a:custClr name="Mango 6">
      <a:srgbClr val="E76500"/>
    </a:custClr>
    <a:custClr name="Mango 7">
      <a:srgbClr val="C35500"/>
    </a:custClr>
    <a:custClr name="Mango 10">
      <a:srgbClr val="6D1900"/>
    </a:custClr>
    <a:custClr name="Mango 11">
      <a:srgbClr val="450B00"/>
    </a:custClr>
    <a:custClr name="Teal 2">
      <a:srgbClr val="C2FCEE"/>
    </a:custClr>
    <a:custClr name="Teal 4">
      <a:srgbClr val="2CE0BF"/>
    </a:custClr>
    <a:custClr name="Teal 6">
      <a:srgbClr val="049F9A"/>
    </a:custClr>
    <a:custClr name="Teal 7">
      <a:srgbClr val="07838F"/>
    </a:custClr>
    <a:custClr name="Teal 10">
      <a:srgbClr val="02414C"/>
    </a:custClr>
    <a:custClr name="Teal 11">
      <a:srgbClr val="012931"/>
    </a:custClr>
    <a:custClr name="Green 2">
      <a:srgbClr val="EBF5CB"/>
    </a:custClr>
    <a:custClr name="Green 4">
      <a:srgbClr val="97DD40"/>
    </a:custClr>
    <a:custClr name="Green 6">
      <a:srgbClr val="36A41D"/>
    </a:custClr>
    <a:custClr name="Green 7">
      <a:srgbClr val="188918"/>
    </a:custClr>
    <a:custClr name="Green 10">
      <a:srgbClr val="164323"/>
    </a:custClr>
    <a:custClr name="Green 11">
      <a:srgbClr val="0E2B16"/>
    </a:custClr>
    <a:custClr name="Red 2">
      <a:srgbClr val="FFD5EA"/>
    </a:custClr>
    <a:custClr name="Red 4">
      <a:srgbClr val="FF8CB2"/>
    </a:custClr>
    <a:custClr name="Red 6">
      <a:srgbClr val="EE3939"/>
    </a:custClr>
    <a:custClr name="Red 7">
      <a:srgbClr val="D20A0A"/>
    </a:custClr>
    <a:custClr name="Red 10">
      <a:srgbClr val="5A0404"/>
    </a:custClr>
    <a:custClr name="Red 11">
      <a:srgbClr val="350000"/>
    </a:custClr>
    <a:custClr name="Raspberry 2">
      <a:srgbClr val="FFDCE8"/>
    </a:custClr>
    <a:custClr name="Raspberry 4">
      <a:srgbClr val="FEADC8"/>
    </a:custClr>
    <a:custClr name="Raspberry 6">
      <a:srgbClr val="FA4F96"/>
    </a:custClr>
    <a:custClr name="Raspberry 7">
      <a:srgbClr val="DF1278"/>
    </a:custClr>
    <a:custClr name="Raspberry 10">
      <a:srgbClr val="71014B"/>
    </a:custClr>
    <a:custClr name="Raspberry 11">
      <a:srgbClr val="510136"/>
    </a:custClr>
    <a:custClr name="Pink 2">
      <a:srgbClr val="FFDCF3"/>
    </a:custClr>
    <a:custClr name="Pink 4">
      <a:srgbClr val="FF8AF0"/>
    </a:custClr>
    <a:custClr name="Pink 6">
      <a:srgbClr val="F31DED"/>
    </a:custClr>
    <a:custClr name="Pink 7">
      <a:srgbClr val="CC00DC"/>
    </a:custClr>
    <a:custClr name="Pink 10">
      <a:srgbClr val="510080"/>
    </a:custClr>
    <a:custClr name="Pink 11">
      <a:srgbClr val="28004A"/>
    </a:custClr>
    <a:custClr name="Indigo 2">
      <a:srgbClr val="E2D8FF"/>
    </a:custClr>
    <a:custClr name="Indigo 4">
      <a:srgbClr val="B894FF"/>
    </a:custClr>
    <a:custClr name="Indigo 6">
      <a:srgbClr val="7858FF"/>
    </a:custClr>
    <a:custClr name="Indigo 7">
      <a:srgbClr val="5D36FF"/>
    </a:custClr>
    <a:custClr name="Indigo 10">
      <a:srgbClr val="1C0C6E"/>
    </a:custClr>
    <a:custClr name="Indigo 11">
      <a:srgbClr val="0E0637"/>
    </a:custClr>
  </a:custClrLst>
  <a:extLst>
    <a:ext uri="{05A4C25C-085E-4340-85A3-A5531E510DB2}">
      <thm15:themeFamily xmlns:thm15="http://schemas.microsoft.com/office/thememl/2012/main" name="Presentation16" id="{6EE3CE7A-E618-354C-A911-C8B540FBF846}" vid="{D6A1CD9D-FAE1-404C-ADBB-39144CF68697}"/>
    </a:ext>
  </a:extLst>
</a:theme>
</file>

<file path=ppt/theme/theme2.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3.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 dockstate="right" visibility="0" width="350" row="0">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D0FCFAFA-D3D3-1441-8101-DA629D03A5D9}">
  <we:reference id="b0692d11-e342-a550-cfba-e8c57e47b8f1" version="1.0.0.8" store="EXCatalog" storeType="EXCatalog"/>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E65AE667-A5F5-0F47-8627-5174A8B7EA47}">
  <we:reference id="b8d7a30b-109c-4c41-a1df-a6cb639730b5" version="2.0.0.5" store="EXCatalog" storeType="EXCatalog"/>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5F0F9DCBF1E94796646FCF98A7C072" ma:contentTypeVersion="13" ma:contentTypeDescription="Create a new document." ma:contentTypeScope="" ma:versionID="5b306df2387467d165757eb5a8cdddaa">
  <xsd:schema xmlns:xsd="http://www.w3.org/2001/XMLSchema" xmlns:xs="http://www.w3.org/2001/XMLSchema" xmlns:p="http://schemas.microsoft.com/office/2006/metadata/properties" xmlns:ns2="0e00d59e-b0d2-4e67-be34-67e465b0fbed" xmlns:ns3="47fc58d8-9f4b-4bc8-b278-c3cb6f298023" targetNamespace="http://schemas.microsoft.com/office/2006/metadata/properties" ma:root="true" ma:fieldsID="eebd9c38828bcd412c0ba6e1c1867684" ns2:_="" ns3:_="">
    <xsd:import namespace="0e00d59e-b0d2-4e67-be34-67e465b0fbed"/>
    <xsd:import namespace="47fc58d8-9f4b-4bc8-b278-c3cb6f29802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ResponsibleContact"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00d59e-b0d2-4e67-be34-67e465b0fbed"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7fc58d8-9f4b-4bc8-b278-c3cb6f29802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ResponsibleContact" ma:index="17" nillable="true" ma:displayName="Responsible Contact" ma:format="Dropdown" ma:list="UserInfo" ma:SharePointGroup="0" ma:internalName="ResponsibleContact">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TemplafyFormConfiguration><![CDATA[{"formFields":[{"distinct":false,"hideIfNoUserInteractionRequired":false,"required":false,"defaultValue":" SAP Corporate","autoSelectFirstOption":false,"shareValue":false,"type":"dropDown","dataSourceName":"PPTSubBrandLogos2023","dataSourceFieldName":"Name","name":"SAPLogo","label":"Select Template"},{"distinct":false,"hideIfNoUserInteractionRequired":false,"required":false,"defaultValue":"INTERNAL - SAP Only","autoSelectFirstOption":false,"shareValue":false,"type":"dropDown","dataSourceName":"Classification","dataSourceFieldName":"Name","name":"Classification","label":"Select Classification"}],"formDataEntries":[{"name":"SAPLogo","value":"wE+s8fdhNCaiXuC1E15vlQ=="},{"name":"Classification","value":"wE+s8fdhNCaiXuC1E15vlQ=="}]}]]></TemplafyFormConfiguration>
</file>

<file path=customXml/item3.xml><?xml version="1.0" encoding="utf-8"?>
<TemplafyTemplateConfiguration><![CDATA[{"elementsMetadata":[{"type":"shape","id":"49c5103e-dc76-4c80-a64b-e855fe359217","elementConfiguration":{"binding":"{{ DataSources.Classification[Form.Classification.Name].Display}}","type":"text","disableUpdates":false}},{"type":"shape","id":"ad03ae69-dcb3-48a8-ab40-f9693bf86db0","elementConfiguration":{"inheritDimensions":"{{InheritDimensions.InheritNone}}","width":"","height":"1 cm","image":"{{Form.SAPLogo.SubbrandBlue}}","visibility":"","type":"image","disableUpdates":false}},{"type":"shape","id":"0d062035-8d16-48ff-8d0c-4c87aff9f350","elementConfiguration":{"binding":"{{Form.Classification.Display}}","visibility":"","type":"text","disableUpdates":false}},{"type":"shape","id":"3a33bf64-ebad-4a88-ac41-b4a442c5bfc4","elementConfiguration":{"binding":"{{Form.Classification.Display}}","visibility":"","type":"text","disableUpdates":false}},{"type":"shape","id":"d43537f6-905d-4ed0-8a87-08b346447cbe","elementConfiguration":{"inheritDimensions":"{{InheritDimensions.InheritNone}}","width":"","height":"1 cm","image":"{{Form.SAPLogo.SubbrandBlack}}","visibility":"","type":"image","disableUpdates":false}},{"type":"shape","id":"311c4df9-8602-4b04-9cf6-74ecf6a36c42","elementConfiguration":{"inheritDimensions":"{{InheritDimensions.InheritNone}}","width":"","height":"1 cm","image":"{{Form.SAPLogo.SubbrandWhite}}","visibility":"","type":"image","disableUpdates":false}},{"type":"shape","id":"2cf49db2-423c-4845-a11e-cec30f446687","elementConfiguration":{"binding":"{{Form.Classification.Display}}","visibility":"","type":"text","disableUpdates":false}},{"type":"shape","id":"7ec93703-df34-4f32-9ed9-a5ad56b88cbf","elementConfiguration":{"inheritDimensions":"{{InheritDimensions.InheritNone}}","width":"","height":"1 cm","image":"{{Form.SAPLogo.SubbrandBlue}}","visibility":"","type":"image","disableUpdates":false}},{"type":"shape","id":"494301b4-650f-44cf-8a88-f1d2e721c8f0","elementConfiguration":{"binding":"{{Form.Classification.Display}}","visibility":"","type":"text","disableUpdates":false}},{"type":"shape","id":"88872b0a-46dc-441c-9c66-ac3d0268c467","elementConfiguration":{"inheritDimensions":"{{InheritDimensions.InheritNone}}","width":"","height":"1 cm","image":"{{Form.SAPLogo.SubbrandBlue}}","visibility":"","type":"image","disableUpdates":false}},{"type":"shape","id":"b1a2463d-c30a-4ab0-93c9-75a421fb3d4b","elementConfiguration":{"binding":"{{Form.Classification.Display}}","visibility":"","type":"text","disableUpdates":false}},{"type":"shape","id":"433a02a7-e1cd-43f9-8f83-d70af8a12162","elementConfiguration":{"inheritDimensions":"{{InheritDimensions.InheritNone}}","width":"","height":"1 cm","image":"{{Form.SAPLogo.SubbrandBlue}}","visibility":"","type":"image","disableUpdates":false}},{"type":"shape","id":"41e6e6c3-de01-44d6-889d-50886824dca5","elementConfiguration":{"binding":"{{Form.Classification.Display}}","visibility":"","type":"text","disableUpdates":false}},{"type":"shape","id":"ff34d9d6-ee41-4617-9c2e-7d187e4073ba","elementConfiguration":{"inheritDimensions":"{{InheritDimensions.InheritNone}}","width":"","height":"1 cm","image":"{{Form.SAPLogo.SubbrandWhite}}","visibility":"","type":"image","disableUpdates":false}},{"type":"shape","id":"05fe2ab2-7adc-4c71-a6c5-5851f3d81c74","elementConfiguration":{"binding":"{{Form.Classification.Display}}","visibility":"","type":"text","disableUpdates":false}},{"type":"shape","id":"b7e9a3b6-ba02-4b29-a5b7-79dff97a0281","elementConfiguration":{"binding":"{{DataSources.PPTCopyRight[\"Slide 5 copyright\"].CopyrightMessage}}","visibility":"","type":"text","disableUpdates":false}},{"type":"shape","id":"44c2a431-ee61-4c02-a27a-af4beff7dc5a","elementConfiguration":{"inheritDimensions":"{{InheritDimensions.InheritNone}}","width":"","height":"1 cm","image":"{{Form.SAPLogo.SubbrandBlack}}","visibility":"","type":"image","disableUpdates":false}},{"type":"shape","id":"507df2a3-359a-4051-967a-0a3136f2bcbb","elementConfiguration":{"binding":"{{Form.Classification.Display}}","visibility":"","type":"text","disableUpdates":false}},{"type":"shape","id":"dea467e9-8d76-4da8-8d35-6fc5d99576ab","elementConfiguration":{"inheritDimensions":"{{InheritDimensions.InheritNone}}","width":"","height":"1 cm","image":"{{Form.SAPLogo.SubbrandWhite}}","visibility":"","type":"image","disableUpdates":false}},{"type":"shape","id":"8b302f7f-f0fc-46a7-84e7-36ab1c31b75e","elementConfiguration":{"binding":"{{Form.Classification.Display}}","visibility":"","type":"text","disableUpdates":false}},{"type":"shape","id":"0d94d3e8-cdeb-4893-a7ed-828ffe296d3d","elementConfiguration":{"inheritDimensions":"{{InheritDimensions.InheritNone}}","width":"","height":"1 cm","image":"{{Form.SAPLogo.SubbrandBlack}}","visibility":"","type":"image","disableUpdates":false}},{"type":"shape","id":"9a7b9037-d032-4d67-b575-c9b77f8dc98a","elementConfiguration":{"binding":"{{Form.Classification.Display}}","visibility":"","type":"text","disableUpdates":false}},{"type":"shape","id":"bdb77f5d-b059-4d84-8624-8960014d3881","elementConfiguration":{"inheritDimensions":"{{InheritDimensions.InheritNone}}","width":"","height":"1 cm","image":"{{Form.SAPLogo.SubbrandWhite}}","visibility":"","type":"image","disableUpdates":false}},{"type":"shape","id":"b90d6109-cd2c-44d4-80aa-ea3697ff7010","elementConfiguration":{"binding":"{{Form.Classification.Display}}","visibility":"","type":"text","disableUpdates":false}},{"type":"shape","id":"93bfe741-26c7-4cd3-8b9b-4e83c0111748","elementConfiguration":{"inheritDimensions":"{{InheritDimensions.InheritNone}}","width":"","height":"1 cm","image":"{{Form.SAPLogo.SubbrandWhite}}","visibility":"","type":"image","disableUpdates":false}},{"type":"shape","id":"56bf168b-8cec-4185-a8d0-7303844edea7","elementConfiguration":{"binding":"{{Form.Classification.Display}}","visibility":"","type":"text","disableUpdates":false}}],"transformationConfigurations":[],"templateName":"Blank - PowerPoint_20231019-2-2-2-2-3","templateDescription":"","enableDocumentContentUpdater":true,"version":"2.0"}]]></TemplafyTemplateConfiguration>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ResponsibleContact xmlns="47fc58d8-9f4b-4bc8-b278-c3cb6f298023">
      <UserInfo>
        <DisplayName/>
        <AccountId xsi:nil="true"/>
        <AccountType/>
      </UserInfo>
    </ResponsibleContact>
  </documentManagement>
</p:properties>
</file>

<file path=customXml/item6.xml><?xml version="1.0" encoding="utf-8"?>
<TemplafySlideTemplateConfiguration><![CDATA[{"slideVersion":1,"isValidatorEnabled":false,"isLocked":false,"elementsMetadata":[],"slideId":"861317999711223808","enableDocumentContentUpdater":false,"version":"2.0"}]]></TemplafySlideTemplateConfiguration>
</file>

<file path=customXml/item7.xml><?xml version="1.0" encoding="utf-8"?>
<TemplafySlideFormConfiguration><![CDATA[{"formFields":[],"formDataEntries":[]}]]></TemplafySlideFormConfiguration>
</file>

<file path=customXml/itemProps1.xml><?xml version="1.0" encoding="utf-8"?>
<ds:datastoreItem xmlns:ds="http://schemas.openxmlformats.org/officeDocument/2006/customXml" ds:itemID="{B3812128-B7DF-461F-A8F2-831754A1D2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00d59e-b0d2-4e67-be34-67e465b0fbed"/>
    <ds:schemaRef ds:uri="47fc58d8-9f4b-4bc8-b278-c3cb6f2980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C49FFC8-2FF3-4057-96F0-3BCD1A4F0351}">
  <ds:schemaRefs/>
</ds:datastoreItem>
</file>

<file path=customXml/itemProps3.xml><?xml version="1.0" encoding="utf-8"?>
<ds:datastoreItem xmlns:ds="http://schemas.openxmlformats.org/officeDocument/2006/customXml" ds:itemID="{626BBCBB-1894-4E66-BA48-9E91CE3ACBA0}">
  <ds:schemaRefs/>
</ds:datastoreItem>
</file>

<file path=customXml/itemProps4.xml><?xml version="1.0" encoding="utf-8"?>
<ds:datastoreItem xmlns:ds="http://schemas.openxmlformats.org/officeDocument/2006/customXml" ds:itemID="{291DCB28-1C52-4C0E-804A-6BD2D3F0FB8D}">
  <ds:schemaRefs>
    <ds:schemaRef ds:uri="http://schemas.microsoft.com/sharepoint/v3/contenttype/forms"/>
  </ds:schemaRefs>
</ds:datastoreItem>
</file>

<file path=customXml/itemProps5.xml><?xml version="1.0" encoding="utf-8"?>
<ds:datastoreItem xmlns:ds="http://schemas.openxmlformats.org/officeDocument/2006/customXml" ds:itemID="{C1422F45-04DB-421D-8796-270006657806}">
  <ds:schemaRefs>
    <ds:schemaRef ds:uri="http://schemas.microsoft.com/office/2006/metadata/properties"/>
    <ds:schemaRef ds:uri="http://purl.org/dc/terms/"/>
    <ds:schemaRef ds:uri="http://schemas.openxmlformats.org/package/2006/metadata/core-properties"/>
    <ds:schemaRef ds:uri="0e00d59e-b0d2-4e67-be34-67e465b0fbed"/>
    <ds:schemaRef ds:uri="http://schemas.microsoft.com/office/2006/documentManagement/types"/>
    <ds:schemaRef ds:uri="http://schemas.microsoft.com/office/infopath/2007/PartnerControls"/>
    <ds:schemaRef ds:uri="http://purl.org/dc/elements/1.1/"/>
    <ds:schemaRef ds:uri="47fc58d8-9f4b-4bc8-b278-c3cb6f298023"/>
    <ds:schemaRef ds:uri="http://www.w3.org/XML/1998/namespace"/>
    <ds:schemaRef ds:uri="http://purl.org/dc/dcmitype/"/>
  </ds:schemaRefs>
</ds:datastoreItem>
</file>

<file path=customXml/itemProps6.xml><?xml version="1.0" encoding="utf-8"?>
<ds:datastoreItem xmlns:ds="http://schemas.openxmlformats.org/officeDocument/2006/customXml" ds:itemID="{2E566E46-38D1-4FF6-AC12-AFCFCA15E440}">
  <ds:schemaRefs/>
</ds:datastoreItem>
</file>

<file path=customXml/itemProps7.xml><?xml version="1.0" encoding="utf-8"?>
<ds:datastoreItem xmlns:ds="http://schemas.openxmlformats.org/officeDocument/2006/customXml" ds:itemID="{91D4C477-4CBF-4833-A763-167B6759CA65}">
  <ds:schemaRefs/>
</ds:datastoreItem>
</file>

<file path=docProps/app.xml><?xml version="1.0" encoding="utf-8"?>
<Properties xmlns="http://schemas.openxmlformats.org/officeDocument/2006/extended-properties" xmlns:vt="http://schemas.openxmlformats.org/officeDocument/2006/docPropsVTypes">
  <Template/>
  <TotalTime>20983</TotalTime>
  <Words>625</Words>
  <Application>Microsoft Office PowerPoint</Application>
  <PresentationFormat>Custom</PresentationFormat>
  <Paragraphs>40</Paragraphs>
  <Slides>11</Slides>
  <Notes>0</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11</vt:i4>
      </vt:variant>
    </vt:vector>
  </HeadingPairs>
  <TitlesOfParts>
    <vt:vector size="26" baseType="lpstr">
      <vt:lpstr>Symbol</vt:lpstr>
      <vt:lpstr>Arial</vt:lpstr>
      <vt:lpstr>Calibri</vt:lpstr>
      <vt:lpstr>Courier New</vt:lpstr>
      <vt:lpstr>Tw Cen MT Condensed</vt:lpstr>
      <vt:lpstr>Roboto</vt:lpstr>
      <vt:lpstr>72 Brand</vt:lpstr>
      <vt:lpstr>Tw Cen MT</vt:lpstr>
      <vt:lpstr>Wingdings 3</vt:lpstr>
      <vt:lpstr>72 Brand Medium</vt:lpstr>
      <vt:lpstr>Wingdings</vt:lpstr>
      <vt:lpstr>Wingdings</vt:lpstr>
      <vt:lpstr>Arial Unicode MS</vt:lpstr>
      <vt:lpstr>SAP Template 2024</vt:lpstr>
      <vt:lpstr>Integral</vt:lpstr>
      <vt:lpstr>Reaching support without logging in to account</vt:lpstr>
      <vt:lpstr>Navigate to:</vt:lpstr>
      <vt:lpstr>Whenever you site loads, it will look like this:</vt:lpstr>
      <vt:lpstr>Click the question mark in the top right:</vt:lpstr>
      <vt:lpstr>After clicking the question mark, you’ll see this:</vt:lpstr>
      <vt:lpstr> The next page will populate with a search bar  at the top</vt:lpstr>
      <vt:lpstr> The next page will have six tiles of general topics to choose from:</vt:lpstr>
      <vt:lpstr>Option 2 will provide you with some options</vt:lpstr>
      <vt:lpstr>After clicking ‘I am experiencing a different issue’ </vt:lpstr>
      <vt:lpstr> After clicking ‘Create a case,’ you will be taken to the questionnaire </vt:lpstr>
      <vt:lpstr>Part 2 of the questionnaire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subject/>
  <dc:creator>Sieminski, Miles</dc:creator>
  <cp:keywords>2024/16:9/white</cp:keywords>
  <dc:description/>
  <cp:lastModifiedBy>Robbin Gemma</cp:lastModifiedBy>
  <cp:revision>9</cp:revision>
  <dcterms:created xsi:type="dcterms:W3CDTF">2024-03-07T19:21:21Z</dcterms:created>
  <dcterms:modified xsi:type="dcterms:W3CDTF">2024-03-07T20:09:57Z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0x010100615F0F9DCBF1E94796646FCF98A7C072</vt:lpwstr>
  </property>
  <property fmtid="{D5CDD505-2E9C-101B-9397-08002B2CF9AE}" pid="4" name="TemplafyTimeStamp">
    <vt:lpwstr>2024-03-06T12:56:52</vt:lpwstr>
  </property>
  <property fmtid="{D5CDD505-2E9C-101B-9397-08002B2CF9AE}" pid="5" name="TemplafyTenantId">
    <vt:lpwstr>sap</vt:lpwstr>
  </property>
  <property fmtid="{D5CDD505-2E9C-101B-9397-08002B2CF9AE}" pid="6" name="TemplafyTemplateId">
    <vt:lpwstr>861317990874874098</vt:lpwstr>
  </property>
  <property fmtid="{D5CDD505-2E9C-101B-9397-08002B2CF9AE}" pid="7" name="TemplafyUserProfileId">
    <vt:lpwstr>637716836439319718</vt:lpwstr>
  </property>
  <property fmtid="{D5CDD505-2E9C-101B-9397-08002B2CF9AE}" pid="8" name="TemplafyLanguageCode">
    <vt:lpwstr>en-US</vt:lpwstr>
  </property>
  <property fmtid="{D5CDD505-2E9C-101B-9397-08002B2CF9AE}" pid="9" name="TemplafyFromBlank">
    <vt:bool>true</vt:bool>
  </property>
  <property fmtid="{D5CDD505-2E9C-101B-9397-08002B2CF9AE}" pid="10" name="MSIP_Label_e56ab210-8ca5-4e5f-bb43-11d2981960e3_Enabled">
    <vt:lpwstr>true</vt:lpwstr>
  </property>
  <property fmtid="{D5CDD505-2E9C-101B-9397-08002B2CF9AE}" pid="11" name="MSIP_Label_e56ab210-8ca5-4e5f-bb43-11d2981960e3_SetDate">
    <vt:lpwstr>2024-03-07T20:07:53Z</vt:lpwstr>
  </property>
  <property fmtid="{D5CDD505-2E9C-101B-9397-08002B2CF9AE}" pid="12" name="MSIP_Label_e56ab210-8ca5-4e5f-bb43-11d2981960e3_Method">
    <vt:lpwstr>Privileged</vt:lpwstr>
  </property>
  <property fmtid="{D5CDD505-2E9C-101B-9397-08002B2CF9AE}" pid="13" name="MSIP_Label_e56ab210-8ca5-4e5f-bb43-11d2981960e3_Name">
    <vt:lpwstr>e56ab210-8ca5-4e5f-bb43-11d2981960e3</vt:lpwstr>
  </property>
  <property fmtid="{D5CDD505-2E9C-101B-9397-08002B2CF9AE}" pid="14" name="MSIP_Label_e56ab210-8ca5-4e5f-bb43-11d2981960e3_SiteId">
    <vt:lpwstr>461fd7ef-0eb3-4420-b044-310dc2914d64</vt:lpwstr>
  </property>
  <property fmtid="{D5CDD505-2E9C-101B-9397-08002B2CF9AE}" pid="15" name="MSIP_Label_e56ab210-8ca5-4e5f-bb43-11d2981960e3_ActionId">
    <vt:lpwstr>ba28b0f9-1057-4e22-8ebd-2d7f7c2505ee</vt:lpwstr>
  </property>
  <property fmtid="{D5CDD505-2E9C-101B-9397-08002B2CF9AE}" pid="16" name="MSIP_Label_e56ab210-8ca5-4e5f-bb43-11d2981960e3_ContentBits">
    <vt:lpwstr>2</vt:lpwstr>
  </property>
  <property fmtid="{D5CDD505-2E9C-101B-9397-08002B2CF9AE}" pid="17" name="ClassificationContentMarkingFooterLocations">
    <vt:lpwstr>SAP Template 2024:142\Integral:146</vt:lpwstr>
  </property>
  <property fmtid="{D5CDD505-2E9C-101B-9397-08002B2CF9AE}" pid="18" name="ClassificationContentMarkingFooterText">
    <vt:lpwstr>This content is Public.</vt:lpwstr>
  </property>
</Properties>
</file>