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media/image14.tmp" ContentType="image/jpeg"/>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24"/>
  </p:notesMasterIdLst>
  <p:sldIdLst>
    <p:sldId id="434" r:id="rId5"/>
    <p:sldId id="379" r:id="rId6"/>
    <p:sldId id="416" r:id="rId7"/>
    <p:sldId id="450" r:id="rId8"/>
    <p:sldId id="437" r:id="rId9"/>
    <p:sldId id="470" r:id="rId10"/>
    <p:sldId id="453" r:id="rId11"/>
    <p:sldId id="479" r:id="rId12"/>
    <p:sldId id="452" r:id="rId13"/>
    <p:sldId id="454" r:id="rId14"/>
    <p:sldId id="471" r:id="rId15"/>
    <p:sldId id="480" r:id="rId16"/>
    <p:sldId id="481" r:id="rId17"/>
    <p:sldId id="482" r:id="rId18"/>
    <p:sldId id="455" r:id="rId19"/>
    <p:sldId id="440" r:id="rId20"/>
    <p:sldId id="456" r:id="rId21"/>
    <p:sldId id="463" r:id="rId22"/>
    <p:sldId id="472" r:id="rId23"/>
  </p:sldIdLst>
  <p:sldSz cx="12192000" cy="6858000"/>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3" d="100"/>
          <a:sy n="83" d="100"/>
        </p:scale>
        <p:origin x="61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t-B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E865753-824D-4434-BCF6-C3C70A7C50D1}" type="datetimeFigureOut">
              <a:rPr lang="pt-BR" smtClean="0"/>
              <a:t>19/08/2019</a:t>
            </a:fld>
            <a:endParaRPr lang="pt-B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pt-B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pt-B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t-B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220A3AB-0648-4BC4-B4BE-257E804A45AD}" type="slidenum">
              <a:rPr lang="pt-BR" smtClean="0"/>
              <a:t>‹#›</a:t>
            </a:fld>
            <a:endParaRPr lang="pt-BR"/>
          </a:p>
        </p:txBody>
      </p:sp>
    </p:spTree>
    <p:extLst>
      <p:ext uri="{BB962C8B-B14F-4D97-AF65-F5344CB8AC3E}">
        <p14:creationId xmlns:p14="http://schemas.microsoft.com/office/powerpoint/2010/main" val="41500536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900" dirty="0"/>
          </a:p>
        </p:txBody>
      </p:sp>
      <p:sp>
        <p:nvSpPr>
          <p:cNvPr id="4" name="Slide Number Placeholder 3"/>
          <p:cNvSpPr>
            <a:spLocks noGrp="1"/>
          </p:cNvSpPr>
          <p:nvPr>
            <p:ph type="sldNum" sz="quarter" idx="10"/>
          </p:nvPr>
        </p:nvSpPr>
        <p:spPr/>
        <p:txBody>
          <a:bodyPr/>
          <a:lstStyle/>
          <a:p>
            <a:pPr marL="0" marR="0" lvl="0" indent="0" algn="ctr" defTabSz="1088776" rtl="0" eaLnBrk="1" fontAlgn="auto" latinLnBrk="0" hangingPunct="1">
              <a:lnSpc>
                <a:spcPct val="100000"/>
              </a:lnSpc>
              <a:spcBef>
                <a:spcPts val="0"/>
              </a:spcBef>
              <a:spcAft>
                <a:spcPts val="0"/>
              </a:spcAft>
              <a:buClrTx/>
              <a:buSzTx/>
              <a:buFontTx/>
              <a:buNone/>
              <a:tabLst/>
              <a:defRPr/>
            </a:pPr>
            <a:fld id="{7D8C2C35-2B8A-446E-BEC0-FD36716C29AC}" type="slidenum">
              <a:rPr kumimoji="0" lang="de-DE" sz="800" b="0" i="0" u="none" strike="noStrike" kern="1200" cap="none" spc="0" normalizeH="0" baseline="0" noProof="0" smtClean="0">
                <a:ln>
                  <a:noFill/>
                </a:ln>
                <a:solidFill>
                  <a:srgbClr val="000000"/>
                </a:solidFill>
                <a:effectLst/>
                <a:uLnTx/>
                <a:uFillTx/>
                <a:latin typeface="Arial"/>
                <a:ea typeface="+mn-ea"/>
                <a:cs typeface="+mn-cs"/>
              </a:rPr>
              <a:pPr marL="0" marR="0" lvl="0" indent="0" algn="ctr" defTabSz="1088776" rtl="0" eaLnBrk="1" fontAlgn="auto" latinLnBrk="0" hangingPunct="1">
                <a:lnSpc>
                  <a:spcPct val="100000"/>
                </a:lnSpc>
                <a:spcBef>
                  <a:spcPts val="0"/>
                </a:spcBef>
                <a:spcAft>
                  <a:spcPts val="0"/>
                </a:spcAft>
                <a:buClrTx/>
                <a:buSzTx/>
                <a:buFontTx/>
                <a:buNone/>
                <a:tabLst/>
                <a:defRPr/>
              </a:pPr>
              <a:t>3</a:t>
            </a:fld>
            <a:endParaRPr kumimoji="0" lang="de-DE" sz="800" b="0"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12780759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549000" y="4120162"/>
            <a:ext cx="5760000" cy="184666"/>
          </a:xfrm>
        </p:spPr>
        <p:txBody>
          <a:bodyPr>
            <a:spAutoFit/>
          </a:bodyPr>
          <a:lstStyle/>
          <a:p>
            <a:endParaRPr lang="pt-BR" sz="1200" dirty="0">
              <a:solidFill>
                <a:srgbClr val="000000"/>
              </a:solidFill>
              <a:latin typeface="Arial" panose="020B0604020202020204" pitchFamily="34" charset="0"/>
            </a:endParaRPr>
          </a:p>
        </p:txBody>
      </p:sp>
      <p:sp>
        <p:nvSpPr>
          <p:cNvPr id="4" name="Slide Number Placeholder 3"/>
          <p:cNvSpPr>
            <a:spLocks noGrp="1"/>
          </p:cNvSpPr>
          <p:nvPr>
            <p:ph type="sldNum" sz="quarter" idx="5"/>
          </p:nvPr>
        </p:nvSpPr>
        <p:spPr/>
        <p:txBody>
          <a:bodyPr/>
          <a:lstStyle/>
          <a:p>
            <a:pPr marL="0" marR="0" lvl="0" indent="0" algn="ctr" defTabSz="1088776" rtl="0" eaLnBrk="1" fontAlgn="auto" latinLnBrk="0" hangingPunct="1">
              <a:lnSpc>
                <a:spcPct val="100000"/>
              </a:lnSpc>
              <a:spcBef>
                <a:spcPts val="0"/>
              </a:spcBef>
              <a:spcAft>
                <a:spcPts val="0"/>
              </a:spcAft>
              <a:buClrTx/>
              <a:buSzTx/>
              <a:buFontTx/>
              <a:buNone/>
              <a:tabLst/>
              <a:defRPr/>
            </a:pPr>
            <a:fld id="{7D8C2C35-2B8A-446E-BEC0-FD36716C29AC}" type="slidenum">
              <a:rPr kumimoji="0" lang="de-DE" sz="800" b="0" i="0" u="none" strike="noStrike" kern="1200" cap="none" spc="0" normalizeH="0" baseline="0" noProof="0" smtClean="0">
                <a:ln>
                  <a:noFill/>
                </a:ln>
                <a:solidFill>
                  <a:srgbClr val="000000"/>
                </a:solidFill>
                <a:effectLst/>
                <a:uLnTx/>
                <a:uFillTx/>
                <a:latin typeface="Arial"/>
                <a:ea typeface="+mn-ea"/>
                <a:cs typeface="+mn-cs"/>
              </a:rPr>
              <a:pPr marL="0" marR="0" lvl="0" indent="0" algn="ctr" defTabSz="1088776" rtl="0" eaLnBrk="1" fontAlgn="auto" latinLnBrk="0" hangingPunct="1">
                <a:lnSpc>
                  <a:spcPct val="100000"/>
                </a:lnSpc>
                <a:spcBef>
                  <a:spcPts val="0"/>
                </a:spcBef>
                <a:spcAft>
                  <a:spcPts val="0"/>
                </a:spcAft>
                <a:buClrTx/>
                <a:buSzTx/>
                <a:buFontTx/>
                <a:buNone/>
                <a:tabLst/>
                <a:defRPr/>
              </a:pPr>
              <a:t>4</a:t>
            </a:fld>
            <a:endParaRPr kumimoji="0" lang="de-DE" sz="800" b="0"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38571545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549000" y="4120162"/>
            <a:ext cx="5760000" cy="184666"/>
          </a:xfrm>
        </p:spPr>
        <p:txBody>
          <a:bodyPr>
            <a:spAutoFit/>
          </a:bodyPr>
          <a:lstStyle/>
          <a:p>
            <a:endParaRPr lang="pt-BR" sz="1200" dirty="0">
              <a:solidFill>
                <a:srgbClr val="000000"/>
              </a:solidFill>
              <a:latin typeface="Arial" panose="020B0604020202020204" pitchFamily="34" charset="0"/>
            </a:endParaRPr>
          </a:p>
        </p:txBody>
      </p:sp>
      <p:sp>
        <p:nvSpPr>
          <p:cNvPr id="4" name="Slide Number Placeholder 3"/>
          <p:cNvSpPr>
            <a:spLocks noGrp="1"/>
          </p:cNvSpPr>
          <p:nvPr>
            <p:ph type="sldNum" sz="quarter" idx="5"/>
          </p:nvPr>
        </p:nvSpPr>
        <p:spPr/>
        <p:txBody>
          <a:bodyPr/>
          <a:lstStyle/>
          <a:p>
            <a:pPr marL="0" marR="0" lvl="0" indent="0" algn="ctr" defTabSz="1088776" rtl="0" eaLnBrk="1" fontAlgn="auto" latinLnBrk="0" hangingPunct="1">
              <a:lnSpc>
                <a:spcPct val="100000"/>
              </a:lnSpc>
              <a:spcBef>
                <a:spcPts val="0"/>
              </a:spcBef>
              <a:spcAft>
                <a:spcPts val="0"/>
              </a:spcAft>
              <a:buClrTx/>
              <a:buSzTx/>
              <a:buFontTx/>
              <a:buNone/>
              <a:tabLst/>
              <a:defRPr/>
            </a:pPr>
            <a:fld id="{7D8C2C35-2B8A-446E-BEC0-FD36716C29AC}" type="slidenum">
              <a:rPr kumimoji="0" lang="de-DE" sz="800" b="0" i="0" u="none" strike="noStrike" kern="1200" cap="none" spc="0" normalizeH="0" baseline="0" noProof="0" smtClean="0">
                <a:ln>
                  <a:noFill/>
                </a:ln>
                <a:solidFill>
                  <a:srgbClr val="000000"/>
                </a:solidFill>
                <a:effectLst/>
                <a:uLnTx/>
                <a:uFillTx/>
                <a:latin typeface="Arial"/>
                <a:ea typeface="+mn-ea"/>
                <a:cs typeface="+mn-cs"/>
              </a:rPr>
              <a:pPr marL="0" marR="0" lvl="0" indent="0" algn="ctr" defTabSz="1088776" rtl="0" eaLnBrk="1" fontAlgn="auto" latinLnBrk="0" hangingPunct="1">
                <a:lnSpc>
                  <a:spcPct val="100000"/>
                </a:lnSpc>
                <a:spcBef>
                  <a:spcPts val="0"/>
                </a:spcBef>
                <a:spcAft>
                  <a:spcPts val="0"/>
                </a:spcAft>
                <a:buClrTx/>
                <a:buSzTx/>
                <a:buFontTx/>
                <a:buNone/>
                <a:tabLst/>
                <a:defRPr/>
              </a:pPr>
              <a:t>5</a:t>
            </a:fld>
            <a:endParaRPr kumimoji="0" lang="de-DE" sz="800" b="0"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20870614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pPr marL="0" marR="0" lvl="0" indent="0" algn="ctr" defTabSz="1088776" rtl="0" eaLnBrk="1" fontAlgn="auto" latinLnBrk="0" hangingPunct="1">
              <a:lnSpc>
                <a:spcPct val="100000"/>
              </a:lnSpc>
              <a:spcBef>
                <a:spcPts val="0"/>
              </a:spcBef>
              <a:spcAft>
                <a:spcPts val="0"/>
              </a:spcAft>
              <a:buClrTx/>
              <a:buSzTx/>
              <a:buFontTx/>
              <a:buNone/>
              <a:tabLst/>
              <a:defRPr/>
            </a:pPr>
            <a:fld id="{7D8C2C35-2B8A-446E-BEC0-FD36716C29AC}" type="slidenum">
              <a:rPr kumimoji="0" lang="de-DE" sz="800" b="0" i="0" u="none" strike="noStrike" kern="1200" cap="none" spc="0" normalizeH="0" baseline="0" noProof="0" smtClean="0">
                <a:ln>
                  <a:noFill/>
                </a:ln>
                <a:solidFill>
                  <a:srgbClr val="000000"/>
                </a:solidFill>
                <a:effectLst/>
                <a:uLnTx/>
                <a:uFillTx/>
                <a:latin typeface="Arial"/>
                <a:ea typeface="+mn-ea"/>
                <a:cs typeface="+mn-cs"/>
              </a:rPr>
              <a:pPr marL="0" marR="0" lvl="0" indent="0" algn="ctr" defTabSz="1088776" rtl="0" eaLnBrk="1" fontAlgn="auto" latinLnBrk="0" hangingPunct="1">
                <a:lnSpc>
                  <a:spcPct val="100000"/>
                </a:lnSpc>
                <a:spcBef>
                  <a:spcPts val="0"/>
                </a:spcBef>
                <a:spcAft>
                  <a:spcPts val="0"/>
                </a:spcAft>
                <a:buClrTx/>
                <a:buSzTx/>
                <a:buFontTx/>
                <a:buNone/>
                <a:tabLst/>
                <a:defRPr/>
              </a:pPr>
              <a:t>6</a:t>
            </a:fld>
            <a:endParaRPr kumimoji="0" lang="de-DE" sz="800" b="0" i="0" u="none" strike="noStrike" kern="1200" cap="none" spc="0" normalizeH="0" baseline="0" noProof="0" dirty="0">
              <a:ln>
                <a:noFill/>
              </a:ln>
              <a:solidFill>
                <a:srgbClr val="000000"/>
              </a:solidFill>
              <a:effectLst/>
              <a:uLnTx/>
              <a:uFillTx/>
              <a:latin typeface="Arial"/>
              <a:ea typeface="+mn-ea"/>
              <a:cs typeface="+mn-cs"/>
            </a:endParaRPr>
          </a:p>
        </p:txBody>
      </p:sp>
      <p:sp>
        <p:nvSpPr>
          <p:cNvPr id="9" name="Slide Image Placeholder 8"/>
          <p:cNvSpPr>
            <a:spLocks noGrp="1" noRot="1" noChangeAspect="1"/>
          </p:cNvSpPr>
          <p:nvPr>
            <p:ph type="sldImg"/>
          </p:nvPr>
        </p:nvSpPr>
        <p:spPr>
          <a:xfrm>
            <a:off x="547688" y="612775"/>
            <a:ext cx="5762625" cy="3241675"/>
          </a:xfrm>
        </p:spPr>
      </p:sp>
      <p:sp>
        <p:nvSpPr>
          <p:cNvPr id="10" name="Notes Placeholder 9"/>
          <p:cNvSpPr>
            <a:spLocks noGrp="1"/>
          </p:cNvSpPr>
          <p:nvPr>
            <p:ph type="body" idx="1"/>
          </p:nvPr>
        </p:nvSpPr>
        <p:spPr>
          <a:xfrm>
            <a:off x="549000" y="4120162"/>
            <a:ext cx="5760000" cy="184666"/>
          </a:xfrm>
        </p:spPr>
        <p:txBody>
          <a:bodyPr>
            <a:spAutoFit/>
          </a:bodyPr>
          <a:lstStyle/>
          <a:p>
            <a:endParaRPr lang="en-US" sz="1200" dirty="0">
              <a:solidFill>
                <a:srgbClr val="000000"/>
              </a:solidFill>
              <a:latin typeface="Arial" panose="020B0604020202020204" pitchFamily="34" charset="0"/>
            </a:endParaRPr>
          </a:p>
        </p:txBody>
      </p:sp>
    </p:spTree>
    <p:extLst>
      <p:ext uri="{BB962C8B-B14F-4D97-AF65-F5344CB8AC3E}">
        <p14:creationId xmlns:p14="http://schemas.microsoft.com/office/powerpoint/2010/main" val="27734349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pPr marL="0" marR="0" lvl="0" indent="0" algn="ctr" defTabSz="1088776" rtl="0" eaLnBrk="1" fontAlgn="auto" latinLnBrk="0" hangingPunct="1">
              <a:lnSpc>
                <a:spcPct val="100000"/>
              </a:lnSpc>
              <a:spcBef>
                <a:spcPts val="0"/>
              </a:spcBef>
              <a:spcAft>
                <a:spcPts val="0"/>
              </a:spcAft>
              <a:buClrTx/>
              <a:buSzTx/>
              <a:buFontTx/>
              <a:buNone/>
              <a:tabLst/>
              <a:defRPr/>
            </a:pPr>
            <a:fld id="{7D8C2C35-2B8A-446E-BEC0-FD36716C29AC}" type="slidenum">
              <a:rPr kumimoji="0" lang="de-DE" sz="800" b="0" i="0" u="none" strike="noStrike" kern="1200" cap="none" spc="0" normalizeH="0" baseline="0" noProof="0" smtClean="0">
                <a:ln>
                  <a:noFill/>
                </a:ln>
                <a:solidFill>
                  <a:srgbClr val="000000"/>
                </a:solidFill>
                <a:effectLst/>
                <a:uLnTx/>
                <a:uFillTx/>
                <a:latin typeface="Arial"/>
                <a:ea typeface="+mn-ea"/>
                <a:cs typeface="+mn-cs"/>
              </a:rPr>
              <a:pPr marL="0" marR="0" lvl="0" indent="0" algn="ctr" defTabSz="1088776" rtl="0" eaLnBrk="1" fontAlgn="auto" latinLnBrk="0" hangingPunct="1">
                <a:lnSpc>
                  <a:spcPct val="100000"/>
                </a:lnSpc>
                <a:spcBef>
                  <a:spcPts val="0"/>
                </a:spcBef>
                <a:spcAft>
                  <a:spcPts val="0"/>
                </a:spcAft>
                <a:buClrTx/>
                <a:buSzTx/>
                <a:buFontTx/>
                <a:buNone/>
                <a:tabLst/>
                <a:defRPr/>
              </a:pPr>
              <a:t>7</a:t>
            </a:fld>
            <a:endParaRPr kumimoji="0" lang="de-DE" sz="800" b="0" i="0" u="none" strike="noStrike" kern="1200" cap="none" spc="0" normalizeH="0" baseline="0" noProof="0" dirty="0">
              <a:ln>
                <a:noFill/>
              </a:ln>
              <a:solidFill>
                <a:srgbClr val="000000"/>
              </a:solidFill>
              <a:effectLst/>
              <a:uLnTx/>
              <a:uFillTx/>
              <a:latin typeface="Arial"/>
              <a:ea typeface="+mn-ea"/>
              <a:cs typeface="+mn-cs"/>
            </a:endParaRPr>
          </a:p>
        </p:txBody>
      </p:sp>
      <p:sp>
        <p:nvSpPr>
          <p:cNvPr id="9" name="Slide Image Placeholder 8"/>
          <p:cNvSpPr>
            <a:spLocks noGrp="1" noRot="1" noChangeAspect="1"/>
          </p:cNvSpPr>
          <p:nvPr>
            <p:ph type="sldImg"/>
          </p:nvPr>
        </p:nvSpPr>
        <p:spPr>
          <a:xfrm>
            <a:off x="547688" y="612775"/>
            <a:ext cx="5762625" cy="3241675"/>
          </a:xfrm>
        </p:spPr>
      </p:sp>
      <p:sp>
        <p:nvSpPr>
          <p:cNvPr id="10" name="Notes Placeholder 9"/>
          <p:cNvSpPr>
            <a:spLocks noGrp="1"/>
          </p:cNvSpPr>
          <p:nvPr>
            <p:ph type="body" idx="1"/>
          </p:nvPr>
        </p:nvSpPr>
        <p:spPr>
          <a:xfrm>
            <a:off x="549000" y="4120162"/>
            <a:ext cx="5760000" cy="184666"/>
          </a:xfrm>
        </p:spPr>
        <p:txBody>
          <a:bodyPr>
            <a:spAutoFit/>
          </a:bodyPr>
          <a:lstStyle/>
          <a:p>
            <a:endParaRPr lang="en-US" sz="1200" dirty="0">
              <a:solidFill>
                <a:srgbClr val="000000"/>
              </a:solidFill>
              <a:latin typeface="Arial" panose="020B0604020202020204" pitchFamily="34" charset="0"/>
            </a:endParaRPr>
          </a:p>
        </p:txBody>
      </p:sp>
    </p:spTree>
    <p:extLst>
      <p:ext uri="{BB962C8B-B14F-4D97-AF65-F5344CB8AC3E}">
        <p14:creationId xmlns:p14="http://schemas.microsoft.com/office/powerpoint/2010/main" val="26373994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549000" y="4120162"/>
            <a:ext cx="5760000" cy="184666"/>
          </a:xfrm>
        </p:spPr>
        <p:txBody>
          <a:bodyPr>
            <a:spAutoFit/>
          </a:bodyPr>
          <a:lstStyle/>
          <a:p>
            <a:endParaRPr lang="pt-BR" sz="1200" dirty="0">
              <a:solidFill>
                <a:srgbClr val="000000"/>
              </a:solidFill>
              <a:latin typeface="Arial" panose="020B0604020202020204" pitchFamily="34" charset="0"/>
            </a:endParaRPr>
          </a:p>
        </p:txBody>
      </p:sp>
      <p:sp>
        <p:nvSpPr>
          <p:cNvPr id="4" name="Slide Number Placeholder 3"/>
          <p:cNvSpPr>
            <a:spLocks noGrp="1"/>
          </p:cNvSpPr>
          <p:nvPr>
            <p:ph type="sldNum" sz="quarter" idx="5"/>
          </p:nvPr>
        </p:nvSpPr>
        <p:spPr/>
        <p:txBody>
          <a:bodyPr/>
          <a:lstStyle/>
          <a:p>
            <a:pPr marL="0" marR="0" lvl="0" indent="0" algn="ctr" defTabSz="1088776" rtl="0" eaLnBrk="1" fontAlgn="auto" latinLnBrk="0" hangingPunct="1">
              <a:lnSpc>
                <a:spcPct val="100000"/>
              </a:lnSpc>
              <a:spcBef>
                <a:spcPts val="0"/>
              </a:spcBef>
              <a:spcAft>
                <a:spcPts val="0"/>
              </a:spcAft>
              <a:buClrTx/>
              <a:buSzTx/>
              <a:buFontTx/>
              <a:buNone/>
              <a:tabLst/>
              <a:defRPr/>
            </a:pPr>
            <a:fld id="{7D8C2C35-2B8A-446E-BEC0-FD36716C29AC}" type="slidenum">
              <a:rPr kumimoji="0" lang="de-DE" sz="800" b="0" i="0" u="none" strike="noStrike" kern="1200" cap="none" spc="0" normalizeH="0" baseline="0" noProof="0" smtClean="0">
                <a:ln>
                  <a:noFill/>
                </a:ln>
                <a:solidFill>
                  <a:srgbClr val="000000"/>
                </a:solidFill>
                <a:effectLst/>
                <a:uLnTx/>
                <a:uFillTx/>
                <a:latin typeface="Arial"/>
                <a:ea typeface="+mn-ea"/>
                <a:cs typeface="+mn-cs"/>
              </a:rPr>
              <a:pPr marL="0" marR="0" lvl="0" indent="0" algn="ctr" defTabSz="1088776" rtl="0" eaLnBrk="1" fontAlgn="auto" latinLnBrk="0" hangingPunct="1">
                <a:lnSpc>
                  <a:spcPct val="100000"/>
                </a:lnSpc>
                <a:spcBef>
                  <a:spcPts val="0"/>
                </a:spcBef>
                <a:spcAft>
                  <a:spcPts val="0"/>
                </a:spcAft>
                <a:buClrTx/>
                <a:buSzTx/>
                <a:buFontTx/>
                <a:buNone/>
                <a:tabLst/>
                <a:defRPr/>
              </a:pPr>
              <a:t>8</a:t>
            </a:fld>
            <a:endParaRPr kumimoji="0" lang="de-DE" sz="800" b="0"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31410446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549000" y="4120162"/>
            <a:ext cx="5760000" cy="184666"/>
          </a:xfrm>
        </p:spPr>
        <p:txBody>
          <a:bodyPr>
            <a:spAutoFit/>
          </a:bodyPr>
          <a:lstStyle/>
          <a:p>
            <a:endParaRPr lang="pt-BR" sz="1200" dirty="0">
              <a:solidFill>
                <a:srgbClr val="000000"/>
              </a:solidFill>
              <a:latin typeface="Arial" panose="020B0604020202020204" pitchFamily="34" charset="0"/>
            </a:endParaRPr>
          </a:p>
        </p:txBody>
      </p:sp>
      <p:sp>
        <p:nvSpPr>
          <p:cNvPr id="4" name="Slide Number Placeholder 3"/>
          <p:cNvSpPr>
            <a:spLocks noGrp="1"/>
          </p:cNvSpPr>
          <p:nvPr>
            <p:ph type="sldNum" sz="quarter" idx="5"/>
          </p:nvPr>
        </p:nvSpPr>
        <p:spPr/>
        <p:txBody>
          <a:bodyPr/>
          <a:lstStyle/>
          <a:p>
            <a:pPr marL="0" marR="0" lvl="0" indent="0" algn="ctr" defTabSz="1088776" rtl="0" eaLnBrk="1" fontAlgn="auto" latinLnBrk="0" hangingPunct="1">
              <a:lnSpc>
                <a:spcPct val="100000"/>
              </a:lnSpc>
              <a:spcBef>
                <a:spcPts val="0"/>
              </a:spcBef>
              <a:spcAft>
                <a:spcPts val="0"/>
              </a:spcAft>
              <a:buClrTx/>
              <a:buSzTx/>
              <a:buFontTx/>
              <a:buNone/>
              <a:tabLst/>
              <a:defRPr/>
            </a:pPr>
            <a:fld id="{7D8C2C35-2B8A-446E-BEC0-FD36716C29AC}" type="slidenum">
              <a:rPr kumimoji="0" lang="de-DE" sz="800" b="0" i="0" u="none" strike="noStrike" kern="1200" cap="none" spc="0" normalizeH="0" baseline="0" noProof="0" smtClean="0">
                <a:ln>
                  <a:noFill/>
                </a:ln>
                <a:solidFill>
                  <a:srgbClr val="000000"/>
                </a:solidFill>
                <a:effectLst/>
                <a:uLnTx/>
                <a:uFillTx/>
                <a:latin typeface="Arial"/>
                <a:ea typeface="+mn-ea"/>
                <a:cs typeface="+mn-cs"/>
              </a:rPr>
              <a:pPr marL="0" marR="0" lvl="0" indent="0" algn="ctr" defTabSz="1088776" rtl="0" eaLnBrk="1" fontAlgn="auto" latinLnBrk="0" hangingPunct="1">
                <a:lnSpc>
                  <a:spcPct val="100000"/>
                </a:lnSpc>
                <a:spcBef>
                  <a:spcPts val="0"/>
                </a:spcBef>
                <a:spcAft>
                  <a:spcPts val="0"/>
                </a:spcAft>
                <a:buClrTx/>
                <a:buSzTx/>
                <a:buFontTx/>
                <a:buNone/>
                <a:tabLst/>
                <a:defRPr/>
              </a:pPr>
              <a:t>9</a:t>
            </a:fld>
            <a:endParaRPr kumimoji="0" lang="de-DE" sz="800" b="0"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29865220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549000" y="4120162"/>
            <a:ext cx="5760000" cy="184666"/>
          </a:xfrm>
        </p:spPr>
        <p:txBody>
          <a:bodyPr>
            <a:spAutoFit/>
          </a:bodyPr>
          <a:lstStyle/>
          <a:p>
            <a:endParaRPr lang="pt-BR" sz="1200" dirty="0">
              <a:solidFill>
                <a:srgbClr val="000000"/>
              </a:solidFill>
              <a:latin typeface="Arial" panose="020B0604020202020204" pitchFamily="34" charset="0"/>
            </a:endParaRPr>
          </a:p>
        </p:txBody>
      </p:sp>
      <p:sp>
        <p:nvSpPr>
          <p:cNvPr id="4" name="Slide Number Placeholder 3"/>
          <p:cNvSpPr>
            <a:spLocks noGrp="1"/>
          </p:cNvSpPr>
          <p:nvPr>
            <p:ph type="sldNum" sz="quarter" idx="5"/>
          </p:nvPr>
        </p:nvSpPr>
        <p:spPr/>
        <p:txBody>
          <a:bodyPr/>
          <a:lstStyle/>
          <a:p>
            <a:pPr marL="0" marR="0" lvl="0" indent="0" algn="ctr" defTabSz="1088776" rtl="0" eaLnBrk="1" fontAlgn="auto" latinLnBrk="0" hangingPunct="1">
              <a:lnSpc>
                <a:spcPct val="100000"/>
              </a:lnSpc>
              <a:spcBef>
                <a:spcPts val="0"/>
              </a:spcBef>
              <a:spcAft>
                <a:spcPts val="0"/>
              </a:spcAft>
              <a:buClrTx/>
              <a:buSzTx/>
              <a:buFontTx/>
              <a:buNone/>
              <a:tabLst/>
              <a:defRPr/>
            </a:pPr>
            <a:fld id="{7D8C2C35-2B8A-446E-BEC0-FD36716C29AC}" type="slidenum">
              <a:rPr kumimoji="0" lang="de-DE" sz="800" b="0" i="0" u="none" strike="noStrike" kern="1200" cap="none" spc="0" normalizeH="0" baseline="0" noProof="0" smtClean="0">
                <a:ln>
                  <a:noFill/>
                </a:ln>
                <a:solidFill>
                  <a:srgbClr val="000000"/>
                </a:solidFill>
                <a:effectLst/>
                <a:uLnTx/>
                <a:uFillTx/>
                <a:latin typeface="Arial"/>
                <a:ea typeface="+mn-ea"/>
                <a:cs typeface="+mn-cs"/>
              </a:rPr>
              <a:pPr marL="0" marR="0" lvl="0" indent="0" algn="ctr" defTabSz="1088776" rtl="0" eaLnBrk="1" fontAlgn="auto" latinLnBrk="0" hangingPunct="1">
                <a:lnSpc>
                  <a:spcPct val="100000"/>
                </a:lnSpc>
                <a:spcBef>
                  <a:spcPts val="0"/>
                </a:spcBef>
                <a:spcAft>
                  <a:spcPts val="0"/>
                </a:spcAft>
                <a:buClrTx/>
                <a:buSzTx/>
                <a:buFontTx/>
                <a:buNone/>
                <a:tabLst/>
                <a:defRPr/>
              </a:pPr>
              <a:t>10</a:t>
            </a:fld>
            <a:endParaRPr kumimoji="0" lang="de-DE" sz="800" b="0"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12564067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pPr marL="0" marR="0" lvl="0" indent="0" algn="ctr" defTabSz="1088776" rtl="0" eaLnBrk="1" fontAlgn="auto" latinLnBrk="0" hangingPunct="1">
              <a:lnSpc>
                <a:spcPct val="100000"/>
              </a:lnSpc>
              <a:spcBef>
                <a:spcPts val="0"/>
              </a:spcBef>
              <a:spcAft>
                <a:spcPts val="0"/>
              </a:spcAft>
              <a:buClrTx/>
              <a:buSzTx/>
              <a:buFontTx/>
              <a:buNone/>
              <a:tabLst/>
              <a:defRPr/>
            </a:pPr>
            <a:fld id="{7D8C2C35-2B8A-446E-BEC0-FD36716C29AC}" type="slidenum">
              <a:rPr kumimoji="0" lang="de-DE" sz="800" b="0" i="0" u="none" strike="noStrike" kern="1200" cap="none" spc="0" normalizeH="0" baseline="0" noProof="0" smtClean="0">
                <a:ln>
                  <a:noFill/>
                </a:ln>
                <a:solidFill>
                  <a:srgbClr val="000000"/>
                </a:solidFill>
                <a:effectLst/>
                <a:uLnTx/>
                <a:uFillTx/>
                <a:latin typeface="Arial"/>
                <a:ea typeface="+mn-ea"/>
                <a:cs typeface="+mn-cs"/>
              </a:rPr>
              <a:pPr marL="0" marR="0" lvl="0" indent="0" algn="ctr" defTabSz="1088776" rtl="0" eaLnBrk="1" fontAlgn="auto" latinLnBrk="0" hangingPunct="1">
                <a:lnSpc>
                  <a:spcPct val="100000"/>
                </a:lnSpc>
                <a:spcBef>
                  <a:spcPts val="0"/>
                </a:spcBef>
                <a:spcAft>
                  <a:spcPts val="0"/>
                </a:spcAft>
                <a:buClrTx/>
                <a:buSzTx/>
                <a:buFontTx/>
                <a:buNone/>
                <a:tabLst/>
                <a:defRPr/>
              </a:pPr>
              <a:t>11</a:t>
            </a:fld>
            <a:endParaRPr kumimoji="0" lang="de-DE" sz="800" b="0" i="0" u="none" strike="noStrike" kern="1200" cap="none" spc="0" normalizeH="0" baseline="0" noProof="0" dirty="0">
              <a:ln>
                <a:noFill/>
              </a:ln>
              <a:solidFill>
                <a:srgbClr val="000000"/>
              </a:solidFill>
              <a:effectLst/>
              <a:uLnTx/>
              <a:uFillTx/>
              <a:latin typeface="Arial"/>
              <a:ea typeface="+mn-ea"/>
              <a:cs typeface="+mn-cs"/>
            </a:endParaRPr>
          </a:p>
        </p:txBody>
      </p:sp>
      <p:sp>
        <p:nvSpPr>
          <p:cNvPr id="9" name="Slide Image Placeholder 8"/>
          <p:cNvSpPr>
            <a:spLocks noGrp="1" noRot="1" noChangeAspect="1"/>
          </p:cNvSpPr>
          <p:nvPr>
            <p:ph type="sldImg"/>
          </p:nvPr>
        </p:nvSpPr>
        <p:spPr>
          <a:xfrm>
            <a:off x="547688" y="612775"/>
            <a:ext cx="5762625" cy="3241675"/>
          </a:xfrm>
        </p:spPr>
      </p:sp>
      <p:sp>
        <p:nvSpPr>
          <p:cNvPr id="10" name="Notes Placeholder 9"/>
          <p:cNvSpPr>
            <a:spLocks noGrp="1"/>
          </p:cNvSpPr>
          <p:nvPr>
            <p:ph type="body" idx="1"/>
          </p:nvPr>
        </p:nvSpPr>
        <p:spPr>
          <a:xfrm>
            <a:off x="549000" y="4120162"/>
            <a:ext cx="5760000" cy="184666"/>
          </a:xfrm>
        </p:spPr>
        <p:txBody>
          <a:bodyPr>
            <a:spAutoFit/>
          </a:bodyPr>
          <a:lstStyle/>
          <a:p>
            <a:endParaRPr lang="en-US" sz="1200" dirty="0">
              <a:solidFill>
                <a:srgbClr val="000000"/>
              </a:solidFill>
              <a:latin typeface="Arial" panose="020B0604020202020204" pitchFamily="34" charset="0"/>
            </a:endParaRPr>
          </a:p>
        </p:txBody>
      </p:sp>
    </p:spTree>
    <p:extLst>
      <p:ext uri="{BB962C8B-B14F-4D97-AF65-F5344CB8AC3E}">
        <p14:creationId xmlns:p14="http://schemas.microsoft.com/office/powerpoint/2010/main" val="32794547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549000" y="4120162"/>
            <a:ext cx="5760000" cy="184666"/>
          </a:xfrm>
        </p:spPr>
        <p:txBody>
          <a:bodyPr>
            <a:spAutoFit/>
          </a:bodyPr>
          <a:lstStyle/>
          <a:p>
            <a:endParaRPr lang="pt-BR" sz="1200" dirty="0">
              <a:solidFill>
                <a:srgbClr val="000000"/>
              </a:solidFill>
              <a:latin typeface="Arial" panose="020B0604020202020204" pitchFamily="34" charset="0"/>
            </a:endParaRPr>
          </a:p>
        </p:txBody>
      </p:sp>
      <p:sp>
        <p:nvSpPr>
          <p:cNvPr id="4" name="Slide Number Placeholder 3"/>
          <p:cNvSpPr>
            <a:spLocks noGrp="1"/>
          </p:cNvSpPr>
          <p:nvPr>
            <p:ph type="sldNum" sz="quarter" idx="5"/>
          </p:nvPr>
        </p:nvSpPr>
        <p:spPr/>
        <p:txBody>
          <a:bodyPr/>
          <a:lstStyle/>
          <a:p>
            <a:pPr marL="0" marR="0" lvl="0" indent="0" algn="ctr" defTabSz="1088776" rtl="0" eaLnBrk="1" fontAlgn="auto" latinLnBrk="0" hangingPunct="1">
              <a:lnSpc>
                <a:spcPct val="100000"/>
              </a:lnSpc>
              <a:spcBef>
                <a:spcPts val="0"/>
              </a:spcBef>
              <a:spcAft>
                <a:spcPts val="0"/>
              </a:spcAft>
              <a:buClrTx/>
              <a:buSzTx/>
              <a:buFontTx/>
              <a:buNone/>
              <a:tabLst/>
              <a:defRPr/>
            </a:pPr>
            <a:fld id="{7D8C2C35-2B8A-446E-BEC0-FD36716C29AC}" type="slidenum">
              <a:rPr kumimoji="0" lang="de-DE" sz="800" b="0" i="0" u="none" strike="noStrike" kern="1200" cap="none" spc="0" normalizeH="0" baseline="0" noProof="0" smtClean="0">
                <a:ln>
                  <a:noFill/>
                </a:ln>
                <a:solidFill>
                  <a:srgbClr val="000000"/>
                </a:solidFill>
                <a:effectLst/>
                <a:uLnTx/>
                <a:uFillTx/>
                <a:latin typeface="Arial"/>
                <a:ea typeface="+mn-ea"/>
                <a:cs typeface="+mn-cs"/>
              </a:rPr>
              <a:pPr marL="0" marR="0" lvl="0" indent="0" algn="ctr" defTabSz="1088776" rtl="0" eaLnBrk="1" fontAlgn="auto" latinLnBrk="0" hangingPunct="1">
                <a:lnSpc>
                  <a:spcPct val="100000"/>
                </a:lnSpc>
                <a:spcBef>
                  <a:spcPts val="0"/>
                </a:spcBef>
                <a:spcAft>
                  <a:spcPts val="0"/>
                </a:spcAft>
                <a:buClrTx/>
                <a:buSzTx/>
                <a:buFontTx/>
                <a:buNone/>
                <a:tabLst/>
                <a:defRPr/>
              </a:pPr>
              <a:t>12</a:t>
            </a:fld>
            <a:endParaRPr kumimoji="0" lang="de-DE" sz="800" b="0"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21569371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549000" y="4120162"/>
            <a:ext cx="5760000" cy="184666"/>
          </a:xfrm>
        </p:spPr>
        <p:txBody>
          <a:bodyPr>
            <a:spAutoFit/>
          </a:bodyPr>
          <a:lstStyle/>
          <a:p>
            <a:endParaRPr lang="pt-BR" sz="1200" dirty="0">
              <a:solidFill>
                <a:srgbClr val="000000"/>
              </a:solidFill>
              <a:latin typeface="Arial" panose="020B0604020202020204" pitchFamily="34" charset="0"/>
            </a:endParaRPr>
          </a:p>
        </p:txBody>
      </p:sp>
      <p:sp>
        <p:nvSpPr>
          <p:cNvPr id="4" name="Slide Number Placeholder 3"/>
          <p:cNvSpPr>
            <a:spLocks noGrp="1"/>
          </p:cNvSpPr>
          <p:nvPr>
            <p:ph type="sldNum" sz="quarter" idx="5"/>
          </p:nvPr>
        </p:nvSpPr>
        <p:spPr/>
        <p:txBody>
          <a:bodyPr/>
          <a:lstStyle/>
          <a:p>
            <a:pPr marL="0" marR="0" lvl="0" indent="0" algn="ctr" defTabSz="1088776" rtl="0" eaLnBrk="1" fontAlgn="auto" latinLnBrk="0" hangingPunct="1">
              <a:lnSpc>
                <a:spcPct val="100000"/>
              </a:lnSpc>
              <a:spcBef>
                <a:spcPts val="0"/>
              </a:spcBef>
              <a:spcAft>
                <a:spcPts val="0"/>
              </a:spcAft>
              <a:buClrTx/>
              <a:buSzTx/>
              <a:buFontTx/>
              <a:buNone/>
              <a:tabLst/>
              <a:defRPr/>
            </a:pPr>
            <a:fld id="{7D8C2C35-2B8A-446E-BEC0-FD36716C29AC}" type="slidenum">
              <a:rPr kumimoji="0" lang="de-DE" sz="800" b="0" i="0" u="none" strike="noStrike" kern="1200" cap="none" spc="0" normalizeH="0" baseline="0" noProof="0" smtClean="0">
                <a:ln>
                  <a:noFill/>
                </a:ln>
                <a:solidFill>
                  <a:srgbClr val="000000"/>
                </a:solidFill>
                <a:effectLst/>
                <a:uLnTx/>
                <a:uFillTx/>
                <a:latin typeface="Arial"/>
                <a:ea typeface="+mn-ea"/>
                <a:cs typeface="+mn-cs"/>
              </a:rPr>
              <a:pPr marL="0" marR="0" lvl="0" indent="0" algn="ctr" defTabSz="1088776" rtl="0" eaLnBrk="1" fontAlgn="auto" latinLnBrk="0" hangingPunct="1">
                <a:lnSpc>
                  <a:spcPct val="100000"/>
                </a:lnSpc>
                <a:spcBef>
                  <a:spcPts val="0"/>
                </a:spcBef>
                <a:spcAft>
                  <a:spcPts val="0"/>
                </a:spcAft>
                <a:buClrTx/>
                <a:buSzTx/>
                <a:buFontTx/>
                <a:buNone/>
                <a:tabLst/>
                <a:defRPr/>
              </a:pPr>
              <a:t>13</a:t>
            </a:fld>
            <a:endParaRPr kumimoji="0" lang="de-DE" sz="800" b="0"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25270453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549000" y="4120162"/>
            <a:ext cx="5760000" cy="184666"/>
          </a:xfrm>
        </p:spPr>
        <p:txBody>
          <a:bodyPr>
            <a:spAutoFit/>
          </a:bodyPr>
          <a:lstStyle/>
          <a:p>
            <a:endParaRPr lang="pt-BR" sz="1200" dirty="0">
              <a:solidFill>
                <a:srgbClr val="000000"/>
              </a:solidFill>
              <a:latin typeface="Arial" panose="020B0604020202020204" pitchFamily="34" charset="0"/>
            </a:endParaRPr>
          </a:p>
        </p:txBody>
      </p:sp>
      <p:sp>
        <p:nvSpPr>
          <p:cNvPr id="4" name="Slide Number Placeholder 3"/>
          <p:cNvSpPr>
            <a:spLocks noGrp="1"/>
          </p:cNvSpPr>
          <p:nvPr>
            <p:ph type="sldNum" sz="quarter" idx="5"/>
          </p:nvPr>
        </p:nvSpPr>
        <p:spPr/>
        <p:txBody>
          <a:bodyPr/>
          <a:lstStyle/>
          <a:p>
            <a:pPr marL="0" marR="0" lvl="0" indent="0" algn="ctr" defTabSz="1088776" rtl="0" eaLnBrk="1" fontAlgn="auto" latinLnBrk="0" hangingPunct="1">
              <a:lnSpc>
                <a:spcPct val="100000"/>
              </a:lnSpc>
              <a:spcBef>
                <a:spcPts val="0"/>
              </a:spcBef>
              <a:spcAft>
                <a:spcPts val="0"/>
              </a:spcAft>
              <a:buClrTx/>
              <a:buSzTx/>
              <a:buFontTx/>
              <a:buNone/>
              <a:tabLst/>
              <a:defRPr/>
            </a:pPr>
            <a:fld id="{7D8C2C35-2B8A-446E-BEC0-FD36716C29AC}" type="slidenum">
              <a:rPr kumimoji="0" lang="de-DE" sz="800" b="0" i="0" u="none" strike="noStrike" kern="1200" cap="none" spc="0" normalizeH="0" baseline="0" noProof="0" smtClean="0">
                <a:ln>
                  <a:noFill/>
                </a:ln>
                <a:solidFill>
                  <a:srgbClr val="000000"/>
                </a:solidFill>
                <a:effectLst/>
                <a:uLnTx/>
                <a:uFillTx/>
                <a:latin typeface="Arial"/>
                <a:ea typeface="+mn-ea"/>
                <a:cs typeface="+mn-cs"/>
              </a:rPr>
              <a:pPr marL="0" marR="0" lvl="0" indent="0" algn="ctr" defTabSz="1088776" rtl="0" eaLnBrk="1" fontAlgn="auto" latinLnBrk="0" hangingPunct="1">
                <a:lnSpc>
                  <a:spcPct val="100000"/>
                </a:lnSpc>
                <a:spcBef>
                  <a:spcPts val="0"/>
                </a:spcBef>
                <a:spcAft>
                  <a:spcPts val="0"/>
                </a:spcAft>
                <a:buClrTx/>
                <a:buSzTx/>
                <a:buFontTx/>
                <a:buNone/>
                <a:tabLst/>
                <a:defRPr/>
              </a:pPr>
              <a:t>14</a:t>
            </a:fld>
            <a:endParaRPr kumimoji="0" lang="de-DE" sz="800" b="0"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10003885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pPr marL="0" marR="0" lvl="0" indent="0" algn="ctr" defTabSz="1088776" rtl="0" eaLnBrk="1" fontAlgn="auto" latinLnBrk="0" hangingPunct="1">
              <a:lnSpc>
                <a:spcPct val="100000"/>
              </a:lnSpc>
              <a:spcBef>
                <a:spcPts val="0"/>
              </a:spcBef>
              <a:spcAft>
                <a:spcPts val="0"/>
              </a:spcAft>
              <a:buClrTx/>
              <a:buSzTx/>
              <a:buFontTx/>
              <a:buNone/>
              <a:tabLst/>
              <a:defRPr/>
            </a:pPr>
            <a:fld id="{7D8C2C35-2B8A-446E-BEC0-FD36716C29AC}" type="slidenum">
              <a:rPr kumimoji="0" lang="de-DE" sz="800" b="0" i="0" u="none" strike="noStrike" kern="1200" cap="none" spc="0" normalizeH="0" baseline="0" noProof="0" smtClean="0">
                <a:ln>
                  <a:noFill/>
                </a:ln>
                <a:solidFill>
                  <a:srgbClr val="000000"/>
                </a:solidFill>
                <a:effectLst/>
                <a:uLnTx/>
                <a:uFillTx/>
                <a:latin typeface="Arial"/>
                <a:ea typeface="+mn-ea"/>
                <a:cs typeface="+mn-cs"/>
              </a:rPr>
              <a:pPr marL="0" marR="0" lvl="0" indent="0" algn="ctr" defTabSz="1088776" rtl="0" eaLnBrk="1" fontAlgn="auto" latinLnBrk="0" hangingPunct="1">
                <a:lnSpc>
                  <a:spcPct val="100000"/>
                </a:lnSpc>
                <a:spcBef>
                  <a:spcPts val="0"/>
                </a:spcBef>
                <a:spcAft>
                  <a:spcPts val="0"/>
                </a:spcAft>
                <a:buClrTx/>
                <a:buSzTx/>
                <a:buFontTx/>
                <a:buNone/>
                <a:tabLst/>
                <a:defRPr/>
              </a:pPr>
              <a:t>15</a:t>
            </a:fld>
            <a:endParaRPr kumimoji="0" lang="de-DE" sz="800" b="0" i="0" u="none" strike="noStrike" kern="1200" cap="none" spc="0" normalizeH="0" baseline="0" noProof="0" dirty="0">
              <a:ln>
                <a:noFill/>
              </a:ln>
              <a:solidFill>
                <a:srgbClr val="000000"/>
              </a:solidFill>
              <a:effectLst/>
              <a:uLnTx/>
              <a:uFillTx/>
              <a:latin typeface="Arial"/>
              <a:ea typeface="+mn-ea"/>
              <a:cs typeface="+mn-cs"/>
            </a:endParaRPr>
          </a:p>
        </p:txBody>
      </p:sp>
      <p:sp>
        <p:nvSpPr>
          <p:cNvPr id="9" name="Slide Image Placeholder 8"/>
          <p:cNvSpPr>
            <a:spLocks noGrp="1" noRot="1" noChangeAspect="1"/>
          </p:cNvSpPr>
          <p:nvPr>
            <p:ph type="sldImg"/>
          </p:nvPr>
        </p:nvSpPr>
        <p:spPr>
          <a:xfrm>
            <a:off x="547688" y="612775"/>
            <a:ext cx="5762625" cy="3241675"/>
          </a:xfrm>
        </p:spPr>
      </p:sp>
      <p:sp>
        <p:nvSpPr>
          <p:cNvPr id="10" name="Notes Placeholder 9"/>
          <p:cNvSpPr>
            <a:spLocks noGrp="1"/>
          </p:cNvSpPr>
          <p:nvPr>
            <p:ph type="body" idx="1"/>
          </p:nvPr>
        </p:nvSpPr>
        <p:spPr>
          <a:xfrm>
            <a:off x="549000" y="4120162"/>
            <a:ext cx="5760000" cy="184666"/>
          </a:xfrm>
        </p:spPr>
        <p:txBody>
          <a:bodyPr>
            <a:spAutoFit/>
          </a:bodyPr>
          <a:lstStyle/>
          <a:p>
            <a:endParaRPr lang="en-US" sz="1200" dirty="0">
              <a:solidFill>
                <a:srgbClr val="000000"/>
              </a:solidFill>
              <a:latin typeface="Arial" panose="020B0604020202020204" pitchFamily="34" charset="0"/>
            </a:endParaRPr>
          </a:p>
        </p:txBody>
      </p:sp>
    </p:spTree>
    <p:extLst>
      <p:ext uri="{BB962C8B-B14F-4D97-AF65-F5344CB8AC3E}">
        <p14:creationId xmlns:p14="http://schemas.microsoft.com/office/powerpoint/2010/main" val="10878941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549000" y="4120162"/>
            <a:ext cx="5760000" cy="184666"/>
          </a:xfrm>
        </p:spPr>
        <p:txBody>
          <a:bodyPr>
            <a:spAutoFit/>
          </a:bodyPr>
          <a:lstStyle/>
          <a:p>
            <a:endParaRPr lang="pt-BR" sz="1200" dirty="0">
              <a:solidFill>
                <a:srgbClr val="000000"/>
              </a:solidFill>
              <a:latin typeface="Arial" panose="020B0604020202020204" pitchFamily="34" charset="0"/>
            </a:endParaRPr>
          </a:p>
        </p:txBody>
      </p:sp>
      <p:sp>
        <p:nvSpPr>
          <p:cNvPr id="4" name="Slide Number Placeholder 3"/>
          <p:cNvSpPr>
            <a:spLocks noGrp="1"/>
          </p:cNvSpPr>
          <p:nvPr>
            <p:ph type="sldNum" sz="quarter" idx="5"/>
          </p:nvPr>
        </p:nvSpPr>
        <p:spPr/>
        <p:txBody>
          <a:bodyPr/>
          <a:lstStyle/>
          <a:p>
            <a:pPr marL="0" marR="0" lvl="0" indent="0" algn="ctr" defTabSz="1088776" rtl="0" eaLnBrk="1" fontAlgn="auto" latinLnBrk="0" hangingPunct="1">
              <a:lnSpc>
                <a:spcPct val="100000"/>
              </a:lnSpc>
              <a:spcBef>
                <a:spcPts val="0"/>
              </a:spcBef>
              <a:spcAft>
                <a:spcPts val="0"/>
              </a:spcAft>
              <a:buClrTx/>
              <a:buSzTx/>
              <a:buFontTx/>
              <a:buNone/>
              <a:tabLst/>
              <a:defRPr/>
            </a:pPr>
            <a:fld id="{7D8C2C35-2B8A-446E-BEC0-FD36716C29AC}" type="slidenum">
              <a:rPr kumimoji="0" lang="de-DE" sz="800" b="0" i="0" u="none" strike="noStrike" kern="1200" cap="none" spc="0" normalizeH="0" baseline="0" noProof="0" smtClean="0">
                <a:ln>
                  <a:noFill/>
                </a:ln>
                <a:solidFill>
                  <a:srgbClr val="000000"/>
                </a:solidFill>
                <a:effectLst/>
                <a:uLnTx/>
                <a:uFillTx/>
                <a:latin typeface="Arial"/>
                <a:ea typeface="+mn-ea"/>
                <a:cs typeface="+mn-cs"/>
              </a:rPr>
              <a:pPr marL="0" marR="0" lvl="0" indent="0" algn="ctr" defTabSz="1088776" rtl="0" eaLnBrk="1" fontAlgn="auto" latinLnBrk="0" hangingPunct="1">
                <a:lnSpc>
                  <a:spcPct val="100000"/>
                </a:lnSpc>
                <a:spcBef>
                  <a:spcPts val="0"/>
                </a:spcBef>
                <a:spcAft>
                  <a:spcPts val="0"/>
                </a:spcAft>
                <a:buClrTx/>
                <a:buSzTx/>
                <a:buFontTx/>
                <a:buNone/>
                <a:tabLst/>
                <a:defRPr/>
              </a:pPr>
              <a:t>16</a:t>
            </a:fld>
            <a:endParaRPr kumimoji="0" lang="de-DE" sz="800" b="0"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28951821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549000" y="4120162"/>
            <a:ext cx="5760000" cy="184666"/>
          </a:xfrm>
        </p:spPr>
        <p:txBody>
          <a:bodyPr>
            <a:spAutoFit/>
          </a:bodyPr>
          <a:lstStyle/>
          <a:p>
            <a:endParaRPr lang="pt-BR" sz="1200" dirty="0">
              <a:solidFill>
                <a:srgbClr val="000000"/>
              </a:solidFill>
              <a:latin typeface="Arial" panose="020B0604020202020204" pitchFamily="34" charset="0"/>
            </a:endParaRPr>
          </a:p>
        </p:txBody>
      </p:sp>
      <p:sp>
        <p:nvSpPr>
          <p:cNvPr id="4" name="Slide Number Placeholder 3"/>
          <p:cNvSpPr>
            <a:spLocks noGrp="1"/>
          </p:cNvSpPr>
          <p:nvPr>
            <p:ph type="sldNum" sz="quarter" idx="5"/>
          </p:nvPr>
        </p:nvSpPr>
        <p:spPr/>
        <p:txBody>
          <a:bodyPr/>
          <a:lstStyle/>
          <a:p>
            <a:pPr marL="0" marR="0" lvl="0" indent="0" algn="ctr" defTabSz="1088776" rtl="0" eaLnBrk="1" fontAlgn="auto" latinLnBrk="0" hangingPunct="1">
              <a:lnSpc>
                <a:spcPct val="100000"/>
              </a:lnSpc>
              <a:spcBef>
                <a:spcPts val="0"/>
              </a:spcBef>
              <a:spcAft>
                <a:spcPts val="0"/>
              </a:spcAft>
              <a:buClrTx/>
              <a:buSzTx/>
              <a:buFontTx/>
              <a:buNone/>
              <a:tabLst/>
              <a:defRPr/>
            </a:pPr>
            <a:fld id="{7D8C2C35-2B8A-446E-BEC0-FD36716C29AC}" type="slidenum">
              <a:rPr kumimoji="0" lang="de-DE" sz="800" b="0" i="0" u="none" strike="noStrike" kern="1200" cap="none" spc="0" normalizeH="0" baseline="0" noProof="0" smtClean="0">
                <a:ln>
                  <a:noFill/>
                </a:ln>
                <a:solidFill>
                  <a:srgbClr val="000000"/>
                </a:solidFill>
                <a:effectLst/>
                <a:uLnTx/>
                <a:uFillTx/>
                <a:latin typeface="Arial"/>
                <a:ea typeface="+mn-ea"/>
                <a:cs typeface="+mn-cs"/>
              </a:rPr>
              <a:pPr marL="0" marR="0" lvl="0" indent="0" algn="ctr" defTabSz="1088776" rtl="0" eaLnBrk="1" fontAlgn="auto" latinLnBrk="0" hangingPunct="1">
                <a:lnSpc>
                  <a:spcPct val="100000"/>
                </a:lnSpc>
                <a:spcBef>
                  <a:spcPts val="0"/>
                </a:spcBef>
                <a:spcAft>
                  <a:spcPts val="0"/>
                </a:spcAft>
                <a:buClrTx/>
                <a:buSzTx/>
                <a:buFontTx/>
                <a:buNone/>
                <a:tabLst/>
                <a:defRPr/>
              </a:pPr>
              <a:t>17</a:t>
            </a:fld>
            <a:endParaRPr kumimoji="0" lang="de-DE" sz="800" b="0"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14056342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549000" y="4120162"/>
            <a:ext cx="5760000" cy="184666"/>
          </a:xfrm>
        </p:spPr>
        <p:txBody>
          <a:bodyPr>
            <a:spAutoFit/>
          </a:bodyPr>
          <a:lstStyle/>
          <a:p>
            <a:endParaRPr lang="pt-BR" sz="1200" dirty="0">
              <a:solidFill>
                <a:srgbClr val="000000"/>
              </a:solidFill>
              <a:latin typeface="Arial" panose="020B0604020202020204" pitchFamily="34" charset="0"/>
            </a:endParaRPr>
          </a:p>
        </p:txBody>
      </p:sp>
      <p:sp>
        <p:nvSpPr>
          <p:cNvPr id="4" name="Slide Number Placeholder 3"/>
          <p:cNvSpPr>
            <a:spLocks noGrp="1"/>
          </p:cNvSpPr>
          <p:nvPr>
            <p:ph type="sldNum" sz="quarter" idx="5"/>
          </p:nvPr>
        </p:nvSpPr>
        <p:spPr/>
        <p:txBody>
          <a:bodyPr/>
          <a:lstStyle/>
          <a:p>
            <a:pPr marL="0" marR="0" lvl="0" indent="0" algn="ctr" defTabSz="1088776" rtl="0" eaLnBrk="1" fontAlgn="auto" latinLnBrk="0" hangingPunct="1">
              <a:lnSpc>
                <a:spcPct val="100000"/>
              </a:lnSpc>
              <a:spcBef>
                <a:spcPts val="0"/>
              </a:spcBef>
              <a:spcAft>
                <a:spcPts val="0"/>
              </a:spcAft>
              <a:buClrTx/>
              <a:buSzTx/>
              <a:buFontTx/>
              <a:buNone/>
              <a:tabLst/>
              <a:defRPr/>
            </a:pPr>
            <a:fld id="{7D8C2C35-2B8A-446E-BEC0-FD36716C29AC}" type="slidenum">
              <a:rPr kumimoji="0" lang="de-DE" sz="800" b="0" i="0" u="none" strike="noStrike" kern="1200" cap="none" spc="0" normalizeH="0" baseline="0" noProof="0" smtClean="0">
                <a:ln>
                  <a:noFill/>
                </a:ln>
                <a:solidFill>
                  <a:srgbClr val="000000"/>
                </a:solidFill>
                <a:effectLst/>
                <a:uLnTx/>
                <a:uFillTx/>
                <a:latin typeface="Arial"/>
                <a:ea typeface="+mn-ea"/>
                <a:cs typeface="+mn-cs"/>
              </a:rPr>
              <a:pPr marL="0" marR="0" lvl="0" indent="0" algn="ctr" defTabSz="1088776" rtl="0" eaLnBrk="1" fontAlgn="auto" latinLnBrk="0" hangingPunct="1">
                <a:lnSpc>
                  <a:spcPct val="100000"/>
                </a:lnSpc>
                <a:spcBef>
                  <a:spcPts val="0"/>
                </a:spcBef>
                <a:spcAft>
                  <a:spcPts val="0"/>
                </a:spcAft>
                <a:buClrTx/>
                <a:buSzTx/>
                <a:buFontTx/>
                <a:buNone/>
                <a:tabLst/>
                <a:defRPr/>
              </a:pPr>
              <a:t>18</a:t>
            </a:fld>
            <a:endParaRPr kumimoji="0" lang="de-DE" sz="800" b="0"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30037419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2.png"/><Relationship Id="rId3" Type="http://schemas.openxmlformats.org/officeDocument/2006/relationships/hyperlink" Target="https://www.sap.com/copyright" TargetMode="External"/><Relationship Id="rId7" Type="http://schemas.openxmlformats.org/officeDocument/2006/relationships/hyperlink" Target="https://www.youtube.com/user/SAP" TargetMode="External"/><Relationship Id="rId12"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3.png"/><Relationship Id="rId11" Type="http://schemas.openxmlformats.org/officeDocument/2006/relationships/hyperlink" Target="https://www.facebook.com/SAP" TargetMode="External"/><Relationship Id="rId5" Type="http://schemas.openxmlformats.org/officeDocument/2006/relationships/hyperlink" Target="https://www.linkedin.com/company/sap" TargetMode="External"/><Relationship Id="rId10" Type="http://schemas.openxmlformats.org/officeDocument/2006/relationships/image" Target="../media/image5.png"/><Relationship Id="rId4" Type="http://schemas.openxmlformats.org/officeDocument/2006/relationships/hyperlink" Target="https://www.sap.com/registration/contact.html" TargetMode="External"/><Relationship Id="rId9" Type="http://schemas.openxmlformats.org/officeDocument/2006/relationships/hyperlink" Target="https://twitter.com/sap" TargetMode="External"/></Relationships>
</file>

<file path=ppt/slideLayouts/_rels/slideLayout26.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2.png"/><Relationship Id="rId3" Type="http://schemas.openxmlformats.org/officeDocument/2006/relationships/hyperlink" Target="http://www.sap.com/corporate/de/legal/copyright.html" TargetMode="External"/><Relationship Id="rId7" Type="http://schemas.openxmlformats.org/officeDocument/2006/relationships/hyperlink" Target="https://www.youtube.com/user/SAP" TargetMode="External"/><Relationship Id="rId12"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3.png"/><Relationship Id="rId11" Type="http://schemas.openxmlformats.org/officeDocument/2006/relationships/hyperlink" Target="https://www.facebook.com/SAP" TargetMode="External"/><Relationship Id="rId5" Type="http://schemas.openxmlformats.org/officeDocument/2006/relationships/hyperlink" Target="https://www.linkedin.com/company/sap" TargetMode="External"/><Relationship Id="rId10" Type="http://schemas.openxmlformats.org/officeDocument/2006/relationships/image" Target="../media/image5.png"/><Relationship Id="rId4" Type="http://schemas.openxmlformats.org/officeDocument/2006/relationships/hyperlink" Target="https://www.sap.com/germany/registration/contact.html" TargetMode="External"/><Relationship Id="rId9" Type="http://schemas.openxmlformats.org/officeDocument/2006/relationships/hyperlink" Target="https://twitter.com/sap"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Cover with Image or Illustration">
    <p:spTree>
      <p:nvGrpSpPr>
        <p:cNvPr id="1" name=""/>
        <p:cNvGrpSpPr/>
        <p:nvPr/>
      </p:nvGrpSpPr>
      <p:grpSpPr>
        <a:xfrm>
          <a:off x="0" y="0"/>
          <a:ext cx="0" cy="0"/>
          <a:chOff x="0" y="0"/>
          <a:chExt cx="0" cy="0"/>
        </a:xfrm>
      </p:grpSpPr>
      <p:pic>
        <p:nvPicPr>
          <p:cNvPr id="11" name="SAP Logo" descr="SAP Logo" title="SAP Logo"/>
          <p:cNvPicPr>
            <a:picLocks noChangeAspect="1"/>
          </p:cNvPicPr>
          <p:nvPr userDrawn="1"/>
        </p:nvPicPr>
        <p:blipFill>
          <a:blip r:embed="rId2"/>
          <a:stretch>
            <a:fillRect/>
          </a:stretch>
        </p:blipFill>
        <p:spPr>
          <a:xfrm>
            <a:off x="9947961" y="6217668"/>
            <a:ext cx="1963125" cy="360000"/>
          </a:xfrm>
          <a:prstGeom prst="rect">
            <a:avLst/>
          </a:prstGeom>
        </p:spPr>
      </p:pic>
      <p:sp>
        <p:nvSpPr>
          <p:cNvPr id="13" name="Classification"/>
          <p:cNvSpPr txBox="1"/>
          <p:nvPr userDrawn="1"/>
        </p:nvSpPr>
        <p:spPr>
          <a:xfrm>
            <a:off x="287926" y="5769667"/>
            <a:ext cx="4203760" cy="138499"/>
          </a:xfrm>
          <a:prstGeom prst="rect">
            <a:avLst/>
          </a:prstGeom>
        </p:spPr>
        <p:txBody>
          <a:bodyPr vert="horz" lIns="0" tIns="0" rIns="0" bIns="0" rtlCol="0">
            <a:noAutofit/>
          </a:bodyPr>
          <a:lstStyle>
            <a:lvl1pPr lvl="0" indent="0">
              <a:spcBef>
                <a:spcPts val="0"/>
              </a:spcBef>
              <a:buClr>
                <a:schemeClr val="accent1"/>
              </a:buClr>
              <a:buSzPct val="80000"/>
              <a:buFontTx/>
              <a:buNone/>
              <a:defRPr sz="1000" b="0">
                <a:latin typeface="+mn-lt"/>
              </a:defRPr>
            </a:lvl1pPr>
            <a:lvl2pPr marL="180000" indent="-180000">
              <a:spcBef>
                <a:spcPts val="600"/>
              </a:spcBef>
              <a:buClr>
                <a:schemeClr val="accent1"/>
              </a:buClr>
              <a:buFont typeface="Wingdings" pitchFamily="2" charset="2"/>
              <a:buChar char="§"/>
              <a:defRPr sz="1800">
                <a:latin typeface="+mn-lt"/>
              </a:defRPr>
            </a:lvl2pPr>
            <a:lvl3pPr marL="360000" indent="-180000">
              <a:spcBef>
                <a:spcPts val="300"/>
              </a:spcBef>
              <a:buClr>
                <a:schemeClr val="tx1"/>
              </a:buClr>
              <a:buSzPct val="100000"/>
              <a:buFont typeface="Arial" panose="020B0604020202020204" pitchFamily="34" charset="0"/>
              <a:buChar char="–"/>
              <a:defRPr lang="en-US" sz="1800" noProof="0" dirty="0" smtClean="0">
                <a:latin typeface="+mn-lt"/>
              </a:defRPr>
            </a:lvl3pPr>
            <a:lvl4pPr marL="540000" indent="-180000">
              <a:spcBef>
                <a:spcPts val="300"/>
              </a:spcBef>
              <a:buClr>
                <a:schemeClr val="tx1"/>
              </a:buClr>
              <a:buSzPct val="120000"/>
              <a:buFont typeface="Arial" pitchFamily="34" charset="0"/>
              <a:buChar char="▫"/>
              <a:defRPr sz="1600">
                <a:latin typeface="+mn-lt"/>
              </a:defRPr>
            </a:lvl4pPr>
            <a:lvl5pPr marL="720000" indent="-180000">
              <a:spcBef>
                <a:spcPts val="100"/>
              </a:spcBef>
              <a:buClr>
                <a:schemeClr val="tx1"/>
              </a:buClr>
              <a:buSzPct val="100000"/>
              <a:buFont typeface="Symbol" panose="05050102010706020507" pitchFamily="18" charset="2"/>
              <a:buChar char="-"/>
              <a:defRPr sz="1400" baseline="0">
                <a:latin typeface="+mn-lt"/>
              </a:defRPr>
            </a:lvl5pPr>
            <a:lvl6pPr marL="2994134" indent="-272194">
              <a:spcBef>
                <a:spcPct val="20000"/>
              </a:spcBef>
              <a:buFont typeface="Arial" pitchFamily="34" charset="0"/>
              <a:buChar char="•"/>
              <a:defRPr sz="2400"/>
            </a:lvl6pPr>
            <a:lvl7pPr marL="3538522" indent="-272194">
              <a:spcBef>
                <a:spcPct val="20000"/>
              </a:spcBef>
              <a:buFont typeface="Arial" pitchFamily="34" charset="0"/>
              <a:buChar char="•"/>
              <a:defRPr sz="2400"/>
            </a:lvl7pPr>
            <a:lvl8pPr marL="4082910" indent="-272194">
              <a:spcBef>
                <a:spcPct val="20000"/>
              </a:spcBef>
              <a:buFont typeface="Arial" pitchFamily="34" charset="0"/>
              <a:buChar char="•"/>
              <a:defRPr sz="2400"/>
            </a:lvl8pPr>
            <a:lvl9pPr marL="4627298" indent="-272194">
              <a:spcBef>
                <a:spcPct val="20000"/>
              </a:spcBef>
              <a:buFont typeface="Arial" pitchFamily="34" charset="0"/>
              <a:buChar char="•"/>
              <a:defRPr sz="2400"/>
            </a:lvl9pPr>
          </a:lstStyle>
          <a:p>
            <a:pPr lvl="0" algn="l"/>
            <a:r>
              <a:rPr lang="en-US" sz="900" b="0"/>
              <a:t>PUBLIC</a:t>
            </a:r>
            <a:endParaRPr lang="en-US" sz="900" b="0" dirty="0"/>
          </a:p>
        </p:txBody>
      </p:sp>
      <p:sp>
        <p:nvSpPr>
          <p:cNvPr id="19" name="Speaker"/>
          <p:cNvSpPr>
            <a:spLocks noGrp="1"/>
          </p:cNvSpPr>
          <p:nvPr userDrawn="1">
            <p:ph type="subTitle" idx="1" hasCustomPrompt="1"/>
          </p:nvPr>
        </p:nvSpPr>
        <p:spPr bwMode="black">
          <a:xfrm>
            <a:off x="287925" y="5130490"/>
            <a:ext cx="11624973" cy="430887"/>
          </a:xfrm>
        </p:spPr>
        <p:txBody>
          <a:bodyPr wrap="square" anchor="t" anchorCtr="0">
            <a:noAutofit/>
          </a:bodyPr>
          <a:lstStyle>
            <a:lvl1pPr marL="0" marR="0" indent="0" algn="l" defTabSz="1088231" rtl="0" eaLnBrk="1" fontAlgn="auto" latinLnBrk="0" hangingPunct="1">
              <a:lnSpc>
                <a:spcPct val="100000"/>
              </a:lnSpc>
              <a:spcBef>
                <a:spcPts val="0"/>
              </a:spcBef>
              <a:spcAft>
                <a:spcPts val="0"/>
              </a:spcAft>
              <a:buClr>
                <a:schemeClr val="accent1"/>
              </a:buClr>
              <a:buSzPct val="80000"/>
              <a:buFontTx/>
              <a:buNone/>
              <a:tabLst/>
              <a:defRPr sz="1400" b="0" baseline="0">
                <a:solidFill>
                  <a:schemeClr val="tx1"/>
                </a:solidFill>
              </a:defRPr>
            </a:lvl1pPr>
            <a:lvl2pPr marL="544116" indent="0" algn="ctr">
              <a:buNone/>
              <a:defRPr>
                <a:solidFill>
                  <a:schemeClr val="tx1">
                    <a:tint val="75000"/>
                  </a:schemeClr>
                </a:solidFill>
              </a:defRPr>
            </a:lvl2pPr>
            <a:lvl3pPr marL="1088231" indent="0" algn="ctr">
              <a:buNone/>
              <a:defRPr>
                <a:solidFill>
                  <a:schemeClr val="tx1">
                    <a:tint val="75000"/>
                  </a:schemeClr>
                </a:solidFill>
              </a:defRPr>
            </a:lvl3pPr>
            <a:lvl4pPr marL="1632347" indent="0" algn="ctr">
              <a:buNone/>
              <a:defRPr>
                <a:solidFill>
                  <a:schemeClr val="tx1">
                    <a:tint val="75000"/>
                  </a:schemeClr>
                </a:solidFill>
              </a:defRPr>
            </a:lvl4pPr>
            <a:lvl5pPr marL="2176463" indent="0" algn="ctr">
              <a:buNone/>
              <a:defRPr>
                <a:solidFill>
                  <a:schemeClr val="tx1">
                    <a:tint val="75000"/>
                  </a:schemeClr>
                </a:solidFill>
              </a:defRPr>
            </a:lvl5pPr>
            <a:lvl6pPr marL="2720580" indent="0" algn="ctr">
              <a:buNone/>
              <a:defRPr>
                <a:solidFill>
                  <a:schemeClr val="tx1">
                    <a:tint val="75000"/>
                  </a:schemeClr>
                </a:solidFill>
              </a:defRPr>
            </a:lvl6pPr>
            <a:lvl7pPr marL="3264695" indent="0" algn="ctr">
              <a:buNone/>
              <a:defRPr>
                <a:solidFill>
                  <a:schemeClr val="tx1">
                    <a:tint val="75000"/>
                  </a:schemeClr>
                </a:solidFill>
              </a:defRPr>
            </a:lvl7pPr>
            <a:lvl8pPr marL="3808811" indent="0" algn="ctr">
              <a:buNone/>
              <a:defRPr>
                <a:solidFill>
                  <a:schemeClr val="tx1">
                    <a:tint val="75000"/>
                  </a:schemeClr>
                </a:solidFill>
              </a:defRPr>
            </a:lvl8pPr>
            <a:lvl9pPr marL="4352927" indent="0" algn="ctr">
              <a:buNone/>
              <a:defRPr>
                <a:solidFill>
                  <a:schemeClr val="tx1">
                    <a:tint val="75000"/>
                  </a:schemeClr>
                </a:solidFill>
              </a:defRPr>
            </a:lvl9pPr>
          </a:lstStyle>
          <a:p>
            <a:r>
              <a:rPr lang="en-US" dirty="0"/>
              <a:t>Speaker’s Name, SAP</a:t>
            </a:r>
          </a:p>
          <a:p>
            <a:pPr marL="0" marR="0" lvl="0" indent="0" algn="l" defTabSz="1088231" rtl="0" eaLnBrk="1" fontAlgn="auto" latinLnBrk="0" hangingPunct="1">
              <a:lnSpc>
                <a:spcPct val="100000"/>
              </a:lnSpc>
              <a:spcBef>
                <a:spcPts val="0"/>
              </a:spcBef>
              <a:spcAft>
                <a:spcPts val="0"/>
              </a:spcAft>
              <a:buClr>
                <a:schemeClr val="accent1"/>
              </a:buClr>
              <a:buSzPct val="80000"/>
              <a:buFontTx/>
              <a:buNone/>
              <a:tabLst/>
              <a:defRPr/>
            </a:pPr>
            <a:r>
              <a:rPr lang="en-US" dirty="0"/>
              <a:t>Month 00, 2019</a:t>
            </a:r>
          </a:p>
        </p:txBody>
      </p:sp>
      <p:sp>
        <p:nvSpPr>
          <p:cNvPr id="3" name="Title"/>
          <p:cNvSpPr>
            <a:spLocks noGrp="1"/>
          </p:cNvSpPr>
          <p:nvPr>
            <p:ph type="title" hasCustomPrompt="1"/>
          </p:nvPr>
        </p:nvSpPr>
        <p:spPr>
          <a:xfrm>
            <a:off x="287925" y="4024430"/>
            <a:ext cx="11624973" cy="997196"/>
          </a:xfrm>
        </p:spPr>
        <p:txBody>
          <a:bodyPr vert="horz" wrap="square" lIns="0" tIns="0" rIns="0" bIns="0" rtlCol="0">
            <a:noAutofit/>
          </a:bodyPr>
          <a:lstStyle>
            <a:lvl1pPr>
              <a:lnSpc>
                <a:spcPct val="90000"/>
              </a:lnSpc>
              <a:defRPr lang="de-DE" sz="3599" dirty="0">
                <a:latin typeface="+mn-lt"/>
                <a:ea typeface="+mn-ea"/>
                <a:cs typeface="+mn-cs"/>
              </a:defRPr>
            </a:lvl1pPr>
          </a:lstStyle>
          <a:p>
            <a:pPr lvl="0"/>
            <a:r>
              <a:rPr lang="en-US" dirty="0"/>
              <a:t>Presentation Title </a:t>
            </a:r>
            <a:br>
              <a:rPr lang="en-US" dirty="0"/>
            </a:br>
            <a:r>
              <a:rPr lang="en-US" dirty="0"/>
              <a:t>Goes Here and Here.</a:t>
            </a:r>
          </a:p>
        </p:txBody>
      </p:sp>
      <p:sp>
        <p:nvSpPr>
          <p:cNvPr id="5" name="Title Image Placeholder" descr="Placeholder title image" title="Title image"/>
          <p:cNvSpPr>
            <a:spLocks noGrp="1"/>
          </p:cNvSpPr>
          <p:nvPr>
            <p:ph type="pic" sz="quarter" idx="12" hasCustomPrompt="1"/>
          </p:nvPr>
        </p:nvSpPr>
        <p:spPr bwMode="gray">
          <a:xfrm>
            <a:off x="1" y="0"/>
            <a:ext cx="12190026" cy="3430006"/>
          </a:xfrm>
          <a:noFill/>
        </p:spPr>
        <p:txBody>
          <a:bodyPr tIns="504000"/>
          <a:lstStyle>
            <a:lvl1pPr algn="ctr">
              <a:defRPr sz="1600">
                <a:solidFill>
                  <a:schemeClr val="tx1"/>
                </a:solidFill>
              </a:defRPr>
            </a:lvl1pPr>
          </a:lstStyle>
          <a:p>
            <a:r>
              <a:rPr lang="en-US" dirty="0"/>
              <a:t>Click to insert title image or illustration</a:t>
            </a:r>
          </a:p>
        </p:txBody>
      </p:sp>
      <p:pic>
        <p:nvPicPr>
          <p:cNvPr id="7" name="SAP Ariba Logo" descr="SAP Ariba Logo" title="SAP Ariba Logo">
            <a:extLst>
              <a:ext uri="{FF2B5EF4-FFF2-40B4-BE49-F238E27FC236}">
                <a16:creationId xmlns:a16="http://schemas.microsoft.com/office/drawing/2014/main" id="{2E14B538-2723-4513-9074-4DD260306D8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bwMode="invGray">
          <a:xfrm>
            <a:off x="287925" y="3646672"/>
            <a:ext cx="1107885" cy="216000"/>
          </a:xfrm>
          <a:prstGeom prst="rect">
            <a:avLst/>
          </a:prstGeom>
        </p:spPr>
      </p:pic>
    </p:spTree>
    <p:extLst>
      <p:ext uri="{BB962C8B-B14F-4D97-AF65-F5344CB8AC3E}">
        <p14:creationId xmlns:p14="http://schemas.microsoft.com/office/powerpoint/2010/main" val="2118484553"/>
      </p:ext>
    </p:extLst>
  </p:cSld>
  <p:clrMapOvr>
    <a:masterClrMapping/>
  </p:clrMapOvr>
  <p:extLst mod="1">
    <p:ext uri="{DCECCB84-F9BA-43D5-87BE-67443E8EF086}">
      <p15:sldGuideLst xmlns:p15="http://schemas.microsoft.com/office/powerpoint/2012/main">
        <p15:guide id="1" pos="7505">
          <p15:clr>
            <a:srgbClr val="FBAE40"/>
          </p15:clr>
        </p15:guide>
        <p15:guide id="2" orient="horz" pos="4144">
          <p15:clr>
            <a:srgbClr val="FBAE40"/>
          </p15:clr>
        </p15:guide>
        <p15:guide id="3" orient="horz" pos="2162">
          <p15:clr>
            <a:srgbClr val="FBAE40"/>
          </p15:clr>
        </p15:guide>
        <p15:guide id="4" pos="181">
          <p15:clr>
            <a:srgbClr val="FBAE40"/>
          </p15:clr>
        </p15:guide>
        <p15:guide id="5" orient="horz" pos="2534">
          <p15:clr>
            <a:srgbClr val="FBAE40"/>
          </p15:clr>
        </p15:guide>
        <p15:guide id="6" orient="horz" pos="3164">
          <p15:clr>
            <a:srgbClr val="FBAE40"/>
          </p15:clr>
        </p15:guide>
        <p15:guide id="7" orient="horz" pos="3232">
          <p15:clr>
            <a:srgbClr val="FBAE40"/>
          </p15:clr>
        </p15:guide>
        <p15:guide id="8" orient="horz" pos="3504">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 without Image">
    <p:spTree>
      <p:nvGrpSpPr>
        <p:cNvPr id="1" name=""/>
        <p:cNvGrpSpPr/>
        <p:nvPr/>
      </p:nvGrpSpPr>
      <p:grpSpPr>
        <a:xfrm>
          <a:off x="0" y="0"/>
          <a:ext cx="0" cy="0"/>
          <a:chOff x="0" y="0"/>
          <a:chExt cx="0" cy="0"/>
        </a:xfrm>
      </p:grpSpPr>
      <p:sp>
        <p:nvSpPr>
          <p:cNvPr id="24" name="Classification"/>
          <p:cNvSpPr txBox="1"/>
          <p:nvPr userDrawn="1"/>
        </p:nvSpPr>
        <p:spPr>
          <a:xfrm>
            <a:off x="287926" y="5093865"/>
            <a:ext cx="4203760" cy="153852"/>
          </a:xfrm>
          <a:prstGeom prst="rect">
            <a:avLst/>
          </a:prstGeom>
        </p:spPr>
        <p:txBody>
          <a:bodyPr vert="horz" lIns="0" tIns="0" rIns="0" bIns="0" rtlCol="0">
            <a:noAutofit/>
          </a:bodyPr>
          <a:lstStyle>
            <a:lvl1pPr lvl="0" indent="0">
              <a:spcBef>
                <a:spcPts val="0"/>
              </a:spcBef>
              <a:buClr>
                <a:schemeClr val="accent1"/>
              </a:buClr>
              <a:buSzPct val="80000"/>
              <a:buFontTx/>
              <a:buNone/>
              <a:defRPr sz="1000" b="0">
                <a:latin typeface="+mn-lt"/>
              </a:defRPr>
            </a:lvl1pPr>
            <a:lvl2pPr marL="180000" indent="-180000">
              <a:spcBef>
                <a:spcPts val="600"/>
              </a:spcBef>
              <a:buClr>
                <a:schemeClr val="accent1"/>
              </a:buClr>
              <a:buFont typeface="Wingdings" pitchFamily="2" charset="2"/>
              <a:buChar char="§"/>
              <a:defRPr sz="1800">
                <a:latin typeface="+mn-lt"/>
              </a:defRPr>
            </a:lvl2pPr>
            <a:lvl3pPr marL="360000" indent="-180000">
              <a:spcBef>
                <a:spcPts val="300"/>
              </a:spcBef>
              <a:buClr>
                <a:schemeClr val="tx1"/>
              </a:buClr>
              <a:buSzPct val="100000"/>
              <a:buFont typeface="Arial" panose="020B0604020202020204" pitchFamily="34" charset="0"/>
              <a:buChar char="–"/>
              <a:defRPr lang="en-US" sz="1800" noProof="0" dirty="0" smtClean="0">
                <a:latin typeface="+mn-lt"/>
              </a:defRPr>
            </a:lvl3pPr>
            <a:lvl4pPr marL="540000" indent="-180000">
              <a:spcBef>
                <a:spcPts val="300"/>
              </a:spcBef>
              <a:buClr>
                <a:schemeClr val="tx1"/>
              </a:buClr>
              <a:buSzPct val="120000"/>
              <a:buFont typeface="Arial" pitchFamily="34" charset="0"/>
              <a:buChar char="▫"/>
              <a:defRPr sz="1600">
                <a:latin typeface="+mn-lt"/>
              </a:defRPr>
            </a:lvl4pPr>
            <a:lvl5pPr marL="720000" indent="-180000">
              <a:spcBef>
                <a:spcPts val="100"/>
              </a:spcBef>
              <a:buClr>
                <a:schemeClr val="tx1"/>
              </a:buClr>
              <a:buSzPct val="100000"/>
              <a:buFont typeface="Symbol" panose="05050102010706020507" pitchFamily="18" charset="2"/>
              <a:buChar char="-"/>
              <a:defRPr sz="1400" baseline="0">
                <a:latin typeface="+mn-lt"/>
              </a:defRPr>
            </a:lvl5pPr>
            <a:lvl6pPr marL="2994134" indent="-272194">
              <a:spcBef>
                <a:spcPct val="20000"/>
              </a:spcBef>
              <a:buFont typeface="Arial" pitchFamily="34" charset="0"/>
              <a:buChar char="•"/>
              <a:defRPr sz="2400"/>
            </a:lvl6pPr>
            <a:lvl7pPr marL="3538522" indent="-272194">
              <a:spcBef>
                <a:spcPct val="20000"/>
              </a:spcBef>
              <a:buFont typeface="Arial" pitchFamily="34" charset="0"/>
              <a:buChar char="•"/>
              <a:defRPr sz="2400"/>
            </a:lvl7pPr>
            <a:lvl8pPr marL="4082910" indent="-272194">
              <a:spcBef>
                <a:spcPct val="20000"/>
              </a:spcBef>
              <a:buFont typeface="Arial" pitchFamily="34" charset="0"/>
              <a:buChar char="•"/>
              <a:defRPr sz="2400"/>
            </a:lvl8pPr>
            <a:lvl9pPr marL="4627298" indent="-272194">
              <a:spcBef>
                <a:spcPct val="20000"/>
              </a:spcBef>
              <a:buFont typeface="Arial" pitchFamily="34" charset="0"/>
              <a:buChar char="•"/>
              <a:defRPr sz="2400"/>
            </a:lvl9pPr>
          </a:lstStyle>
          <a:p>
            <a:pPr lvl="0" algn="l"/>
            <a:r>
              <a:rPr lang="en-US" sz="900" b="0"/>
              <a:t>PUBLIC</a:t>
            </a:r>
            <a:endParaRPr lang="en-US" sz="900" b="0" dirty="0"/>
          </a:p>
        </p:txBody>
      </p:sp>
      <p:sp>
        <p:nvSpPr>
          <p:cNvPr id="6" name="Speaker"/>
          <p:cNvSpPr>
            <a:spLocks noGrp="1"/>
          </p:cNvSpPr>
          <p:nvPr userDrawn="1">
            <p:ph type="subTitle" idx="1" hasCustomPrompt="1"/>
          </p:nvPr>
        </p:nvSpPr>
        <p:spPr bwMode="black">
          <a:xfrm>
            <a:off x="287924" y="4268504"/>
            <a:ext cx="11624973" cy="430887"/>
          </a:xfrm>
        </p:spPr>
        <p:txBody>
          <a:bodyPr wrap="square" anchor="t" anchorCtr="0">
            <a:noAutofit/>
          </a:bodyPr>
          <a:lstStyle>
            <a:lvl1pPr marL="0" marR="0" indent="0" algn="l" defTabSz="1088231" rtl="0" eaLnBrk="1" fontAlgn="auto" latinLnBrk="0" hangingPunct="1">
              <a:lnSpc>
                <a:spcPct val="100000"/>
              </a:lnSpc>
              <a:spcBef>
                <a:spcPts val="0"/>
              </a:spcBef>
              <a:spcAft>
                <a:spcPts val="0"/>
              </a:spcAft>
              <a:buClr>
                <a:schemeClr val="accent1"/>
              </a:buClr>
              <a:buSzPct val="80000"/>
              <a:buFontTx/>
              <a:buNone/>
              <a:tabLst/>
              <a:defRPr sz="1400" b="0" baseline="0">
                <a:solidFill>
                  <a:schemeClr val="tx1"/>
                </a:solidFill>
              </a:defRPr>
            </a:lvl1pPr>
            <a:lvl2pPr marL="544116" indent="0" algn="ctr">
              <a:buNone/>
              <a:defRPr>
                <a:solidFill>
                  <a:schemeClr val="tx1">
                    <a:tint val="75000"/>
                  </a:schemeClr>
                </a:solidFill>
              </a:defRPr>
            </a:lvl2pPr>
            <a:lvl3pPr marL="1088231" indent="0" algn="ctr">
              <a:buNone/>
              <a:defRPr>
                <a:solidFill>
                  <a:schemeClr val="tx1">
                    <a:tint val="75000"/>
                  </a:schemeClr>
                </a:solidFill>
              </a:defRPr>
            </a:lvl3pPr>
            <a:lvl4pPr marL="1632347" indent="0" algn="ctr">
              <a:buNone/>
              <a:defRPr>
                <a:solidFill>
                  <a:schemeClr val="tx1">
                    <a:tint val="75000"/>
                  </a:schemeClr>
                </a:solidFill>
              </a:defRPr>
            </a:lvl4pPr>
            <a:lvl5pPr marL="2176463" indent="0" algn="ctr">
              <a:buNone/>
              <a:defRPr>
                <a:solidFill>
                  <a:schemeClr val="tx1">
                    <a:tint val="75000"/>
                  </a:schemeClr>
                </a:solidFill>
              </a:defRPr>
            </a:lvl5pPr>
            <a:lvl6pPr marL="2720580" indent="0" algn="ctr">
              <a:buNone/>
              <a:defRPr>
                <a:solidFill>
                  <a:schemeClr val="tx1">
                    <a:tint val="75000"/>
                  </a:schemeClr>
                </a:solidFill>
              </a:defRPr>
            </a:lvl6pPr>
            <a:lvl7pPr marL="3264695" indent="0" algn="ctr">
              <a:buNone/>
              <a:defRPr>
                <a:solidFill>
                  <a:schemeClr val="tx1">
                    <a:tint val="75000"/>
                  </a:schemeClr>
                </a:solidFill>
              </a:defRPr>
            </a:lvl7pPr>
            <a:lvl8pPr marL="3808811" indent="0" algn="ctr">
              <a:buNone/>
              <a:defRPr>
                <a:solidFill>
                  <a:schemeClr val="tx1">
                    <a:tint val="75000"/>
                  </a:schemeClr>
                </a:solidFill>
              </a:defRPr>
            </a:lvl8pPr>
            <a:lvl9pPr marL="4352927" indent="0" algn="ctr">
              <a:buNone/>
              <a:defRPr>
                <a:solidFill>
                  <a:schemeClr val="tx1">
                    <a:tint val="75000"/>
                  </a:schemeClr>
                </a:solidFill>
              </a:defRPr>
            </a:lvl9pPr>
          </a:lstStyle>
          <a:p>
            <a:r>
              <a:rPr lang="en-US" dirty="0"/>
              <a:t>Speaker’s Name, SAP</a:t>
            </a:r>
          </a:p>
          <a:p>
            <a:pPr marL="0" marR="0" lvl="0" indent="0" algn="l" defTabSz="1088231" rtl="0" eaLnBrk="1" fontAlgn="auto" latinLnBrk="0" hangingPunct="1">
              <a:lnSpc>
                <a:spcPct val="100000"/>
              </a:lnSpc>
              <a:spcBef>
                <a:spcPts val="0"/>
              </a:spcBef>
              <a:spcAft>
                <a:spcPts val="0"/>
              </a:spcAft>
              <a:buClr>
                <a:schemeClr val="accent1"/>
              </a:buClr>
              <a:buSzPct val="80000"/>
              <a:buFontTx/>
              <a:buNone/>
              <a:tabLst/>
              <a:defRPr/>
            </a:pPr>
            <a:r>
              <a:rPr lang="en-US" dirty="0"/>
              <a:t>Month 00, 2019</a:t>
            </a:r>
          </a:p>
        </p:txBody>
      </p:sp>
      <p:sp>
        <p:nvSpPr>
          <p:cNvPr id="4" name="Title 3"/>
          <p:cNvSpPr>
            <a:spLocks noGrp="1"/>
          </p:cNvSpPr>
          <p:nvPr>
            <p:ph type="title" hasCustomPrompt="1"/>
          </p:nvPr>
        </p:nvSpPr>
        <p:spPr>
          <a:xfrm>
            <a:off x="287925" y="2706317"/>
            <a:ext cx="11624973" cy="997196"/>
          </a:xfrm>
        </p:spPr>
        <p:txBody>
          <a:bodyPr>
            <a:noAutofit/>
          </a:bodyPr>
          <a:lstStyle>
            <a:lvl1pPr>
              <a:lnSpc>
                <a:spcPct val="90000"/>
              </a:lnSpc>
              <a:defRPr sz="3599"/>
            </a:lvl1pPr>
          </a:lstStyle>
          <a:p>
            <a:pPr fontAlgn="base">
              <a:spcBef>
                <a:spcPct val="50000"/>
              </a:spcBef>
              <a:spcAft>
                <a:spcPct val="0"/>
              </a:spcAft>
              <a:buClr>
                <a:srgbClr val="F0AB00"/>
              </a:buClr>
              <a:buSzPct val="80000"/>
            </a:pPr>
            <a:r>
              <a:rPr lang="en-US" sz="3599" dirty="0"/>
              <a:t>Presentation Title </a:t>
            </a:r>
            <a:br>
              <a:rPr lang="en-US" sz="3599" dirty="0"/>
            </a:br>
            <a:r>
              <a:rPr lang="en-US" sz="3599" dirty="0"/>
              <a:t>Goes Here and Here.</a:t>
            </a:r>
            <a:endParaRPr lang="de-DE" sz="3599" kern="0" dirty="0" err="1">
              <a:ea typeface="Arial Unicode MS" pitchFamily="34" charset="-128"/>
              <a:cs typeface="Arial Unicode MS" pitchFamily="34" charset="-128"/>
            </a:endParaRPr>
          </a:p>
        </p:txBody>
      </p:sp>
      <p:pic>
        <p:nvPicPr>
          <p:cNvPr id="11" name="SAP Logo" descr="SAP Logo" title="SAP Logo">
            <a:extLst>
              <a:ext uri="{FF2B5EF4-FFF2-40B4-BE49-F238E27FC236}">
                <a16:creationId xmlns:a16="http://schemas.microsoft.com/office/drawing/2014/main" id="{6F2859FE-B410-4A33-8F65-BF8D846379ED}"/>
              </a:ext>
            </a:extLst>
          </p:cNvPr>
          <p:cNvPicPr>
            <a:picLocks noChangeAspect="1"/>
          </p:cNvPicPr>
          <p:nvPr userDrawn="1"/>
        </p:nvPicPr>
        <p:blipFill>
          <a:blip r:embed="rId2"/>
          <a:stretch>
            <a:fillRect/>
          </a:stretch>
        </p:blipFill>
        <p:spPr>
          <a:xfrm>
            <a:off x="9947961" y="6217668"/>
            <a:ext cx="1963125" cy="360000"/>
          </a:xfrm>
          <a:prstGeom prst="rect">
            <a:avLst/>
          </a:prstGeom>
        </p:spPr>
      </p:pic>
      <p:pic>
        <p:nvPicPr>
          <p:cNvPr id="7" name="SAP Ariba Logo" descr="SAP Ariba Logo" title="SAP Ariba Logo">
            <a:extLst>
              <a:ext uri="{FF2B5EF4-FFF2-40B4-BE49-F238E27FC236}">
                <a16:creationId xmlns:a16="http://schemas.microsoft.com/office/drawing/2014/main" id="{06AF123D-7459-4F1F-9994-80A407155E0C}"/>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bwMode="invGray">
          <a:xfrm>
            <a:off x="287925" y="1880235"/>
            <a:ext cx="1107885" cy="216000"/>
          </a:xfrm>
          <a:prstGeom prst="rect">
            <a:avLst/>
          </a:prstGeom>
        </p:spPr>
      </p:pic>
    </p:spTree>
    <p:extLst>
      <p:ext uri="{BB962C8B-B14F-4D97-AF65-F5344CB8AC3E}">
        <p14:creationId xmlns:p14="http://schemas.microsoft.com/office/powerpoint/2010/main" val="1352513628"/>
      </p:ext>
    </p:extLst>
  </p:cSld>
  <p:clrMapOvr>
    <a:masterClrMapping/>
  </p:clrMapOvr>
  <p:extLst mod="1">
    <p:ext uri="{DCECCB84-F9BA-43D5-87BE-67443E8EF086}">
      <p15:sldGuideLst xmlns:p15="http://schemas.microsoft.com/office/powerpoint/2012/main">
        <p15:guide id="1" pos="181">
          <p15:clr>
            <a:srgbClr val="FBAE40"/>
          </p15:clr>
        </p15:guide>
        <p15:guide id="2" orient="horz" pos="1704">
          <p15:clr>
            <a:srgbClr val="FBAE40"/>
          </p15:clr>
        </p15:guide>
        <p15:guide id="3" orient="horz" pos="2688">
          <p15:clr>
            <a:srgbClr val="FBAE40"/>
          </p15:clr>
        </p15:guide>
        <p15:guide id="4" orient="horz" pos="2334">
          <p15:clr>
            <a:srgbClr val="FBAE40"/>
          </p15:clr>
        </p15:guide>
        <p15:guide id="5" orient="horz" pos="2960">
          <p15:clr>
            <a:srgbClr val="FBAE40"/>
          </p15:clr>
        </p15:guide>
        <p15:guide id="6" pos="7506">
          <p15:clr>
            <a:srgbClr val="FBAE40"/>
          </p15:clr>
        </p15:guide>
        <p15:guide id="7" orient="horz" pos="4142">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Cover with Pictogram">
    <p:spTree>
      <p:nvGrpSpPr>
        <p:cNvPr id="1" name=""/>
        <p:cNvGrpSpPr/>
        <p:nvPr/>
      </p:nvGrpSpPr>
      <p:grpSpPr>
        <a:xfrm>
          <a:off x="0" y="0"/>
          <a:ext cx="0" cy="0"/>
          <a:chOff x="0" y="0"/>
          <a:chExt cx="0" cy="0"/>
        </a:xfrm>
      </p:grpSpPr>
      <p:pic>
        <p:nvPicPr>
          <p:cNvPr id="9" name="SAP Logo" descr="SAP Logo" title="SAP Logo"/>
          <p:cNvPicPr>
            <a:picLocks noChangeAspect="1"/>
          </p:cNvPicPr>
          <p:nvPr userDrawn="1"/>
        </p:nvPicPr>
        <p:blipFill>
          <a:blip r:embed="rId2"/>
          <a:stretch>
            <a:fillRect/>
          </a:stretch>
        </p:blipFill>
        <p:spPr>
          <a:xfrm>
            <a:off x="9947961" y="6217668"/>
            <a:ext cx="1963125" cy="360000"/>
          </a:xfrm>
          <a:prstGeom prst="rect">
            <a:avLst/>
          </a:prstGeom>
        </p:spPr>
      </p:pic>
      <p:sp>
        <p:nvSpPr>
          <p:cNvPr id="7" name="Pictogram Placeholder"/>
          <p:cNvSpPr>
            <a:spLocks noGrp="1"/>
          </p:cNvSpPr>
          <p:nvPr>
            <p:ph type="pic" sz="quarter" idx="16"/>
          </p:nvPr>
        </p:nvSpPr>
        <p:spPr>
          <a:xfrm>
            <a:off x="6953044" y="963000"/>
            <a:ext cx="4930716" cy="4932000"/>
          </a:xfrm>
        </p:spPr>
        <p:txBody>
          <a:bodyPr/>
          <a:lstStyle/>
          <a:p>
            <a:r>
              <a:rPr lang="en-US"/>
              <a:t>Click icon to add picture</a:t>
            </a:r>
            <a:endParaRPr lang="de-DE" dirty="0"/>
          </a:p>
        </p:txBody>
      </p:sp>
      <p:sp>
        <p:nvSpPr>
          <p:cNvPr id="24" name="Classification"/>
          <p:cNvSpPr txBox="1"/>
          <p:nvPr userDrawn="1"/>
        </p:nvSpPr>
        <p:spPr>
          <a:xfrm>
            <a:off x="287926" y="5093865"/>
            <a:ext cx="4203760" cy="153852"/>
          </a:xfrm>
          <a:prstGeom prst="rect">
            <a:avLst/>
          </a:prstGeom>
        </p:spPr>
        <p:txBody>
          <a:bodyPr vert="horz" lIns="0" tIns="0" rIns="0" bIns="0" rtlCol="0">
            <a:noAutofit/>
          </a:bodyPr>
          <a:lstStyle>
            <a:lvl1pPr lvl="0" indent="0">
              <a:spcBef>
                <a:spcPts val="0"/>
              </a:spcBef>
              <a:buClr>
                <a:schemeClr val="accent1"/>
              </a:buClr>
              <a:buSzPct val="80000"/>
              <a:buFontTx/>
              <a:buNone/>
              <a:defRPr sz="1000" b="0">
                <a:latin typeface="+mn-lt"/>
              </a:defRPr>
            </a:lvl1pPr>
            <a:lvl2pPr marL="180000" indent="-180000">
              <a:spcBef>
                <a:spcPts val="600"/>
              </a:spcBef>
              <a:buClr>
                <a:schemeClr val="accent1"/>
              </a:buClr>
              <a:buFont typeface="Wingdings" pitchFamily="2" charset="2"/>
              <a:buChar char="§"/>
              <a:defRPr sz="1800">
                <a:latin typeface="+mn-lt"/>
              </a:defRPr>
            </a:lvl2pPr>
            <a:lvl3pPr marL="360000" indent="-180000">
              <a:spcBef>
                <a:spcPts val="300"/>
              </a:spcBef>
              <a:buClr>
                <a:schemeClr val="tx1"/>
              </a:buClr>
              <a:buSzPct val="100000"/>
              <a:buFont typeface="Arial" panose="020B0604020202020204" pitchFamily="34" charset="0"/>
              <a:buChar char="–"/>
              <a:defRPr lang="en-US" sz="1800" noProof="0" dirty="0" smtClean="0">
                <a:latin typeface="+mn-lt"/>
              </a:defRPr>
            </a:lvl3pPr>
            <a:lvl4pPr marL="540000" indent="-180000">
              <a:spcBef>
                <a:spcPts val="300"/>
              </a:spcBef>
              <a:buClr>
                <a:schemeClr val="tx1"/>
              </a:buClr>
              <a:buSzPct val="120000"/>
              <a:buFont typeface="Arial" pitchFamily="34" charset="0"/>
              <a:buChar char="▫"/>
              <a:defRPr sz="1600">
                <a:latin typeface="+mn-lt"/>
              </a:defRPr>
            </a:lvl4pPr>
            <a:lvl5pPr marL="720000" indent="-180000">
              <a:spcBef>
                <a:spcPts val="100"/>
              </a:spcBef>
              <a:buClr>
                <a:schemeClr val="tx1"/>
              </a:buClr>
              <a:buSzPct val="100000"/>
              <a:buFont typeface="Symbol" panose="05050102010706020507" pitchFamily="18" charset="2"/>
              <a:buChar char="-"/>
              <a:defRPr sz="1400" baseline="0">
                <a:latin typeface="+mn-lt"/>
              </a:defRPr>
            </a:lvl5pPr>
            <a:lvl6pPr marL="2994134" indent="-272194">
              <a:spcBef>
                <a:spcPct val="20000"/>
              </a:spcBef>
              <a:buFont typeface="Arial" pitchFamily="34" charset="0"/>
              <a:buChar char="•"/>
              <a:defRPr sz="2400"/>
            </a:lvl6pPr>
            <a:lvl7pPr marL="3538522" indent="-272194">
              <a:spcBef>
                <a:spcPct val="20000"/>
              </a:spcBef>
              <a:buFont typeface="Arial" pitchFamily="34" charset="0"/>
              <a:buChar char="•"/>
              <a:defRPr sz="2400"/>
            </a:lvl7pPr>
            <a:lvl8pPr marL="4082910" indent="-272194">
              <a:spcBef>
                <a:spcPct val="20000"/>
              </a:spcBef>
              <a:buFont typeface="Arial" pitchFamily="34" charset="0"/>
              <a:buChar char="•"/>
              <a:defRPr sz="2400"/>
            </a:lvl8pPr>
            <a:lvl9pPr marL="4627298" indent="-272194">
              <a:spcBef>
                <a:spcPct val="20000"/>
              </a:spcBef>
              <a:buFont typeface="Arial" pitchFamily="34" charset="0"/>
              <a:buChar char="•"/>
              <a:defRPr sz="2400"/>
            </a:lvl9pPr>
          </a:lstStyle>
          <a:p>
            <a:pPr lvl="0" algn="l"/>
            <a:r>
              <a:rPr lang="en-US" sz="900" b="0"/>
              <a:t>PUBLIC</a:t>
            </a:r>
            <a:endParaRPr lang="en-US" sz="900" b="0" dirty="0"/>
          </a:p>
        </p:txBody>
      </p:sp>
      <p:sp>
        <p:nvSpPr>
          <p:cNvPr id="6" name="Speaker"/>
          <p:cNvSpPr>
            <a:spLocks noGrp="1"/>
          </p:cNvSpPr>
          <p:nvPr userDrawn="1">
            <p:ph type="subTitle" idx="1" hasCustomPrompt="1"/>
          </p:nvPr>
        </p:nvSpPr>
        <p:spPr bwMode="black">
          <a:xfrm>
            <a:off x="287926" y="4268504"/>
            <a:ext cx="6371771" cy="430887"/>
          </a:xfrm>
        </p:spPr>
        <p:txBody>
          <a:bodyPr wrap="square" anchor="t" anchorCtr="0">
            <a:noAutofit/>
          </a:bodyPr>
          <a:lstStyle>
            <a:lvl1pPr marL="0" marR="0" indent="0" algn="l" defTabSz="1088231" rtl="0" eaLnBrk="1" fontAlgn="auto" latinLnBrk="0" hangingPunct="1">
              <a:lnSpc>
                <a:spcPct val="100000"/>
              </a:lnSpc>
              <a:spcBef>
                <a:spcPts val="0"/>
              </a:spcBef>
              <a:spcAft>
                <a:spcPts val="0"/>
              </a:spcAft>
              <a:buClr>
                <a:schemeClr val="accent1"/>
              </a:buClr>
              <a:buSzPct val="80000"/>
              <a:buFontTx/>
              <a:buNone/>
              <a:tabLst/>
              <a:defRPr sz="1400" b="0" baseline="0">
                <a:solidFill>
                  <a:schemeClr val="tx1"/>
                </a:solidFill>
              </a:defRPr>
            </a:lvl1pPr>
            <a:lvl2pPr marL="544116" indent="0" algn="ctr">
              <a:buNone/>
              <a:defRPr>
                <a:solidFill>
                  <a:schemeClr val="tx1">
                    <a:tint val="75000"/>
                  </a:schemeClr>
                </a:solidFill>
              </a:defRPr>
            </a:lvl2pPr>
            <a:lvl3pPr marL="1088231" indent="0" algn="ctr">
              <a:buNone/>
              <a:defRPr>
                <a:solidFill>
                  <a:schemeClr val="tx1">
                    <a:tint val="75000"/>
                  </a:schemeClr>
                </a:solidFill>
              </a:defRPr>
            </a:lvl3pPr>
            <a:lvl4pPr marL="1632347" indent="0" algn="ctr">
              <a:buNone/>
              <a:defRPr>
                <a:solidFill>
                  <a:schemeClr val="tx1">
                    <a:tint val="75000"/>
                  </a:schemeClr>
                </a:solidFill>
              </a:defRPr>
            </a:lvl4pPr>
            <a:lvl5pPr marL="2176463" indent="0" algn="ctr">
              <a:buNone/>
              <a:defRPr>
                <a:solidFill>
                  <a:schemeClr val="tx1">
                    <a:tint val="75000"/>
                  </a:schemeClr>
                </a:solidFill>
              </a:defRPr>
            </a:lvl5pPr>
            <a:lvl6pPr marL="2720580" indent="0" algn="ctr">
              <a:buNone/>
              <a:defRPr>
                <a:solidFill>
                  <a:schemeClr val="tx1">
                    <a:tint val="75000"/>
                  </a:schemeClr>
                </a:solidFill>
              </a:defRPr>
            </a:lvl6pPr>
            <a:lvl7pPr marL="3264695" indent="0" algn="ctr">
              <a:buNone/>
              <a:defRPr>
                <a:solidFill>
                  <a:schemeClr val="tx1">
                    <a:tint val="75000"/>
                  </a:schemeClr>
                </a:solidFill>
              </a:defRPr>
            </a:lvl7pPr>
            <a:lvl8pPr marL="3808811" indent="0" algn="ctr">
              <a:buNone/>
              <a:defRPr>
                <a:solidFill>
                  <a:schemeClr val="tx1">
                    <a:tint val="75000"/>
                  </a:schemeClr>
                </a:solidFill>
              </a:defRPr>
            </a:lvl8pPr>
            <a:lvl9pPr marL="4352927" indent="0" algn="ctr">
              <a:buNone/>
              <a:defRPr>
                <a:solidFill>
                  <a:schemeClr val="tx1">
                    <a:tint val="75000"/>
                  </a:schemeClr>
                </a:solidFill>
              </a:defRPr>
            </a:lvl9pPr>
          </a:lstStyle>
          <a:p>
            <a:r>
              <a:rPr lang="en-US" dirty="0"/>
              <a:t>Speaker’s Name, SAP</a:t>
            </a:r>
          </a:p>
          <a:p>
            <a:pPr marL="0" marR="0" lvl="0" indent="0" algn="l" defTabSz="1088231" rtl="0" eaLnBrk="1" fontAlgn="auto" latinLnBrk="0" hangingPunct="1">
              <a:lnSpc>
                <a:spcPct val="100000"/>
              </a:lnSpc>
              <a:spcBef>
                <a:spcPts val="0"/>
              </a:spcBef>
              <a:spcAft>
                <a:spcPts val="0"/>
              </a:spcAft>
              <a:buClr>
                <a:schemeClr val="accent1"/>
              </a:buClr>
              <a:buSzPct val="80000"/>
              <a:buFontTx/>
              <a:buNone/>
              <a:tabLst/>
              <a:defRPr/>
            </a:pPr>
            <a:r>
              <a:rPr lang="en-US" dirty="0"/>
              <a:t>Month 00, 2019</a:t>
            </a:r>
          </a:p>
        </p:txBody>
      </p:sp>
      <p:sp>
        <p:nvSpPr>
          <p:cNvPr id="8" name="Title 7"/>
          <p:cNvSpPr>
            <a:spLocks noGrp="1"/>
          </p:cNvSpPr>
          <p:nvPr>
            <p:ph type="title" hasCustomPrompt="1"/>
          </p:nvPr>
        </p:nvSpPr>
        <p:spPr>
          <a:xfrm>
            <a:off x="287926" y="2706317"/>
            <a:ext cx="6370341" cy="997196"/>
          </a:xfrm>
        </p:spPr>
        <p:txBody>
          <a:bodyPr>
            <a:noAutofit/>
          </a:bodyPr>
          <a:lstStyle>
            <a:lvl1pPr>
              <a:lnSpc>
                <a:spcPct val="90000"/>
              </a:lnSpc>
              <a:defRPr sz="3599"/>
            </a:lvl1pPr>
          </a:lstStyle>
          <a:p>
            <a:pPr fontAlgn="base">
              <a:spcBef>
                <a:spcPct val="50000"/>
              </a:spcBef>
              <a:spcAft>
                <a:spcPct val="0"/>
              </a:spcAft>
              <a:buClr>
                <a:srgbClr val="F0AB00"/>
              </a:buClr>
              <a:buSzPct val="80000"/>
            </a:pPr>
            <a:r>
              <a:rPr lang="en-US" sz="3599" dirty="0"/>
              <a:t>Presentation Title </a:t>
            </a:r>
            <a:br>
              <a:rPr lang="en-US" sz="3599" dirty="0"/>
            </a:br>
            <a:r>
              <a:rPr lang="en-US" sz="3599" dirty="0"/>
              <a:t>Goes Here and Here.</a:t>
            </a:r>
            <a:endParaRPr lang="de-DE" sz="3599" kern="0" dirty="0" err="1">
              <a:ea typeface="Arial Unicode MS" pitchFamily="34" charset="-128"/>
              <a:cs typeface="Arial Unicode MS" pitchFamily="34" charset="-128"/>
            </a:endParaRPr>
          </a:p>
        </p:txBody>
      </p:sp>
      <p:pic>
        <p:nvPicPr>
          <p:cNvPr id="10" name="SAP Ariba Logo" descr="SAP Ariba Logo" title="SAP Ariba Logo">
            <a:extLst>
              <a:ext uri="{FF2B5EF4-FFF2-40B4-BE49-F238E27FC236}">
                <a16:creationId xmlns:a16="http://schemas.microsoft.com/office/drawing/2014/main" id="{FE8E3BC1-501E-4723-93D4-1D0AA1B1DBA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bwMode="invGray">
          <a:xfrm>
            <a:off x="287925" y="1880235"/>
            <a:ext cx="1107885" cy="216000"/>
          </a:xfrm>
          <a:prstGeom prst="rect">
            <a:avLst/>
          </a:prstGeom>
        </p:spPr>
      </p:pic>
    </p:spTree>
    <p:extLst>
      <p:ext uri="{BB962C8B-B14F-4D97-AF65-F5344CB8AC3E}">
        <p14:creationId xmlns:p14="http://schemas.microsoft.com/office/powerpoint/2010/main" val="2789176962"/>
      </p:ext>
    </p:extLst>
  </p:cSld>
  <p:clrMapOvr>
    <a:masterClrMapping/>
  </p:clrMapOvr>
  <p:extLst mod="1">
    <p:ext uri="{DCECCB84-F9BA-43D5-87BE-67443E8EF086}">
      <p15:sldGuideLst xmlns:p15="http://schemas.microsoft.com/office/powerpoint/2012/main">
        <p15:guide id="1" pos="181">
          <p15:clr>
            <a:srgbClr val="FBAE40"/>
          </p15:clr>
        </p15:guide>
        <p15:guide id="2" orient="horz" pos="1704">
          <p15:clr>
            <a:srgbClr val="FBAE40"/>
          </p15:clr>
        </p15:guide>
        <p15:guide id="3" pos="4196">
          <p15:clr>
            <a:srgbClr val="FBAE40"/>
          </p15:clr>
        </p15:guide>
        <p15:guide id="4" orient="horz" pos="2688">
          <p15:clr>
            <a:srgbClr val="FBAE40"/>
          </p15:clr>
        </p15:guide>
        <p15:guide id="5" orient="horz" pos="2335">
          <p15:clr>
            <a:srgbClr val="FBAE40"/>
          </p15:clr>
        </p15:guide>
        <p15:guide id="6" orient="horz" pos="2960">
          <p15:clr>
            <a:srgbClr val="FBAE40"/>
          </p15:clr>
        </p15:guide>
        <p15:guide id="7" orient="horz" pos="4142">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4" name="Agenda items placeholder"/>
          <p:cNvSpPr>
            <a:spLocks noGrp="1"/>
          </p:cNvSpPr>
          <p:nvPr>
            <p:ph type="body" sz="quarter" idx="10" hasCustomPrompt="1"/>
          </p:nvPr>
        </p:nvSpPr>
        <p:spPr>
          <a:xfrm>
            <a:off x="503869" y="1620000"/>
            <a:ext cx="11182288" cy="4716000"/>
          </a:xfrm>
        </p:spPr>
        <p:txBody>
          <a:bodyPr>
            <a:normAutofit/>
          </a:bodyPr>
          <a:lstStyle>
            <a:lvl1pPr marL="0" marR="0" indent="0" algn="l" defTabSz="1088231" rtl="0" eaLnBrk="1" fontAlgn="auto" latinLnBrk="0" hangingPunct="1">
              <a:lnSpc>
                <a:spcPct val="100000"/>
              </a:lnSpc>
              <a:spcBef>
                <a:spcPts val="2999"/>
              </a:spcBef>
              <a:spcAft>
                <a:spcPts val="0"/>
              </a:spcAft>
              <a:buClr>
                <a:schemeClr val="accent1"/>
              </a:buClr>
              <a:buSzPct val="80000"/>
              <a:buFontTx/>
              <a:buNone/>
              <a:tabLst/>
              <a:defRPr sz="1999" b="0"/>
            </a:lvl1pPr>
            <a:lvl2pPr marL="179910" marR="0" indent="-179910" algn="l" defTabSz="1088231" rtl="0" eaLnBrk="1" fontAlgn="auto" latinLnBrk="0" hangingPunct="1">
              <a:lnSpc>
                <a:spcPct val="100000"/>
              </a:lnSpc>
              <a:spcBef>
                <a:spcPts val="600"/>
              </a:spcBef>
              <a:spcAft>
                <a:spcPts val="0"/>
              </a:spcAft>
              <a:buClr>
                <a:schemeClr val="accent1"/>
              </a:buClr>
              <a:buSzPct val="100000"/>
              <a:buFont typeface="Wingdings" panose="05000000000000000000" pitchFamily="2" charset="2"/>
              <a:buChar char="§"/>
              <a:tabLst/>
              <a:defRPr sz="1799"/>
            </a:lvl2pPr>
            <a:lvl3pPr marL="359820" marR="0" indent="-179298" algn="l" defTabSz="1088231" rtl="0" eaLnBrk="1" fontAlgn="auto" latinLnBrk="0" hangingPunct="1">
              <a:lnSpc>
                <a:spcPct val="100000"/>
              </a:lnSpc>
              <a:spcBef>
                <a:spcPts val="400"/>
              </a:spcBef>
              <a:spcAft>
                <a:spcPts val="0"/>
              </a:spcAft>
              <a:buClr>
                <a:schemeClr val="tx1"/>
              </a:buClr>
              <a:buSzPct val="100000"/>
              <a:buFont typeface="Arial" pitchFamily="34" charset="0"/>
              <a:buChar char="–"/>
              <a:tabLst/>
              <a:defRPr sz="1799" baseline="0"/>
            </a:lvl3pPr>
            <a:lvl4pPr marL="539730" marR="0" indent="-179910" algn="l" defTabSz="1088231" rtl="0" eaLnBrk="1" fontAlgn="auto" latinLnBrk="0" hangingPunct="1">
              <a:lnSpc>
                <a:spcPct val="100000"/>
              </a:lnSpc>
              <a:spcBef>
                <a:spcPts val="250"/>
              </a:spcBef>
              <a:spcAft>
                <a:spcPts val="0"/>
              </a:spcAft>
              <a:buClr>
                <a:schemeClr val="tx1"/>
              </a:buClr>
              <a:buSzPct val="100000"/>
              <a:buFont typeface="Courier New" pitchFamily="49" charset="0"/>
              <a:buChar char="o"/>
              <a:tabLst/>
              <a:defRPr sz="1600"/>
            </a:lvl4pPr>
            <a:lvl5pPr>
              <a:buClr>
                <a:schemeClr val="accent2"/>
              </a:buClr>
              <a:buFont typeface="Arial" pitchFamily="34" charset="0"/>
              <a:buChar char="–"/>
              <a:defRPr/>
            </a:lvl5pPr>
          </a:lstStyle>
          <a:p>
            <a:pPr lvl="0"/>
            <a:r>
              <a:rPr lang="en-US" dirty="0"/>
              <a:t>Agenda Item/Divider Headline</a:t>
            </a:r>
          </a:p>
          <a:p>
            <a:pPr lvl="1"/>
            <a:r>
              <a:rPr lang="en-US" dirty="0"/>
              <a:t>Details</a:t>
            </a:r>
          </a:p>
        </p:txBody>
      </p:sp>
      <p:sp>
        <p:nvSpPr>
          <p:cNvPr id="3" name="Agenda title"/>
          <p:cNvSpPr>
            <a:spLocks noGrp="1"/>
          </p:cNvSpPr>
          <p:nvPr>
            <p:ph type="title" hasCustomPrompt="1"/>
          </p:nvPr>
        </p:nvSpPr>
        <p:spPr/>
        <p:txBody>
          <a:bodyPr/>
          <a:lstStyle>
            <a:lvl1pPr>
              <a:defRPr/>
            </a:lvl1pPr>
          </a:lstStyle>
          <a:p>
            <a:r>
              <a:rPr lang="en-US" dirty="0"/>
              <a:t>Agenda</a:t>
            </a:r>
          </a:p>
        </p:txBody>
      </p:sp>
    </p:spTree>
    <p:extLst>
      <p:ext uri="{BB962C8B-B14F-4D97-AF65-F5344CB8AC3E}">
        <p14:creationId xmlns:p14="http://schemas.microsoft.com/office/powerpoint/2010/main" val="2509788313"/>
      </p:ext>
    </p:extLst>
  </p:cSld>
  <p:clrMapOvr>
    <a:masterClrMapping/>
  </p:clrMapOvr>
  <p:extLst mod="1">
    <p:ext uri="{DCECCB84-F9BA-43D5-87BE-67443E8EF086}">
      <p15:sldGuideLst xmlns:p15="http://schemas.microsoft.com/office/powerpoint/2012/main">
        <p15:guide id="1" pos="317">
          <p15:clr>
            <a:srgbClr val="FBAE40"/>
          </p15:clr>
        </p15:guide>
        <p15:guide id="2" orient="horz" pos="1020">
          <p15:clr>
            <a:srgbClr val="FBAE40"/>
          </p15:clr>
        </p15:guide>
        <p15:guide id="3" pos="7364">
          <p15:clr>
            <a:srgbClr val="FBAE40"/>
          </p15:clr>
        </p15:guide>
        <p15:guide id="4" orient="horz" pos="316">
          <p15:clr>
            <a:srgbClr val="FBAE40"/>
          </p15:clr>
        </p15:guide>
        <p15:guide id="5" orient="horz" pos="551">
          <p15:clr>
            <a:srgbClr val="FBAE40"/>
          </p15:clr>
        </p15:guide>
        <p15:guide id="6" orient="horz" pos="3992">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Divider Page">
    <p:spTree>
      <p:nvGrpSpPr>
        <p:cNvPr id="1" name=""/>
        <p:cNvGrpSpPr/>
        <p:nvPr/>
      </p:nvGrpSpPr>
      <p:grpSpPr>
        <a:xfrm>
          <a:off x="0" y="0"/>
          <a:ext cx="0" cy="0"/>
          <a:chOff x="0" y="0"/>
          <a:chExt cx="0" cy="0"/>
        </a:xfrm>
      </p:grpSpPr>
      <p:sp>
        <p:nvSpPr>
          <p:cNvPr id="2" name="Divider text"/>
          <p:cNvSpPr>
            <a:spLocks noGrp="1"/>
          </p:cNvSpPr>
          <p:nvPr>
            <p:ph type="ctrTitle" hasCustomPrompt="1"/>
          </p:nvPr>
        </p:nvSpPr>
        <p:spPr bwMode="black">
          <a:xfrm>
            <a:off x="503869" y="3090446"/>
            <a:ext cx="11182288" cy="677108"/>
          </a:xfrm>
        </p:spPr>
        <p:txBody>
          <a:bodyPr anchor="ctr" anchorCtr="0">
            <a:noAutofit/>
          </a:bodyPr>
          <a:lstStyle>
            <a:lvl1pPr>
              <a:defRPr sz="4399">
                <a:solidFill>
                  <a:schemeClr val="tx1"/>
                </a:solidFill>
                <a:latin typeface="+mj-lt"/>
              </a:defRPr>
            </a:lvl1pPr>
          </a:lstStyle>
          <a:p>
            <a:r>
              <a:rPr lang="en-US" dirty="0"/>
              <a:t>Divider page</a:t>
            </a:r>
            <a:endParaRPr lang="de-DE" dirty="0"/>
          </a:p>
        </p:txBody>
      </p:sp>
    </p:spTree>
    <p:extLst>
      <p:ext uri="{BB962C8B-B14F-4D97-AF65-F5344CB8AC3E}">
        <p14:creationId xmlns:p14="http://schemas.microsoft.com/office/powerpoint/2010/main" val="3845512504"/>
      </p:ext>
    </p:extLst>
  </p:cSld>
  <p:clrMapOvr>
    <a:masterClrMapping/>
  </p:clrMapOvr>
  <p:hf sldNum="0" hdr="0" ftr="0" dt="0"/>
  <p:extLst mod="1">
    <p:ext uri="{DCECCB84-F9BA-43D5-87BE-67443E8EF086}">
      <p15:sldGuideLst xmlns:p15="http://schemas.microsoft.com/office/powerpoint/2012/main">
        <p15:guide id="1" pos="317">
          <p15:clr>
            <a:srgbClr val="FBAE40"/>
          </p15:clr>
        </p15:guide>
        <p15:guide id="2" orient="horz" pos="2160">
          <p15:clr>
            <a:srgbClr val="FBAE40"/>
          </p15:clr>
        </p15:guide>
        <p15:guide id="3" pos="7364">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Page with Image">
    <p:spTree>
      <p:nvGrpSpPr>
        <p:cNvPr id="1" name=""/>
        <p:cNvGrpSpPr/>
        <p:nvPr/>
      </p:nvGrpSpPr>
      <p:grpSpPr>
        <a:xfrm>
          <a:off x="0" y="0"/>
          <a:ext cx="0" cy="0"/>
          <a:chOff x="0" y="0"/>
          <a:chExt cx="0" cy="0"/>
        </a:xfrm>
      </p:grpSpPr>
      <p:sp>
        <p:nvSpPr>
          <p:cNvPr id="4" name="Divider image placeholder"/>
          <p:cNvSpPr>
            <a:spLocks noGrp="1"/>
          </p:cNvSpPr>
          <p:nvPr>
            <p:ph type="pic" sz="quarter" idx="12" hasCustomPrompt="1"/>
          </p:nvPr>
        </p:nvSpPr>
        <p:spPr bwMode="gray">
          <a:xfrm>
            <a:off x="1" y="3427200"/>
            <a:ext cx="12192000" cy="3430800"/>
          </a:xfrm>
          <a:noFill/>
        </p:spPr>
        <p:txBody>
          <a:bodyPr tIns="324000"/>
          <a:lstStyle>
            <a:lvl1pPr marL="0" marR="0" indent="0" algn="ctr" defTabSz="1088231" rtl="0" eaLnBrk="1" fontAlgn="auto" latinLnBrk="0" hangingPunct="1">
              <a:lnSpc>
                <a:spcPct val="100000"/>
              </a:lnSpc>
              <a:spcBef>
                <a:spcPts val="1200"/>
              </a:spcBef>
              <a:spcAft>
                <a:spcPts val="0"/>
              </a:spcAft>
              <a:buClr>
                <a:schemeClr val="accent1"/>
              </a:buClr>
              <a:buSzPct val="80000"/>
              <a:buFontTx/>
              <a:buNone/>
              <a:tabLst/>
              <a:defRPr sz="1600">
                <a:solidFill>
                  <a:schemeClr val="tx1"/>
                </a:solidFill>
              </a:defRPr>
            </a:lvl1pPr>
          </a:lstStyle>
          <a:p>
            <a:pPr marL="0" marR="0" lvl="0" indent="0" algn="ctr" defTabSz="1088231" rtl="0" eaLnBrk="1" fontAlgn="auto" latinLnBrk="0" hangingPunct="1">
              <a:lnSpc>
                <a:spcPct val="100000"/>
              </a:lnSpc>
              <a:spcBef>
                <a:spcPts val="1200"/>
              </a:spcBef>
              <a:spcAft>
                <a:spcPts val="0"/>
              </a:spcAft>
              <a:buClr>
                <a:schemeClr val="accent1"/>
              </a:buClr>
              <a:buSzPct val="80000"/>
              <a:buFontTx/>
              <a:buNone/>
              <a:tabLst/>
              <a:defRPr/>
            </a:pPr>
            <a:r>
              <a:rPr lang="en-US" dirty="0"/>
              <a:t>Placeholder for image and illustration</a:t>
            </a:r>
          </a:p>
        </p:txBody>
      </p:sp>
      <p:sp>
        <p:nvSpPr>
          <p:cNvPr id="2" name="Divider text"/>
          <p:cNvSpPr>
            <a:spLocks noGrp="1"/>
          </p:cNvSpPr>
          <p:nvPr>
            <p:ph type="ctrTitle" hasCustomPrompt="1"/>
          </p:nvPr>
        </p:nvSpPr>
        <p:spPr bwMode="black">
          <a:xfrm>
            <a:off x="503869" y="1375046"/>
            <a:ext cx="11182288" cy="677108"/>
          </a:xfrm>
        </p:spPr>
        <p:txBody>
          <a:bodyPr anchor="t" anchorCtr="0">
            <a:noAutofit/>
          </a:bodyPr>
          <a:lstStyle>
            <a:lvl1pPr>
              <a:defRPr sz="4399">
                <a:solidFill>
                  <a:schemeClr val="tx1"/>
                </a:solidFill>
                <a:latin typeface="+mj-lt"/>
              </a:defRPr>
            </a:lvl1pPr>
          </a:lstStyle>
          <a:p>
            <a:r>
              <a:rPr lang="en-US" dirty="0"/>
              <a:t>Divider page</a:t>
            </a:r>
            <a:endParaRPr lang="de-DE" dirty="0"/>
          </a:p>
        </p:txBody>
      </p:sp>
    </p:spTree>
    <p:extLst>
      <p:ext uri="{BB962C8B-B14F-4D97-AF65-F5344CB8AC3E}">
        <p14:creationId xmlns:p14="http://schemas.microsoft.com/office/powerpoint/2010/main" val="1978312705"/>
      </p:ext>
    </p:extLst>
  </p:cSld>
  <p:clrMapOvr>
    <a:masterClrMapping/>
  </p:clrMapOvr>
  <p:hf sldNum="0" hdr="0" ftr="0" dt="0"/>
  <p:extLst mod="1">
    <p:ext uri="{DCECCB84-F9BA-43D5-87BE-67443E8EF086}">
      <p15:sldGuideLst xmlns:p15="http://schemas.microsoft.com/office/powerpoint/2012/main">
        <p15:guide id="1" orient="horz" pos="2160">
          <p15:clr>
            <a:srgbClr val="FBAE40"/>
          </p15:clr>
        </p15:guide>
        <p15:guide id="2" pos="7364">
          <p15:clr>
            <a:srgbClr val="FBAE40"/>
          </p15:clr>
        </p15:guide>
        <p15:guide id="3" pos="317">
          <p15:clr>
            <a:srgbClr val="FBAE40"/>
          </p15:clr>
        </p15:guide>
        <p15:guide id="4" orient="horz" pos="865">
          <p15:clr>
            <a:srgbClr val="FBAE40"/>
          </p15:clr>
        </p15:guide>
        <p15:guide id="5" orient="horz" pos="1294">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Title"/>
          <p:cNvSpPr>
            <a:spLocks noGrp="1"/>
          </p:cNvSpPr>
          <p:nvPr>
            <p:ph type="title" hasCustomPrompt="1"/>
          </p:nvPr>
        </p:nvSpPr>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1759624669"/>
      </p:ext>
    </p:extLst>
  </p:cSld>
  <p:clrMapOvr>
    <a:masterClrMapping/>
  </p:clrMapOvr>
  <p:extLst mod="1">
    <p:ext uri="{DCECCB84-F9BA-43D5-87BE-67443E8EF086}">
      <p15:sldGuideLst xmlns:p15="http://schemas.microsoft.com/office/powerpoint/2012/main">
        <p15:guide id="1" pos="317">
          <p15:clr>
            <a:srgbClr val="FBAE40"/>
          </p15:clr>
        </p15:guide>
        <p15:guide id="2" orient="horz" pos="317">
          <p15:clr>
            <a:srgbClr val="FBAE40"/>
          </p15:clr>
        </p15:guide>
        <p15:guide id="3" pos="7364">
          <p15:clr>
            <a:srgbClr val="FBAE40"/>
          </p15:clr>
        </p15:guide>
        <p15:guide id="4" orient="horz" pos="551">
          <p15:clr>
            <a:srgbClr val="FBAE40"/>
          </p15:clr>
        </p15:guide>
        <p15:guide id="5" orient="horz" pos="3992">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Only - blue">
    <p:bg>
      <p:bgPr>
        <a:solidFill>
          <a:srgbClr val="00195A"/>
        </a:solidFill>
        <a:effectLst/>
      </p:bgPr>
    </p:bg>
    <p:spTree>
      <p:nvGrpSpPr>
        <p:cNvPr id="1" name=""/>
        <p:cNvGrpSpPr/>
        <p:nvPr/>
      </p:nvGrpSpPr>
      <p:grpSpPr>
        <a:xfrm>
          <a:off x="0" y="0"/>
          <a:ext cx="0" cy="0"/>
          <a:chOff x="0" y="0"/>
          <a:chExt cx="0" cy="0"/>
        </a:xfrm>
      </p:grpSpPr>
      <p:sp>
        <p:nvSpPr>
          <p:cNvPr id="3" name="Title"/>
          <p:cNvSpPr>
            <a:spLocks noGrp="1"/>
          </p:cNvSpPr>
          <p:nvPr>
            <p:ph type="title" hasCustomPrompt="1"/>
          </p:nvPr>
        </p:nvSpPr>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448823228"/>
      </p:ext>
    </p:extLst>
  </p:cSld>
  <p:clrMapOvr>
    <a:masterClrMapping/>
  </p:clrMapOvr>
  <p:extLst mod="1">
    <p:ext uri="{DCECCB84-F9BA-43D5-87BE-67443E8EF086}">
      <p15:sldGuideLst xmlns:p15="http://schemas.microsoft.com/office/powerpoint/2012/main">
        <p15:guide id="1" pos="317">
          <p15:clr>
            <a:srgbClr val="FBAE40"/>
          </p15:clr>
        </p15:guide>
        <p15:guide id="2" orient="horz" pos="317">
          <p15:clr>
            <a:srgbClr val="FBAE40"/>
          </p15:clr>
        </p15:guide>
        <p15:guide id="3" pos="7364">
          <p15:clr>
            <a:srgbClr val="FBAE40"/>
          </p15:clr>
        </p15:guide>
        <p15:guide id="4" orient="horz" pos="551">
          <p15:clr>
            <a:srgbClr val="FBAE40"/>
          </p15:clr>
        </p15:guide>
        <p15:guide id="5" orient="horz" pos="3992">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Text">
    <p:spTree>
      <p:nvGrpSpPr>
        <p:cNvPr id="1" name=""/>
        <p:cNvGrpSpPr/>
        <p:nvPr/>
      </p:nvGrpSpPr>
      <p:grpSpPr>
        <a:xfrm>
          <a:off x="0" y="0"/>
          <a:ext cx="0" cy="0"/>
          <a:chOff x="0" y="0"/>
          <a:chExt cx="0" cy="0"/>
        </a:xfrm>
      </p:grpSpPr>
      <p:sp>
        <p:nvSpPr>
          <p:cNvPr id="4" name="Text placeholder"/>
          <p:cNvSpPr>
            <a:spLocks noGrp="1"/>
          </p:cNvSpPr>
          <p:nvPr>
            <p:ph type="body" sz="quarter" idx="10" hasCustomPrompt="1"/>
          </p:nvPr>
        </p:nvSpPr>
        <p:spPr>
          <a:xfrm>
            <a:off x="503868" y="1620000"/>
            <a:ext cx="11183565"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p:cNvSpPr>
            <a:spLocks noGrp="1"/>
          </p:cNvSpPr>
          <p:nvPr>
            <p:ph type="title" hasCustomPrompt="1"/>
          </p:nvPr>
        </p:nvSpPr>
        <p:spPr>
          <a:xfrm>
            <a:off x="503870" y="504000"/>
            <a:ext cx="11183564"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735662869"/>
      </p:ext>
    </p:extLst>
  </p:cSld>
  <p:clrMapOvr>
    <a:masterClrMapping/>
  </p:clrMapOvr>
  <p:extLst mod="1">
    <p:ext uri="{DCECCB84-F9BA-43D5-87BE-67443E8EF086}">
      <p15:sldGuideLst xmlns:p15="http://schemas.microsoft.com/office/powerpoint/2012/main">
        <p15:guide id="1" pos="316">
          <p15:clr>
            <a:srgbClr val="FBAE40"/>
          </p15:clr>
        </p15:guide>
        <p15:guide id="2" orient="horz" pos="3991">
          <p15:clr>
            <a:srgbClr val="FBAE40"/>
          </p15:clr>
        </p15:guide>
        <p15:guide id="3" pos="7364">
          <p15:clr>
            <a:srgbClr val="FBAE40"/>
          </p15:clr>
        </p15:guide>
        <p15:guide id="4" orient="horz" pos="318">
          <p15:clr>
            <a:srgbClr val="FBAE40"/>
          </p15:clr>
        </p15:guide>
        <p15:guide id="5" orient="horz" pos="552">
          <p15:clr>
            <a:srgbClr val="FBAE40"/>
          </p15:clr>
        </p15:guide>
        <p15:guide id="6" orient="horz" pos="1019">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Text - blue">
    <p:bg>
      <p:bgPr>
        <a:solidFill>
          <a:srgbClr val="00195A"/>
        </a:solidFill>
        <a:effectLst/>
      </p:bgPr>
    </p:bg>
    <p:spTree>
      <p:nvGrpSpPr>
        <p:cNvPr id="1" name=""/>
        <p:cNvGrpSpPr/>
        <p:nvPr/>
      </p:nvGrpSpPr>
      <p:grpSpPr>
        <a:xfrm>
          <a:off x="0" y="0"/>
          <a:ext cx="0" cy="0"/>
          <a:chOff x="0" y="0"/>
          <a:chExt cx="0" cy="0"/>
        </a:xfrm>
      </p:grpSpPr>
      <p:sp>
        <p:nvSpPr>
          <p:cNvPr id="4" name="Text placeholder"/>
          <p:cNvSpPr>
            <a:spLocks noGrp="1"/>
          </p:cNvSpPr>
          <p:nvPr>
            <p:ph type="body" sz="quarter" idx="10" hasCustomPrompt="1"/>
          </p:nvPr>
        </p:nvSpPr>
        <p:spPr>
          <a:xfrm>
            <a:off x="503868" y="1620000"/>
            <a:ext cx="11183565"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p:cNvSpPr>
            <a:spLocks noGrp="1"/>
          </p:cNvSpPr>
          <p:nvPr>
            <p:ph type="title" hasCustomPrompt="1"/>
          </p:nvPr>
        </p:nvSpPr>
        <p:spPr>
          <a:xfrm>
            <a:off x="503870" y="504000"/>
            <a:ext cx="11183564"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4034878529"/>
      </p:ext>
    </p:extLst>
  </p:cSld>
  <p:clrMapOvr>
    <a:masterClrMapping/>
  </p:clrMapOvr>
  <p:extLst mod="1">
    <p:ext uri="{DCECCB84-F9BA-43D5-87BE-67443E8EF086}">
      <p15:sldGuideLst xmlns:p15="http://schemas.microsoft.com/office/powerpoint/2012/main">
        <p15:guide id="1" pos="316">
          <p15:clr>
            <a:srgbClr val="FBAE40"/>
          </p15:clr>
        </p15:guide>
        <p15:guide id="2" orient="horz" pos="3991">
          <p15:clr>
            <a:srgbClr val="FBAE40"/>
          </p15:clr>
        </p15:guide>
        <p15:guide id="3" pos="7364">
          <p15:clr>
            <a:srgbClr val="FBAE40"/>
          </p15:clr>
        </p15:guide>
        <p15:guide id="4" orient="horz" pos="318">
          <p15:clr>
            <a:srgbClr val="FBAE40"/>
          </p15:clr>
        </p15:guide>
        <p15:guide id="5" orient="horz" pos="552">
          <p15:clr>
            <a:srgbClr val="FBAE40"/>
          </p15:clr>
        </p15:guide>
        <p15:guide id="6" orient="horz" pos="1019">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Text: 2 Columns">
    <p:spTree>
      <p:nvGrpSpPr>
        <p:cNvPr id="1" name=""/>
        <p:cNvGrpSpPr/>
        <p:nvPr/>
      </p:nvGrpSpPr>
      <p:grpSpPr>
        <a:xfrm>
          <a:off x="0" y="0"/>
          <a:ext cx="0" cy="0"/>
          <a:chOff x="0" y="0"/>
          <a:chExt cx="0" cy="0"/>
        </a:xfrm>
      </p:grpSpPr>
      <p:sp>
        <p:nvSpPr>
          <p:cNvPr id="5" name="Text placeholder - column 2"/>
          <p:cNvSpPr>
            <a:spLocks noGrp="1"/>
          </p:cNvSpPr>
          <p:nvPr>
            <p:ph type="body" sz="quarter" idx="11" hasCustomPrompt="1"/>
          </p:nvPr>
        </p:nvSpPr>
        <p:spPr>
          <a:xfrm>
            <a:off x="6360820" y="1620000"/>
            <a:ext cx="5326613"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 column 1"/>
          <p:cNvSpPr>
            <a:spLocks noGrp="1"/>
          </p:cNvSpPr>
          <p:nvPr>
            <p:ph type="body" sz="quarter" idx="10" hasCustomPrompt="1"/>
          </p:nvPr>
        </p:nvSpPr>
        <p:spPr>
          <a:xfrm>
            <a:off x="503869" y="1620000"/>
            <a:ext cx="5326613"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p:cNvSpPr>
            <a:spLocks noGrp="1"/>
          </p:cNvSpPr>
          <p:nvPr>
            <p:ph type="title" hasCustomPrompt="1"/>
          </p:nvPr>
        </p:nvSpPr>
        <p:spPr>
          <a:xfrm>
            <a:off x="503870" y="504000"/>
            <a:ext cx="11183564"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1698482440"/>
      </p:ext>
    </p:extLst>
  </p:cSld>
  <p:clrMapOvr>
    <a:masterClrMapping/>
  </p:clrMapOvr>
  <p:extLst mod="1">
    <p:ext uri="{DCECCB84-F9BA-43D5-87BE-67443E8EF086}">
      <p15:sldGuideLst xmlns:p15="http://schemas.microsoft.com/office/powerpoint/2012/main">
        <p15:guide id="1" pos="317">
          <p15:clr>
            <a:srgbClr val="FBAE40"/>
          </p15:clr>
        </p15:guide>
        <p15:guide id="2" orient="horz" pos="3991">
          <p15:clr>
            <a:srgbClr val="FBAE40"/>
          </p15:clr>
        </p15:guide>
        <p15:guide id="3" pos="7364">
          <p15:clr>
            <a:srgbClr val="FBAE40"/>
          </p15:clr>
        </p15:guide>
        <p15:guide id="4" pos="3674">
          <p15:clr>
            <a:srgbClr val="FBAE40"/>
          </p15:clr>
        </p15:guide>
        <p15:guide id="5" pos="4007">
          <p15:clr>
            <a:srgbClr val="FBAE40"/>
          </p15:clr>
        </p15:guide>
        <p15:guide id="6" orient="horz" pos="317">
          <p15:clr>
            <a:srgbClr val="FBAE40"/>
          </p15:clr>
        </p15:guide>
        <p15:guide id="7" orient="horz" pos="551">
          <p15:clr>
            <a:srgbClr val="FBAE40"/>
          </p15:clr>
        </p15:guide>
        <p15:guide id="8" orient="horz" pos="102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Text: 3 Columns">
    <p:spTree>
      <p:nvGrpSpPr>
        <p:cNvPr id="1" name=""/>
        <p:cNvGrpSpPr/>
        <p:nvPr/>
      </p:nvGrpSpPr>
      <p:grpSpPr>
        <a:xfrm>
          <a:off x="0" y="0"/>
          <a:ext cx="0" cy="0"/>
          <a:chOff x="0" y="0"/>
          <a:chExt cx="0" cy="0"/>
        </a:xfrm>
      </p:grpSpPr>
      <p:sp>
        <p:nvSpPr>
          <p:cNvPr id="7" name="Text Placeholder - column 3"/>
          <p:cNvSpPr>
            <a:spLocks noGrp="1"/>
          </p:cNvSpPr>
          <p:nvPr>
            <p:ph type="body" sz="quarter" idx="13" hasCustomPrompt="1"/>
          </p:nvPr>
        </p:nvSpPr>
        <p:spPr>
          <a:xfrm>
            <a:off x="8124361" y="1620000"/>
            <a:ext cx="3563072"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ext Placeholder - column 2"/>
          <p:cNvSpPr>
            <a:spLocks noGrp="1"/>
          </p:cNvSpPr>
          <p:nvPr>
            <p:ph type="body" sz="quarter" idx="12" hasCustomPrompt="1"/>
          </p:nvPr>
        </p:nvSpPr>
        <p:spPr>
          <a:xfrm>
            <a:off x="4314115" y="1620000"/>
            <a:ext cx="3563072"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 column 1"/>
          <p:cNvSpPr>
            <a:spLocks noGrp="1"/>
          </p:cNvSpPr>
          <p:nvPr>
            <p:ph type="body" sz="quarter" idx="10" hasCustomPrompt="1"/>
          </p:nvPr>
        </p:nvSpPr>
        <p:spPr>
          <a:xfrm>
            <a:off x="503869" y="1620000"/>
            <a:ext cx="3563072"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p:cNvSpPr>
            <a:spLocks noGrp="1"/>
          </p:cNvSpPr>
          <p:nvPr>
            <p:ph type="title" hasCustomPrompt="1"/>
          </p:nvPr>
        </p:nvSpPr>
        <p:spPr>
          <a:xfrm>
            <a:off x="503870" y="504000"/>
            <a:ext cx="11183564"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316771871"/>
      </p:ext>
    </p:extLst>
  </p:cSld>
  <p:clrMapOvr>
    <a:masterClrMapping/>
  </p:clrMapOvr>
  <p:extLst mod="1">
    <p:ext uri="{DCECCB84-F9BA-43D5-87BE-67443E8EF086}">
      <p15:sldGuideLst xmlns:p15="http://schemas.microsoft.com/office/powerpoint/2012/main">
        <p15:guide id="1" pos="317">
          <p15:clr>
            <a:srgbClr val="FBAE40"/>
          </p15:clr>
        </p15:guide>
        <p15:guide id="2" orient="horz" pos="317">
          <p15:clr>
            <a:srgbClr val="FBAE40"/>
          </p15:clr>
        </p15:guide>
        <p15:guide id="3" pos="2563">
          <p15:clr>
            <a:srgbClr val="FBAE40"/>
          </p15:clr>
        </p15:guide>
        <p15:guide id="4" pos="2717">
          <p15:clr>
            <a:srgbClr val="FBAE40"/>
          </p15:clr>
        </p15:guide>
        <p15:guide id="5" pos="4964">
          <p15:clr>
            <a:srgbClr val="FBAE40"/>
          </p15:clr>
        </p15:guide>
        <p15:guide id="6" pos="5119">
          <p15:clr>
            <a:srgbClr val="FBAE40"/>
          </p15:clr>
        </p15:guide>
        <p15:guide id="7" pos="7364">
          <p15:clr>
            <a:srgbClr val="FBAE40"/>
          </p15:clr>
        </p15:guide>
        <p15:guide id="8" orient="horz" pos="551">
          <p15:clr>
            <a:srgbClr val="FBAE40"/>
          </p15:clr>
        </p15:guide>
        <p15:guide id="9" orient="horz" pos="1020">
          <p15:clr>
            <a:srgbClr val="FBAE40"/>
          </p15:clr>
        </p15:guide>
        <p15:guide id="10" orient="horz" pos="399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 Columns - Text and Images">
    <p:spTree>
      <p:nvGrpSpPr>
        <p:cNvPr id="1" name=""/>
        <p:cNvGrpSpPr/>
        <p:nvPr/>
      </p:nvGrpSpPr>
      <p:grpSpPr>
        <a:xfrm>
          <a:off x="0" y="0"/>
          <a:ext cx="0" cy="0"/>
          <a:chOff x="0" y="0"/>
          <a:chExt cx="0" cy="0"/>
        </a:xfrm>
      </p:grpSpPr>
      <p:sp>
        <p:nvSpPr>
          <p:cNvPr id="17" name="Text placeholder 2"/>
          <p:cNvSpPr>
            <a:spLocks noGrp="1"/>
          </p:cNvSpPr>
          <p:nvPr>
            <p:ph type="body" sz="quarter" idx="13" hasCustomPrompt="1"/>
          </p:nvPr>
        </p:nvSpPr>
        <p:spPr>
          <a:xfrm>
            <a:off x="6360820" y="4770000"/>
            <a:ext cx="5326613" cy="1566000"/>
          </a:xfrm>
        </p:spPr>
        <p:txBody>
          <a:bodyPr/>
          <a:lstStyle>
            <a:lvl1pPr>
              <a:spcBef>
                <a:spcPts val="600"/>
              </a:spcBef>
              <a:defRPr sz="1799"/>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8" name="Picture Placeholder 2"/>
          <p:cNvSpPr>
            <a:spLocks noGrp="1"/>
          </p:cNvSpPr>
          <p:nvPr>
            <p:ph type="pic" sz="quarter" idx="14" hasCustomPrompt="1"/>
          </p:nvPr>
        </p:nvSpPr>
        <p:spPr bwMode="gray">
          <a:xfrm>
            <a:off x="6360820" y="1620000"/>
            <a:ext cx="5326613" cy="2631000"/>
          </a:xfrm>
          <a:noFill/>
        </p:spPr>
        <p:txBody>
          <a:bodyPr vert="horz" lIns="0" tIns="180000" rIns="0" bIns="0" rtlCol="0" anchor="t" anchorCtr="0">
            <a:noAutofit/>
          </a:bodyPr>
          <a:lstStyle>
            <a:lvl1pPr marL="0" indent="0" algn="ctr" defTabSz="1088231" rtl="0" eaLnBrk="1" latinLnBrk="0" hangingPunct="1">
              <a:spcBef>
                <a:spcPts val="1928"/>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3" name="Text placeholder 1"/>
          <p:cNvSpPr>
            <a:spLocks noGrp="1"/>
          </p:cNvSpPr>
          <p:nvPr>
            <p:ph type="body" sz="quarter" idx="10" hasCustomPrompt="1"/>
          </p:nvPr>
        </p:nvSpPr>
        <p:spPr>
          <a:xfrm>
            <a:off x="503869" y="4770000"/>
            <a:ext cx="5326613" cy="1566000"/>
          </a:xfrm>
        </p:spPr>
        <p:txBody>
          <a:bodyPr/>
          <a:lstStyle>
            <a:lvl1pPr>
              <a:spcBef>
                <a:spcPts val="600"/>
              </a:spcBef>
              <a:defRPr sz="1799"/>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5" name="Picture Placeholder 1"/>
          <p:cNvSpPr>
            <a:spLocks noGrp="1"/>
          </p:cNvSpPr>
          <p:nvPr>
            <p:ph type="pic" sz="quarter" idx="12" hasCustomPrompt="1"/>
          </p:nvPr>
        </p:nvSpPr>
        <p:spPr bwMode="gray">
          <a:xfrm>
            <a:off x="503869" y="1620000"/>
            <a:ext cx="5326613" cy="2631000"/>
          </a:xfrm>
          <a:noFill/>
        </p:spPr>
        <p:txBody>
          <a:bodyPr vert="horz" lIns="0" tIns="180000" rIns="0" bIns="0" rtlCol="0" anchor="t" anchorCtr="0">
            <a:noAutofit/>
          </a:bodyPr>
          <a:lstStyle>
            <a:lvl1pPr marL="0" indent="0" algn="ctr" defTabSz="1088231" rtl="0" eaLnBrk="1" latinLnBrk="0" hangingPunct="1">
              <a:spcBef>
                <a:spcPts val="1928"/>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2" name="Title"/>
          <p:cNvSpPr>
            <a:spLocks noGrp="1"/>
          </p:cNvSpPr>
          <p:nvPr>
            <p:ph type="title" hasCustomPrompt="1"/>
          </p:nvPr>
        </p:nvSpPr>
        <p:spPr>
          <a:xfrm>
            <a:off x="503870" y="504000"/>
            <a:ext cx="11183564"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3690790695"/>
      </p:ext>
    </p:extLst>
  </p:cSld>
  <p:clrMapOvr>
    <a:masterClrMapping/>
  </p:clrMapOvr>
  <p:extLst mod="1">
    <p:ext uri="{DCECCB84-F9BA-43D5-87BE-67443E8EF086}">
      <p15:sldGuideLst xmlns:p15="http://schemas.microsoft.com/office/powerpoint/2012/main">
        <p15:guide id="1" pos="317">
          <p15:clr>
            <a:srgbClr val="FBAE40"/>
          </p15:clr>
        </p15:guide>
        <p15:guide id="2" orient="horz" pos="317">
          <p15:clr>
            <a:srgbClr val="FBAE40"/>
          </p15:clr>
        </p15:guide>
        <p15:guide id="3" orient="horz" pos="551">
          <p15:clr>
            <a:srgbClr val="FBAE40"/>
          </p15:clr>
        </p15:guide>
        <p15:guide id="4" orient="horz" pos="1020">
          <p15:clr>
            <a:srgbClr val="FBAE40"/>
          </p15:clr>
        </p15:guide>
        <p15:guide id="5" orient="horz" pos="2678">
          <p15:clr>
            <a:srgbClr val="FBAE40"/>
          </p15:clr>
        </p15:guide>
        <p15:guide id="6" orient="horz" pos="3004">
          <p15:clr>
            <a:srgbClr val="FBAE40"/>
          </p15:clr>
        </p15:guide>
        <p15:guide id="7" orient="horz" pos="3991">
          <p15:clr>
            <a:srgbClr val="FBAE40"/>
          </p15:clr>
        </p15:guide>
        <p15:guide id="8" pos="3682">
          <p15:clr>
            <a:srgbClr val="FBAE40"/>
          </p15:clr>
        </p15:guide>
        <p15:guide id="9" pos="4000">
          <p15:clr>
            <a:srgbClr val="FBAE40"/>
          </p15:clr>
        </p15:guide>
        <p15:guide id="10" pos="7364">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 Columns - Text and Images">
    <p:spTree>
      <p:nvGrpSpPr>
        <p:cNvPr id="1" name=""/>
        <p:cNvGrpSpPr/>
        <p:nvPr/>
      </p:nvGrpSpPr>
      <p:grpSpPr>
        <a:xfrm>
          <a:off x="0" y="0"/>
          <a:ext cx="0" cy="0"/>
          <a:chOff x="0" y="0"/>
          <a:chExt cx="0" cy="0"/>
        </a:xfrm>
      </p:grpSpPr>
      <p:sp>
        <p:nvSpPr>
          <p:cNvPr id="17" name="Text placeholder 3"/>
          <p:cNvSpPr>
            <a:spLocks noGrp="1"/>
          </p:cNvSpPr>
          <p:nvPr>
            <p:ph type="body" sz="quarter" idx="13" hasCustomPrompt="1"/>
          </p:nvPr>
        </p:nvSpPr>
        <p:spPr>
          <a:xfrm>
            <a:off x="8297116" y="4354922"/>
            <a:ext cx="3390317" cy="1981079"/>
          </a:xfrm>
        </p:spPr>
        <p:txBody>
          <a:bodyPr/>
          <a:lstStyle>
            <a:lvl1pPr>
              <a:spcBef>
                <a:spcPts val="600"/>
              </a:spcBef>
              <a:defRPr sz="1799"/>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8" name="Picture placeholder 3"/>
          <p:cNvSpPr>
            <a:spLocks noGrp="1"/>
          </p:cNvSpPr>
          <p:nvPr>
            <p:ph type="pic" sz="quarter" idx="14" hasCustomPrompt="1"/>
          </p:nvPr>
        </p:nvSpPr>
        <p:spPr bwMode="gray">
          <a:xfrm>
            <a:off x="8297116" y="1620000"/>
            <a:ext cx="3390317" cy="2232000"/>
          </a:xfrm>
          <a:noFill/>
        </p:spPr>
        <p:txBody>
          <a:bodyPr vert="horz" lIns="0" tIns="180000" rIns="0" bIns="0" rtlCol="0" anchor="t" anchorCtr="0">
            <a:noAutofit/>
          </a:bodyPr>
          <a:lstStyle>
            <a:lvl1pPr marL="0" indent="0" algn="ctr" defTabSz="1088231" rtl="0" eaLnBrk="1" latinLnBrk="0" hangingPunct="1">
              <a:spcBef>
                <a:spcPts val="1928"/>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9" name="Text placeholder 2"/>
          <p:cNvSpPr>
            <a:spLocks noGrp="1"/>
          </p:cNvSpPr>
          <p:nvPr>
            <p:ph type="body" sz="quarter" idx="15" hasCustomPrompt="1"/>
          </p:nvPr>
        </p:nvSpPr>
        <p:spPr>
          <a:xfrm>
            <a:off x="4400493" y="4354922"/>
            <a:ext cx="3390317" cy="1981079"/>
          </a:xfrm>
        </p:spPr>
        <p:txBody>
          <a:bodyPr/>
          <a:lstStyle>
            <a:lvl1pPr>
              <a:spcBef>
                <a:spcPts val="600"/>
              </a:spcBef>
              <a:defRPr sz="1799"/>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0" name="Picture placeholder 2"/>
          <p:cNvSpPr>
            <a:spLocks noGrp="1"/>
          </p:cNvSpPr>
          <p:nvPr>
            <p:ph type="pic" sz="quarter" idx="16" hasCustomPrompt="1"/>
          </p:nvPr>
        </p:nvSpPr>
        <p:spPr bwMode="gray">
          <a:xfrm>
            <a:off x="4400493" y="1620000"/>
            <a:ext cx="3390317" cy="2232000"/>
          </a:xfrm>
          <a:noFill/>
        </p:spPr>
        <p:txBody>
          <a:bodyPr vert="horz" lIns="0" tIns="180000" rIns="0" bIns="0" rtlCol="0" anchor="t" anchorCtr="0">
            <a:noAutofit/>
          </a:bodyPr>
          <a:lstStyle>
            <a:lvl1pPr marL="0" indent="0" algn="ctr" defTabSz="1088231" rtl="0" eaLnBrk="1" latinLnBrk="0" hangingPunct="1">
              <a:spcBef>
                <a:spcPts val="1928"/>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3" name="Text placeholder 1"/>
          <p:cNvSpPr>
            <a:spLocks noGrp="1"/>
          </p:cNvSpPr>
          <p:nvPr>
            <p:ph type="body" sz="quarter" idx="10" hasCustomPrompt="1"/>
          </p:nvPr>
        </p:nvSpPr>
        <p:spPr>
          <a:xfrm>
            <a:off x="503869" y="4354922"/>
            <a:ext cx="3390317" cy="1981079"/>
          </a:xfrm>
        </p:spPr>
        <p:txBody>
          <a:bodyPr/>
          <a:lstStyle>
            <a:lvl1pPr>
              <a:spcBef>
                <a:spcPts val="600"/>
              </a:spcBef>
              <a:defRPr sz="1799"/>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5" name="Picture placeholder 1"/>
          <p:cNvSpPr>
            <a:spLocks noGrp="1"/>
          </p:cNvSpPr>
          <p:nvPr>
            <p:ph type="pic" sz="quarter" idx="12" hasCustomPrompt="1"/>
          </p:nvPr>
        </p:nvSpPr>
        <p:spPr bwMode="gray">
          <a:xfrm>
            <a:off x="503869" y="1620000"/>
            <a:ext cx="3390317" cy="2232000"/>
          </a:xfrm>
          <a:noFill/>
        </p:spPr>
        <p:txBody>
          <a:bodyPr vert="horz" lIns="0" tIns="180000" rIns="0" bIns="0" rtlCol="0" anchor="t" anchorCtr="0">
            <a:noAutofit/>
          </a:bodyPr>
          <a:lstStyle>
            <a:lvl1pPr marL="0" indent="0" algn="ctr" defTabSz="1088231" rtl="0" eaLnBrk="1" latinLnBrk="0" hangingPunct="1">
              <a:spcBef>
                <a:spcPts val="1928"/>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2" name="Title"/>
          <p:cNvSpPr>
            <a:spLocks noGrp="1"/>
          </p:cNvSpPr>
          <p:nvPr>
            <p:ph type="title" hasCustomPrompt="1"/>
          </p:nvPr>
        </p:nvSpPr>
        <p:spPr>
          <a:xfrm>
            <a:off x="503870" y="504000"/>
            <a:ext cx="11183564"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1627296900"/>
      </p:ext>
    </p:extLst>
  </p:cSld>
  <p:clrMapOvr>
    <a:masterClrMapping/>
  </p:clrMapOvr>
  <p:extLst mod="1">
    <p:ext uri="{DCECCB84-F9BA-43D5-87BE-67443E8EF086}">
      <p15:sldGuideLst xmlns:p15="http://schemas.microsoft.com/office/powerpoint/2012/main">
        <p15:guide id="1" pos="317">
          <p15:clr>
            <a:srgbClr val="FBAE40"/>
          </p15:clr>
        </p15:guide>
        <p15:guide id="2" orient="horz" pos="317">
          <p15:clr>
            <a:srgbClr val="FBAE40"/>
          </p15:clr>
        </p15:guide>
        <p15:guide id="3" pos="2455">
          <p15:clr>
            <a:srgbClr val="FBAE40"/>
          </p15:clr>
        </p15:guide>
        <p15:guide id="4" pos="2773">
          <p15:clr>
            <a:srgbClr val="FBAE40"/>
          </p15:clr>
        </p15:guide>
        <p15:guide id="5" pos="4910">
          <p15:clr>
            <a:srgbClr val="FBAE40"/>
          </p15:clr>
        </p15:guide>
        <p15:guide id="6" pos="5227">
          <p15:clr>
            <a:srgbClr val="FBAE40"/>
          </p15:clr>
        </p15:guide>
        <p15:guide id="7" pos="7364">
          <p15:clr>
            <a:srgbClr val="FBAE40"/>
          </p15:clr>
        </p15:guide>
        <p15:guide id="8" orient="horz" pos="551">
          <p15:clr>
            <a:srgbClr val="FBAE40"/>
          </p15:clr>
        </p15:guide>
        <p15:guide id="9" orient="horz" pos="1019">
          <p15:clr>
            <a:srgbClr val="FBAE40"/>
          </p15:clr>
        </p15:guide>
        <p15:guide id="10" orient="horz" pos="2428">
          <p15:clr>
            <a:srgbClr val="FBAE40"/>
          </p15:clr>
        </p15:guide>
        <p15:guide id="11" orient="horz" pos="2743">
          <p15:clr>
            <a:srgbClr val="FBAE40"/>
          </p15:clr>
        </p15:guide>
        <p15:guide id="12" orient="horz" pos="399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4 Columns - Text and Images">
    <p:spTree>
      <p:nvGrpSpPr>
        <p:cNvPr id="1" name=""/>
        <p:cNvGrpSpPr/>
        <p:nvPr/>
      </p:nvGrpSpPr>
      <p:grpSpPr>
        <a:xfrm>
          <a:off x="0" y="0"/>
          <a:ext cx="0" cy="0"/>
          <a:chOff x="0" y="0"/>
          <a:chExt cx="0" cy="0"/>
        </a:xfrm>
      </p:grpSpPr>
      <p:sp>
        <p:nvSpPr>
          <p:cNvPr id="3" name="Text placeholder - column 2"/>
          <p:cNvSpPr>
            <a:spLocks noGrp="1"/>
          </p:cNvSpPr>
          <p:nvPr>
            <p:ph type="body" sz="quarter" idx="10" hasCustomPrompt="1"/>
          </p:nvPr>
        </p:nvSpPr>
        <p:spPr>
          <a:xfrm>
            <a:off x="503869" y="3878220"/>
            <a:ext cx="2414971" cy="2457780"/>
          </a:xfrm>
        </p:spPr>
        <p:txBody>
          <a:bodyPr/>
          <a:lstStyle>
            <a:lvl1pPr>
              <a:spcBef>
                <a:spcPts val="600"/>
              </a:spcBef>
              <a:defRPr sz="1799"/>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5" name="Picture Placeholder 4"/>
          <p:cNvSpPr>
            <a:spLocks noGrp="1"/>
          </p:cNvSpPr>
          <p:nvPr>
            <p:ph type="pic" sz="quarter" idx="12" hasCustomPrompt="1"/>
          </p:nvPr>
        </p:nvSpPr>
        <p:spPr bwMode="gray">
          <a:xfrm>
            <a:off x="503869" y="1620000"/>
            <a:ext cx="2414971" cy="1728000"/>
          </a:xfrm>
          <a:noFill/>
        </p:spPr>
        <p:txBody>
          <a:bodyPr vert="horz" lIns="0" tIns="180000" rIns="0" bIns="0" rtlCol="0" anchor="t" anchorCtr="0">
            <a:noAutofit/>
          </a:bodyPr>
          <a:lstStyle>
            <a:lvl1pPr marL="0" indent="0" algn="ctr" defTabSz="1088231" rtl="0" eaLnBrk="1" latinLnBrk="0" hangingPunct="1">
              <a:spcBef>
                <a:spcPts val="1928"/>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17" name="Text placeholder - column 2"/>
          <p:cNvSpPr>
            <a:spLocks noGrp="1"/>
          </p:cNvSpPr>
          <p:nvPr>
            <p:ph type="body" sz="quarter" idx="13" hasCustomPrompt="1"/>
          </p:nvPr>
        </p:nvSpPr>
        <p:spPr>
          <a:xfrm>
            <a:off x="9272462" y="3878221"/>
            <a:ext cx="2414971" cy="2457780"/>
          </a:xfrm>
        </p:spPr>
        <p:txBody>
          <a:bodyPr/>
          <a:lstStyle>
            <a:lvl1pPr>
              <a:spcBef>
                <a:spcPts val="600"/>
              </a:spcBef>
              <a:defRPr sz="1799"/>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8" name="Picture Placeholder 4"/>
          <p:cNvSpPr>
            <a:spLocks noGrp="1"/>
          </p:cNvSpPr>
          <p:nvPr>
            <p:ph type="pic" sz="quarter" idx="14" hasCustomPrompt="1"/>
          </p:nvPr>
        </p:nvSpPr>
        <p:spPr bwMode="gray">
          <a:xfrm>
            <a:off x="9272462" y="1620000"/>
            <a:ext cx="2414971" cy="1728000"/>
          </a:xfrm>
          <a:noFill/>
        </p:spPr>
        <p:txBody>
          <a:bodyPr vert="horz" lIns="0" tIns="180000" rIns="0" bIns="0" rtlCol="0" anchor="t" anchorCtr="0">
            <a:noAutofit/>
          </a:bodyPr>
          <a:lstStyle>
            <a:lvl1pPr marL="0" indent="0" algn="ctr" defTabSz="1088231" rtl="0" eaLnBrk="1" latinLnBrk="0" hangingPunct="1">
              <a:spcBef>
                <a:spcPts val="1928"/>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9" name="Text placeholder - column 2"/>
          <p:cNvSpPr>
            <a:spLocks noGrp="1"/>
          </p:cNvSpPr>
          <p:nvPr>
            <p:ph type="body" sz="quarter" idx="15" hasCustomPrompt="1"/>
          </p:nvPr>
        </p:nvSpPr>
        <p:spPr>
          <a:xfrm>
            <a:off x="3426734" y="3878221"/>
            <a:ext cx="2414971" cy="2457780"/>
          </a:xfrm>
        </p:spPr>
        <p:txBody>
          <a:bodyPr/>
          <a:lstStyle>
            <a:lvl1pPr>
              <a:spcBef>
                <a:spcPts val="600"/>
              </a:spcBef>
              <a:defRPr sz="1799"/>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0" name="Picture Placeholder 4"/>
          <p:cNvSpPr>
            <a:spLocks noGrp="1"/>
          </p:cNvSpPr>
          <p:nvPr>
            <p:ph type="pic" sz="quarter" idx="16" hasCustomPrompt="1"/>
          </p:nvPr>
        </p:nvSpPr>
        <p:spPr bwMode="gray">
          <a:xfrm>
            <a:off x="3426734" y="1620000"/>
            <a:ext cx="2414971" cy="1728000"/>
          </a:xfrm>
          <a:noFill/>
        </p:spPr>
        <p:txBody>
          <a:bodyPr vert="horz" lIns="0" tIns="180000" rIns="0" bIns="0" rtlCol="0" anchor="t" anchorCtr="0">
            <a:noAutofit/>
          </a:bodyPr>
          <a:lstStyle>
            <a:lvl1pPr marL="0" indent="0" algn="ctr" defTabSz="1088231" rtl="0" eaLnBrk="1" latinLnBrk="0" hangingPunct="1">
              <a:spcBef>
                <a:spcPts val="1928"/>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13" name="Text placeholder - column 2"/>
          <p:cNvSpPr>
            <a:spLocks noGrp="1"/>
          </p:cNvSpPr>
          <p:nvPr>
            <p:ph type="body" sz="quarter" idx="17" hasCustomPrompt="1"/>
          </p:nvPr>
        </p:nvSpPr>
        <p:spPr>
          <a:xfrm>
            <a:off x="6349599" y="3878221"/>
            <a:ext cx="2414971" cy="2457780"/>
          </a:xfrm>
        </p:spPr>
        <p:txBody>
          <a:bodyPr/>
          <a:lstStyle>
            <a:lvl1pPr>
              <a:spcBef>
                <a:spcPts val="600"/>
              </a:spcBef>
              <a:defRPr sz="1799"/>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4" name="Picture Placeholder 4"/>
          <p:cNvSpPr>
            <a:spLocks noGrp="1"/>
          </p:cNvSpPr>
          <p:nvPr>
            <p:ph type="pic" sz="quarter" idx="18" hasCustomPrompt="1"/>
          </p:nvPr>
        </p:nvSpPr>
        <p:spPr bwMode="gray">
          <a:xfrm>
            <a:off x="6349599" y="1620000"/>
            <a:ext cx="2414971" cy="1728000"/>
          </a:xfrm>
          <a:noFill/>
        </p:spPr>
        <p:txBody>
          <a:bodyPr vert="horz" lIns="0" tIns="180000" rIns="0" bIns="0" rtlCol="0" anchor="t" anchorCtr="0">
            <a:noAutofit/>
          </a:bodyPr>
          <a:lstStyle>
            <a:lvl1pPr marL="0" indent="0" algn="ctr" defTabSz="1088231" rtl="0" eaLnBrk="1" latinLnBrk="0" hangingPunct="1">
              <a:spcBef>
                <a:spcPts val="1928"/>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2" name="Title"/>
          <p:cNvSpPr>
            <a:spLocks noGrp="1"/>
          </p:cNvSpPr>
          <p:nvPr>
            <p:ph type="title" hasCustomPrompt="1"/>
          </p:nvPr>
        </p:nvSpPr>
        <p:spPr>
          <a:xfrm>
            <a:off x="503870" y="504000"/>
            <a:ext cx="11183564"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3341731590"/>
      </p:ext>
    </p:extLst>
  </p:cSld>
  <p:clrMapOvr>
    <a:masterClrMapping/>
  </p:clrMapOvr>
  <p:extLst mod="1">
    <p:ext uri="{DCECCB84-F9BA-43D5-87BE-67443E8EF086}">
      <p15:sldGuideLst xmlns:p15="http://schemas.microsoft.com/office/powerpoint/2012/main">
        <p15:guide id="1" pos="317">
          <p15:clr>
            <a:srgbClr val="FBAE40"/>
          </p15:clr>
        </p15:guide>
        <p15:guide id="2" orient="horz" pos="317">
          <p15:clr>
            <a:srgbClr val="FBAE40"/>
          </p15:clr>
        </p15:guide>
        <p15:guide id="3" orient="horz" pos="551">
          <p15:clr>
            <a:srgbClr val="FBAE40"/>
          </p15:clr>
        </p15:guide>
        <p15:guide id="4" orient="horz" pos="1021">
          <p15:clr>
            <a:srgbClr val="FBAE40"/>
          </p15:clr>
        </p15:guide>
        <p15:guide id="5" orient="horz" pos="2110">
          <p15:clr>
            <a:srgbClr val="FBAE40"/>
          </p15:clr>
        </p15:guide>
        <p15:guide id="6" orient="horz" pos="2442">
          <p15:clr>
            <a:srgbClr val="FBAE40"/>
          </p15:clr>
        </p15:guide>
        <p15:guide id="7" orient="horz" pos="3990">
          <p15:clr>
            <a:srgbClr val="FBAE40"/>
          </p15:clr>
        </p15:guide>
        <p15:guide id="8" pos="1840">
          <p15:clr>
            <a:srgbClr val="FBAE40"/>
          </p15:clr>
        </p15:guide>
        <p15:guide id="9" pos="2159">
          <p15:clr>
            <a:srgbClr val="FBAE40"/>
          </p15:clr>
        </p15:guide>
        <p15:guide id="10" pos="3683">
          <p15:clr>
            <a:srgbClr val="FBAE40"/>
          </p15:clr>
        </p15:guide>
        <p15:guide id="11" pos="4000">
          <p15:clr>
            <a:srgbClr val="FBAE40"/>
          </p15:clr>
        </p15:guide>
        <p15:guide id="12" pos="5525">
          <p15:clr>
            <a:srgbClr val="FBAE40"/>
          </p15:clr>
        </p15:guide>
        <p15:guide id="13" pos="5842">
          <p15:clr>
            <a:srgbClr val="FBAE40"/>
          </p15:clr>
        </p15:guide>
        <p15:guide id="14" pos="7364">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bg1"/>
        </a:solidFill>
        <a:effectLst/>
      </p:bgPr>
    </p:bg>
    <p:spTree>
      <p:nvGrpSpPr>
        <p:cNvPr id="1" name=""/>
        <p:cNvGrpSpPr/>
        <p:nvPr/>
      </p:nvGrpSpPr>
      <p:grpSpPr>
        <a:xfrm>
          <a:off x="0" y="0"/>
          <a:ext cx="0" cy="0"/>
          <a:chOff x="0" y="0"/>
          <a:chExt cx="0" cy="0"/>
        </a:xfrm>
      </p:grpSpPr>
      <p:sp>
        <p:nvSpPr>
          <p:cNvPr id="5" name="Quote placeholder"/>
          <p:cNvSpPr>
            <a:spLocks noGrp="1"/>
          </p:cNvSpPr>
          <p:nvPr>
            <p:ph type="body" sz="quarter" idx="10" hasCustomPrompt="1"/>
          </p:nvPr>
        </p:nvSpPr>
        <p:spPr>
          <a:xfrm>
            <a:off x="503869" y="1800000"/>
            <a:ext cx="11182288" cy="3285032"/>
          </a:xfrm>
        </p:spPr>
        <p:txBody>
          <a:bodyPr/>
          <a:lstStyle>
            <a:lvl1pPr marL="395802" indent="-395802">
              <a:lnSpc>
                <a:spcPct val="90000"/>
              </a:lnSpc>
              <a:spcBef>
                <a:spcPts val="600"/>
              </a:spcBef>
              <a:defRPr sz="5997" b="1"/>
            </a:lvl1pPr>
            <a:lvl2pPr marL="395802" indent="0">
              <a:buNone/>
              <a:defRPr sz="1600"/>
            </a:lvl2pPr>
          </a:lstStyle>
          <a:p>
            <a:pPr lvl="0"/>
            <a:r>
              <a:rPr lang="en-US" noProof="0" dirty="0"/>
              <a:t>“Quote goes here </a:t>
            </a:r>
            <a:br>
              <a:rPr lang="en-US" noProof="0" dirty="0"/>
            </a:br>
            <a:r>
              <a:rPr lang="en-US" noProof="0" dirty="0"/>
              <a:t>and here.”</a:t>
            </a:r>
          </a:p>
          <a:p>
            <a:pPr lvl="1"/>
            <a:r>
              <a:rPr lang="en-US" noProof="0" dirty="0"/>
              <a:t>Source</a:t>
            </a:r>
          </a:p>
        </p:txBody>
      </p:sp>
    </p:spTree>
    <p:extLst>
      <p:ext uri="{BB962C8B-B14F-4D97-AF65-F5344CB8AC3E}">
        <p14:creationId xmlns:p14="http://schemas.microsoft.com/office/powerpoint/2010/main" val="3748292461"/>
      </p:ext>
    </p:extLst>
  </p:cSld>
  <p:clrMapOvr>
    <a:masterClrMapping/>
  </p:clrMapOvr>
  <p:extLst mod="1">
    <p:ext uri="{DCECCB84-F9BA-43D5-87BE-67443E8EF086}">
      <p15:sldGuideLst xmlns:p15="http://schemas.microsoft.com/office/powerpoint/2012/main">
        <p15:guide id="1" pos="317">
          <p15:clr>
            <a:srgbClr val="FBAE40"/>
          </p15:clr>
        </p15:guide>
        <p15:guide id="4" orient="horz" pos="1133">
          <p15:clr>
            <a:srgbClr val="FBAE40"/>
          </p15:clr>
        </p15:guide>
        <p15:guide id="5" orient="horz" pos="3204">
          <p15:clr>
            <a:srgbClr val="FBAE40"/>
          </p15:clr>
        </p15:guide>
        <p15:guide id="6" pos="7363">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Quote - blue">
    <p:bg>
      <p:bgPr>
        <a:solidFill>
          <a:srgbClr val="00195A"/>
        </a:solidFill>
        <a:effectLst/>
      </p:bgPr>
    </p:bg>
    <p:spTree>
      <p:nvGrpSpPr>
        <p:cNvPr id="1" name=""/>
        <p:cNvGrpSpPr/>
        <p:nvPr/>
      </p:nvGrpSpPr>
      <p:grpSpPr>
        <a:xfrm>
          <a:off x="0" y="0"/>
          <a:ext cx="0" cy="0"/>
          <a:chOff x="0" y="0"/>
          <a:chExt cx="0" cy="0"/>
        </a:xfrm>
      </p:grpSpPr>
      <p:sp>
        <p:nvSpPr>
          <p:cNvPr id="5" name="Quote placeholder"/>
          <p:cNvSpPr>
            <a:spLocks noGrp="1"/>
          </p:cNvSpPr>
          <p:nvPr>
            <p:ph type="body" sz="quarter" idx="10" hasCustomPrompt="1"/>
          </p:nvPr>
        </p:nvSpPr>
        <p:spPr>
          <a:xfrm>
            <a:off x="503869" y="1800000"/>
            <a:ext cx="11182288" cy="3285032"/>
          </a:xfrm>
        </p:spPr>
        <p:txBody>
          <a:bodyPr/>
          <a:lstStyle>
            <a:lvl1pPr marL="395802" indent="-395802">
              <a:lnSpc>
                <a:spcPct val="90000"/>
              </a:lnSpc>
              <a:spcBef>
                <a:spcPts val="600"/>
              </a:spcBef>
              <a:defRPr sz="5997" b="1"/>
            </a:lvl1pPr>
            <a:lvl2pPr marL="395802" indent="0">
              <a:buNone/>
              <a:defRPr sz="1600"/>
            </a:lvl2pPr>
          </a:lstStyle>
          <a:p>
            <a:pPr lvl="0"/>
            <a:r>
              <a:rPr lang="en-US" noProof="0" dirty="0"/>
              <a:t>“Quote goes here </a:t>
            </a:r>
            <a:br>
              <a:rPr lang="en-US" noProof="0" dirty="0"/>
            </a:br>
            <a:r>
              <a:rPr lang="en-US" noProof="0" dirty="0"/>
              <a:t>and here.”</a:t>
            </a:r>
          </a:p>
          <a:p>
            <a:pPr lvl="1"/>
            <a:r>
              <a:rPr lang="en-US" noProof="0" dirty="0"/>
              <a:t>Source</a:t>
            </a:r>
          </a:p>
        </p:txBody>
      </p:sp>
    </p:spTree>
    <p:extLst>
      <p:ext uri="{BB962C8B-B14F-4D97-AF65-F5344CB8AC3E}">
        <p14:creationId xmlns:p14="http://schemas.microsoft.com/office/powerpoint/2010/main" val="2647875929"/>
      </p:ext>
    </p:extLst>
  </p:cSld>
  <p:clrMapOvr>
    <a:masterClrMapping/>
  </p:clrMapOvr>
  <p:extLst mod="1">
    <p:ext uri="{DCECCB84-F9BA-43D5-87BE-67443E8EF086}">
      <p15:sldGuideLst xmlns:p15="http://schemas.microsoft.com/office/powerpoint/2012/main">
        <p15:guide id="1" pos="317">
          <p15:clr>
            <a:srgbClr val="FBAE40"/>
          </p15:clr>
        </p15:guide>
        <p15:guide id="4" orient="horz" pos="1133">
          <p15:clr>
            <a:srgbClr val="FBAE40"/>
          </p15:clr>
        </p15:guide>
        <p15:guide id="5" orient="horz" pos="3204">
          <p15:clr>
            <a:srgbClr val="FBAE40"/>
          </p15:clr>
        </p15:guide>
        <p15:guide id="6" pos="7363">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and Text with Image 1/3">
    <p:spTree>
      <p:nvGrpSpPr>
        <p:cNvPr id="1" name=""/>
        <p:cNvGrpSpPr/>
        <p:nvPr/>
      </p:nvGrpSpPr>
      <p:grpSpPr>
        <a:xfrm>
          <a:off x="0" y="0"/>
          <a:ext cx="0" cy="0"/>
          <a:chOff x="0" y="0"/>
          <a:chExt cx="0" cy="0"/>
        </a:xfrm>
      </p:grpSpPr>
      <p:sp>
        <p:nvSpPr>
          <p:cNvPr id="5" name="Picture Placeholder 1/3 right"/>
          <p:cNvSpPr>
            <a:spLocks noGrp="1"/>
          </p:cNvSpPr>
          <p:nvPr>
            <p:ph type="pic" sz="quarter" idx="10" hasCustomPrompt="1"/>
          </p:nvPr>
        </p:nvSpPr>
        <p:spPr bwMode="gray">
          <a:xfrm>
            <a:off x="8125059" y="0"/>
            <a:ext cx="4066941" cy="6858000"/>
          </a:xfrm>
          <a:noFill/>
        </p:spPr>
        <p:txBody>
          <a:bodyPr vert="horz" lIns="0" tIns="2448000" rIns="0" bIns="0" rtlCol="0" anchor="t" anchorCtr="0">
            <a:noAutofit/>
          </a:bodyPr>
          <a:lstStyle>
            <a:lvl1pPr marL="0" indent="0" algn="ctr" defTabSz="1088231" rtl="0" eaLnBrk="1" latinLnBrk="0" hangingPunct="1">
              <a:spcBef>
                <a:spcPts val="1928"/>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a:t>
            </a:r>
            <a:endParaRPr lang="de-DE" dirty="0"/>
          </a:p>
        </p:txBody>
      </p:sp>
      <p:sp>
        <p:nvSpPr>
          <p:cNvPr id="7" name="Text Placeholder"/>
          <p:cNvSpPr>
            <a:spLocks noGrp="1"/>
          </p:cNvSpPr>
          <p:nvPr>
            <p:ph type="body" sz="quarter" idx="11" hasCustomPrompt="1"/>
          </p:nvPr>
        </p:nvSpPr>
        <p:spPr bwMode="black">
          <a:xfrm>
            <a:off x="503868" y="1620000"/>
            <a:ext cx="7090154"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endParaRPr lang="de-DE" dirty="0"/>
          </a:p>
        </p:txBody>
      </p:sp>
      <p:sp>
        <p:nvSpPr>
          <p:cNvPr id="3" name="Title"/>
          <p:cNvSpPr>
            <a:spLocks noGrp="1"/>
          </p:cNvSpPr>
          <p:nvPr>
            <p:ph type="title" hasCustomPrompt="1"/>
          </p:nvPr>
        </p:nvSpPr>
        <p:spPr>
          <a:xfrm>
            <a:off x="503870" y="504000"/>
            <a:ext cx="7090154"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179088474"/>
      </p:ext>
    </p:extLst>
  </p:cSld>
  <p:clrMapOvr>
    <a:masterClrMapping/>
  </p:clrMapOvr>
  <p:extLst mod="1">
    <p:ext uri="{DCECCB84-F9BA-43D5-87BE-67443E8EF086}">
      <p15:sldGuideLst xmlns:p15="http://schemas.microsoft.com/office/powerpoint/2012/main">
        <p15:guide id="1" pos="317">
          <p15:clr>
            <a:srgbClr val="FBAE40"/>
          </p15:clr>
        </p15:guide>
        <p15:guide id="2" orient="horz" pos="3991">
          <p15:clr>
            <a:srgbClr val="FBAE40"/>
          </p15:clr>
        </p15:guide>
        <p15:guide id="3" pos="4786">
          <p15:clr>
            <a:srgbClr val="FBAE40"/>
          </p15:clr>
        </p15:guide>
        <p15:guide id="4" pos="5119">
          <p15:clr>
            <a:srgbClr val="FBAE40"/>
          </p15:clr>
        </p15:guide>
        <p15:guide id="5" orient="horz" pos="317">
          <p15:clr>
            <a:srgbClr val="FBAE40"/>
          </p15:clr>
        </p15:guide>
        <p15:guide id="6" orient="horz" pos="551">
          <p15:clr>
            <a:srgbClr val="FBAE40"/>
          </p15:clr>
        </p15:guide>
        <p15:guide id="7" orient="horz" pos="102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and Text with Image 1/2">
    <p:spTree>
      <p:nvGrpSpPr>
        <p:cNvPr id="1" name=""/>
        <p:cNvGrpSpPr/>
        <p:nvPr/>
      </p:nvGrpSpPr>
      <p:grpSpPr>
        <a:xfrm>
          <a:off x="0" y="0"/>
          <a:ext cx="0" cy="0"/>
          <a:chOff x="0" y="0"/>
          <a:chExt cx="0" cy="0"/>
        </a:xfrm>
      </p:grpSpPr>
      <p:sp>
        <p:nvSpPr>
          <p:cNvPr id="5" name="Picture Placeholder 1/2 right"/>
          <p:cNvSpPr>
            <a:spLocks noGrp="1"/>
          </p:cNvSpPr>
          <p:nvPr>
            <p:ph type="pic" sz="quarter" idx="10" hasCustomPrompt="1"/>
          </p:nvPr>
        </p:nvSpPr>
        <p:spPr bwMode="gray">
          <a:xfrm>
            <a:off x="6096001" y="0"/>
            <a:ext cx="6096000" cy="6858000"/>
          </a:xfrm>
          <a:noFill/>
        </p:spPr>
        <p:txBody>
          <a:bodyPr vert="horz" lIns="0" tIns="2448000" rIns="0" bIns="0" rtlCol="0" anchor="t" anchorCtr="0">
            <a:noAutofit/>
          </a:bodyPr>
          <a:lstStyle>
            <a:lvl1pPr marL="0" indent="0" algn="ctr" defTabSz="1088231" rtl="0" eaLnBrk="1" latinLnBrk="0" hangingPunct="1">
              <a:spcBef>
                <a:spcPts val="1928"/>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a:t>
            </a:r>
            <a:endParaRPr lang="de-DE" dirty="0"/>
          </a:p>
        </p:txBody>
      </p:sp>
      <p:sp>
        <p:nvSpPr>
          <p:cNvPr id="7" name="Text Placeholder 1/2"/>
          <p:cNvSpPr>
            <a:spLocks noGrp="1"/>
          </p:cNvSpPr>
          <p:nvPr>
            <p:ph type="body" sz="quarter" idx="11" hasCustomPrompt="1"/>
          </p:nvPr>
        </p:nvSpPr>
        <p:spPr bwMode="black">
          <a:xfrm>
            <a:off x="503868" y="1620000"/>
            <a:ext cx="5110669"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endParaRPr lang="de-DE" dirty="0"/>
          </a:p>
        </p:txBody>
      </p:sp>
      <p:sp>
        <p:nvSpPr>
          <p:cNvPr id="2" name="Title"/>
          <p:cNvSpPr>
            <a:spLocks noGrp="1"/>
          </p:cNvSpPr>
          <p:nvPr>
            <p:ph type="title" hasCustomPrompt="1"/>
          </p:nvPr>
        </p:nvSpPr>
        <p:spPr>
          <a:xfrm>
            <a:off x="503870" y="504000"/>
            <a:ext cx="5110669"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3850522681"/>
      </p:ext>
    </p:extLst>
  </p:cSld>
  <p:clrMapOvr>
    <a:masterClrMapping/>
  </p:clrMapOvr>
  <p:extLst mod="1">
    <p:ext uri="{DCECCB84-F9BA-43D5-87BE-67443E8EF086}">
      <p15:sldGuideLst xmlns:p15="http://schemas.microsoft.com/office/powerpoint/2012/main">
        <p15:guide id="1" pos="3841">
          <p15:clr>
            <a:srgbClr val="FBAE40"/>
          </p15:clr>
        </p15:guide>
        <p15:guide id="2" orient="horz" pos="317">
          <p15:clr>
            <a:srgbClr val="FBAE40"/>
          </p15:clr>
        </p15:guide>
        <p15:guide id="3" orient="horz" pos="551">
          <p15:clr>
            <a:srgbClr val="FBAE40"/>
          </p15:clr>
        </p15:guide>
        <p15:guide id="4" orient="horz" pos="1020">
          <p15:clr>
            <a:srgbClr val="FBAE40"/>
          </p15:clr>
        </p15:guide>
        <p15:guide id="5" orient="horz" pos="3991">
          <p15:clr>
            <a:srgbClr val="FBAE40"/>
          </p15:clr>
        </p15:guide>
        <p15:guide id="6" pos="3538">
          <p15:clr>
            <a:srgbClr val="FBAE40"/>
          </p15:clr>
        </p15:guide>
        <p15:guide id="7" pos="317">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Full Bleed Image ">
    <p:spTree>
      <p:nvGrpSpPr>
        <p:cNvPr id="1" name=""/>
        <p:cNvGrpSpPr/>
        <p:nvPr/>
      </p:nvGrpSpPr>
      <p:grpSpPr>
        <a:xfrm>
          <a:off x="0" y="0"/>
          <a:ext cx="0" cy="0"/>
          <a:chOff x="0" y="0"/>
          <a:chExt cx="0" cy="0"/>
        </a:xfrm>
      </p:grpSpPr>
      <p:sp>
        <p:nvSpPr>
          <p:cNvPr id="5" name="Picture Placeholder full image"/>
          <p:cNvSpPr>
            <a:spLocks noGrp="1"/>
          </p:cNvSpPr>
          <p:nvPr>
            <p:ph type="pic" sz="quarter" idx="10" hasCustomPrompt="1"/>
          </p:nvPr>
        </p:nvSpPr>
        <p:spPr bwMode="gray">
          <a:xfrm>
            <a:off x="1" y="0"/>
            <a:ext cx="12192000" cy="6858000"/>
          </a:xfrm>
          <a:noFill/>
        </p:spPr>
        <p:txBody>
          <a:bodyPr vert="horz" lIns="0" tIns="2448000" rIns="0" bIns="0" rtlCol="0" anchor="t" anchorCtr="0">
            <a:noAutofit/>
          </a:bodyPr>
          <a:lstStyle>
            <a:lvl1pPr marL="0" indent="0" algn="ctr" defTabSz="1088231" rtl="0" eaLnBrk="1" latinLnBrk="0" hangingPunct="1">
              <a:spcBef>
                <a:spcPts val="1928"/>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a:t>
            </a:r>
            <a:endParaRPr lang="de-DE" dirty="0"/>
          </a:p>
        </p:txBody>
      </p:sp>
    </p:spTree>
    <p:extLst>
      <p:ext uri="{BB962C8B-B14F-4D97-AF65-F5344CB8AC3E}">
        <p14:creationId xmlns:p14="http://schemas.microsoft.com/office/powerpoint/2010/main" val="8464064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ext and Screenshot">
    <p:spTree>
      <p:nvGrpSpPr>
        <p:cNvPr id="1" name=""/>
        <p:cNvGrpSpPr/>
        <p:nvPr/>
      </p:nvGrpSpPr>
      <p:grpSpPr>
        <a:xfrm>
          <a:off x="0" y="0"/>
          <a:ext cx="0" cy="0"/>
          <a:chOff x="0" y="0"/>
          <a:chExt cx="0" cy="0"/>
        </a:xfrm>
      </p:grpSpPr>
      <p:sp>
        <p:nvSpPr>
          <p:cNvPr id="5" name="Picture Placeholder"/>
          <p:cNvSpPr>
            <a:spLocks noGrp="1"/>
          </p:cNvSpPr>
          <p:nvPr>
            <p:ph type="pic" sz="quarter" idx="13" hasCustomPrompt="1"/>
          </p:nvPr>
        </p:nvSpPr>
        <p:spPr bwMode="gray">
          <a:xfrm>
            <a:off x="6360820" y="1620000"/>
            <a:ext cx="5326613" cy="4716000"/>
          </a:xfrm>
          <a:noFill/>
        </p:spPr>
        <p:txBody>
          <a:bodyPr vert="horz" lIns="0" tIns="1512000" rIns="0" bIns="0" rtlCol="0" anchor="t" anchorCtr="0">
            <a:noAutofit/>
          </a:bodyPr>
          <a:lstStyle>
            <a:lvl1pPr marL="0" indent="0" algn="ctr" defTabSz="1088231" rtl="0" eaLnBrk="1" latinLnBrk="0" hangingPunct="1">
              <a:spcBef>
                <a:spcPts val="1928"/>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screenshot</a:t>
            </a:r>
            <a:endParaRPr lang="de-DE" dirty="0"/>
          </a:p>
        </p:txBody>
      </p:sp>
      <p:sp>
        <p:nvSpPr>
          <p:cNvPr id="4" name="Text Placeholder"/>
          <p:cNvSpPr>
            <a:spLocks noGrp="1"/>
          </p:cNvSpPr>
          <p:nvPr>
            <p:ph type="body" sz="quarter" idx="10" hasCustomPrompt="1"/>
          </p:nvPr>
        </p:nvSpPr>
        <p:spPr>
          <a:xfrm>
            <a:off x="503869" y="1620000"/>
            <a:ext cx="5326613"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p:cNvSpPr>
            <a:spLocks noGrp="1"/>
          </p:cNvSpPr>
          <p:nvPr>
            <p:ph type="title" hasCustomPrompt="1"/>
          </p:nvPr>
        </p:nvSpPr>
        <p:spPr>
          <a:xfrm>
            <a:off x="503870" y="504000"/>
            <a:ext cx="11183564"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3459179381"/>
      </p:ext>
    </p:extLst>
  </p:cSld>
  <p:clrMapOvr>
    <a:masterClrMapping/>
  </p:clrMapOvr>
  <p:extLst mod="1">
    <p:ext uri="{DCECCB84-F9BA-43D5-87BE-67443E8EF086}">
      <p15:sldGuideLst xmlns:p15="http://schemas.microsoft.com/office/powerpoint/2012/main">
        <p15:guide id="1" pos="317">
          <p15:clr>
            <a:srgbClr val="FBAE40"/>
          </p15:clr>
        </p15:guide>
        <p15:guide id="2" orient="horz" pos="1020">
          <p15:clr>
            <a:srgbClr val="FBAE40"/>
          </p15:clr>
        </p15:guide>
        <p15:guide id="3" pos="3674">
          <p15:clr>
            <a:srgbClr val="FBAE40"/>
          </p15:clr>
        </p15:guide>
        <p15:guide id="4" pos="4008">
          <p15:clr>
            <a:srgbClr val="FBAE40"/>
          </p15:clr>
        </p15:guide>
        <p15:guide id="5" pos="7364">
          <p15:clr>
            <a:srgbClr val="FBAE40"/>
          </p15:clr>
        </p15:guide>
        <p15:guide id="6" orient="horz" pos="317">
          <p15:clr>
            <a:srgbClr val="FBAE40"/>
          </p15:clr>
        </p15:guide>
        <p15:guide id="7" orient="horz" pos="551">
          <p15:clr>
            <a:srgbClr val="FBAE40"/>
          </p15:clr>
        </p15:guide>
        <p15:guide id="8" orient="horz" pos="3991">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7" name="Content Placeholder"/>
          <p:cNvSpPr>
            <a:spLocks noGrp="1"/>
          </p:cNvSpPr>
          <p:nvPr>
            <p:ph idx="1" hasCustomPrompt="1"/>
          </p:nvPr>
        </p:nvSpPr>
        <p:spPr bwMode="gray">
          <a:xfrm>
            <a:off x="503869" y="1620000"/>
            <a:ext cx="11182288" cy="4716000"/>
          </a:xfrm>
          <a:noFill/>
        </p:spPr>
        <p:txBody>
          <a:bodyPr tIns="1368000"/>
          <a:lstStyle>
            <a:lvl1pPr algn="ctr">
              <a:defRPr sz="1400" b="0"/>
            </a:lvl1pPr>
          </a:lstStyle>
          <a:p>
            <a:pPr lvl="0"/>
            <a:r>
              <a:rPr lang="en-US" dirty="0"/>
              <a:t>Click to add content</a:t>
            </a:r>
          </a:p>
        </p:txBody>
      </p:sp>
      <p:sp>
        <p:nvSpPr>
          <p:cNvPr id="2" name="Title"/>
          <p:cNvSpPr>
            <a:spLocks noGrp="1"/>
          </p:cNvSpPr>
          <p:nvPr>
            <p:ph type="title" hasCustomPrompt="1"/>
          </p:nvPr>
        </p:nvSpPr>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403461934"/>
      </p:ext>
    </p:extLst>
  </p:cSld>
  <p:clrMapOvr>
    <a:masterClrMapping/>
  </p:clrMapOvr>
  <p:extLst mod="1">
    <p:ext uri="{DCECCB84-F9BA-43D5-87BE-67443E8EF086}">
      <p15:sldGuideLst xmlns:p15="http://schemas.microsoft.com/office/powerpoint/2012/main">
        <p15:guide id="1" pos="317">
          <p15:clr>
            <a:srgbClr val="FBAE40"/>
          </p15:clr>
        </p15:guide>
        <p15:guide id="2" orient="horz" pos="317">
          <p15:clr>
            <a:srgbClr val="FBAE40"/>
          </p15:clr>
        </p15:guide>
        <p15:guide id="3" orient="horz" pos="551">
          <p15:clr>
            <a:srgbClr val="FBAE40"/>
          </p15:clr>
        </p15:guide>
        <p15:guide id="4" orient="horz" pos="1020">
          <p15:clr>
            <a:srgbClr val="FBAE40"/>
          </p15:clr>
        </p15:guide>
        <p15:guide id="5" orient="horz" pos="3991">
          <p15:clr>
            <a:srgbClr val="FBAE40"/>
          </p15:clr>
        </p15:guide>
        <p15:guide id="6" pos="7364">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1834613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p:cSld name="Thank You and Contact Information">
    <p:spTree>
      <p:nvGrpSpPr>
        <p:cNvPr id="1" name=""/>
        <p:cNvGrpSpPr/>
        <p:nvPr/>
      </p:nvGrpSpPr>
      <p:grpSpPr>
        <a:xfrm>
          <a:off x="0" y="0"/>
          <a:ext cx="0" cy="0"/>
          <a:chOff x="0" y="0"/>
          <a:chExt cx="0" cy="0"/>
        </a:xfrm>
      </p:grpSpPr>
      <p:pic>
        <p:nvPicPr>
          <p:cNvPr id="6" name="SAP Logo" descr="SAP Logo" title="SAP Logo"/>
          <p:cNvPicPr>
            <a:picLocks noChangeAspect="1"/>
          </p:cNvPicPr>
          <p:nvPr userDrawn="1"/>
        </p:nvPicPr>
        <p:blipFill>
          <a:blip r:embed="rId2"/>
          <a:stretch>
            <a:fillRect/>
          </a:stretch>
        </p:blipFill>
        <p:spPr>
          <a:xfrm>
            <a:off x="9724667" y="5994000"/>
            <a:ext cx="1963125" cy="360000"/>
          </a:xfrm>
          <a:prstGeom prst="rect">
            <a:avLst/>
          </a:prstGeom>
        </p:spPr>
      </p:pic>
      <p:sp>
        <p:nvSpPr>
          <p:cNvPr id="93" name="Contact information"/>
          <p:cNvSpPr>
            <a:spLocks noGrp="1"/>
          </p:cNvSpPr>
          <p:nvPr>
            <p:ph type="body" sz="quarter" idx="10" hasCustomPrompt="1"/>
          </p:nvPr>
        </p:nvSpPr>
        <p:spPr>
          <a:xfrm>
            <a:off x="503869" y="2905487"/>
            <a:ext cx="5592132" cy="2501010"/>
          </a:xfrm>
        </p:spPr>
        <p:txBody>
          <a:bodyPr anchor="t" anchorCtr="0">
            <a:noAutofit/>
          </a:bodyPr>
          <a:lstStyle>
            <a:lvl1pPr>
              <a:spcBef>
                <a:spcPts val="0"/>
              </a:spcBef>
              <a:spcAft>
                <a:spcPts val="1200"/>
              </a:spcAft>
              <a:defRPr sz="1600" b="0"/>
            </a:lvl1pPr>
            <a:lvl2pPr marL="0" indent="0">
              <a:spcBef>
                <a:spcPts val="0"/>
              </a:spcBef>
              <a:buNone/>
              <a:defRPr sz="1600" b="0"/>
            </a:lvl2pPr>
          </a:lstStyle>
          <a:p>
            <a:r>
              <a:rPr lang="en-US" dirty="0"/>
              <a:t>Contact information:</a:t>
            </a:r>
          </a:p>
          <a:p>
            <a:pPr lvl="1"/>
            <a:r>
              <a:rPr lang="en-US" dirty="0"/>
              <a:t>F name L name</a:t>
            </a:r>
          </a:p>
          <a:p>
            <a:pPr lvl="1"/>
            <a:r>
              <a:rPr lang="en-US" dirty="0"/>
              <a:t>Title</a:t>
            </a:r>
          </a:p>
          <a:p>
            <a:pPr lvl="1"/>
            <a:r>
              <a:rPr lang="en-US" dirty="0"/>
              <a:t>Address</a:t>
            </a:r>
          </a:p>
          <a:p>
            <a:pPr lvl="1"/>
            <a:r>
              <a:rPr lang="en-US" dirty="0"/>
              <a:t>Phone number</a:t>
            </a:r>
          </a:p>
        </p:txBody>
      </p:sp>
      <p:sp>
        <p:nvSpPr>
          <p:cNvPr id="2" name="Thank you"/>
          <p:cNvSpPr>
            <a:spLocks noGrp="1"/>
          </p:cNvSpPr>
          <p:nvPr>
            <p:ph type="ctrTitle" hasCustomPrompt="1"/>
          </p:nvPr>
        </p:nvSpPr>
        <p:spPr bwMode="gray">
          <a:xfrm>
            <a:off x="503869" y="1467009"/>
            <a:ext cx="5592132" cy="923116"/>
          </a:xfrm>
        </p:spPr>
        <p:txBody>
          <a:bodyPr anchor="t" anchorCtr="0">
            <a:noAutofit/>
          </a:bodyPr>
          <a:lstStyle>
            <a:lvl1pPr>
              <a:defRPr sz="5498">
                <a:solidFill>
                  <a:schemeClr val="accent1"/>
                </a:solidFill>
                <a:latin typeface="+mj-lt"/>
              </a:defRPr>
            </a:lvl1pPr>
          </a:lstStyle>
          <a:p>
            <a:r>
              <a:rPr lang="en-US" dirty="0"/>
              <a:t>Thank you.</a:t>
            </a:r>
            <a:endParaRPr lang="de-DE" dirty="0"/>
          </a:p>
        </p:txBody>
      </p:sp>
      <p:pic>
        <p:nvPicPr>
          <p:cNvPr id="5" name="SAP Ariba Logo" descr="SAP Ariba Logo" title="SAP Ariba Logo">
            <a:extLst>
              <a:ext uri="{FF2B5EF4-FFF2-40B4-BE49-F238E27FC236}">
                <a16:creationId xmlns:a16="http://schemas.microsoft.com/office/drawing/2014/main" id="{EBB5B608-C65E-42D4-9C7C-39EACE29FE59}"/>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bwMode="invGray">
          <a:xfrm>
            <a:off x="503869" y="504000"/>
            <a:ext cx="1107885" cy="216000"/>
          </a:xfrm>
          <a:prstGeom prst="rect">
            <a:avLst/>
          </a:prstGeom>
        </p:spPr>
      </p:pic>
    </p:spTree>
    <p:extLst>
      <p:ext uri="{BB962C8B-B14F-4D97-AF65-F5344CB8AC3E}">
        <p14:creationId xmlns:p14="http://schemas.microsoft.com/office/powerpoint/2010/main" val="3191024149"/>
      </p:ext>
    </p:extLst>
  </p:cSld>
  <p:clrMapOvr>
    <a:masterClrMapping/>
  </p:clrMapOvr>
  <p:hf sldNum="0" hdr="0" ftr="0" dt="0"/>
  <p:extLst mod="1">
    <p:ext uri="{DCECCB84-F9BA-43D5-87BE-67443E8EF086}">
      <p15:sldGuideLst xmlns:p15="http://schemas.microsoft.com/office/powerpoint/2012/main">
        <p15:guide id="1" pos="7364">
          <p15:clr>
            <a:srgbClr val="FBAE40"/>
          </p15:clr>
        </p15:guide>
        <p15:guide id="2" orient="horz" pos="924">
          <p15:clr>
            <a:srgbClr val="FBAE40"/>
          </p15:clr>
        </p15:guide>
        <p15:guide id="4" orient="horz" pos="1830">
          <p15:clr>
            <a:srgbClr val="FBAE40"/>
          </p15:clr>
        </p15:guide>
        <p15:guide id="5" orient="horz" pos="4000">
          <p15:clr>
            <a:srgbClr val="FBAE40"/>
          </p15:clr>
        </p15:guide>
        <p15:guide id="6" pos="317">
          <p15:clr>
            <a:srgbClr val="FBAE40"/>
          </p15:clr>
        </p15:guide>
        <p15:guide id="8" pos="3841">
          <p15:clr>
            <a:srgbClr val="FBAE40"/>
          </p15:clr>
        </p15:guide>
        <p15:guide id="9" orient="horz" pos="318">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Copyright">
    <p:spTree>
      <p:nvGrpSpPr>
        <p:cNvPr id="1" name=""/>
        <p:cNvGrpSpPr/>
        <p:nvPr/>
      </p:nvGrpSpPr>
      <p:grpSpPr>
        <a:xfrm>
          <a:off x="0" y="0"/>
          <a:ext cx="0" cy="0"/>
          <a:chOff x="0" y="0"/>
          <a:chExt cx="0" cy="0"/>
        </a:xfrm>
      </p:grpSpPr>
      <p:pic>
        <p:nvPicPr>
          <p:cNvPr id="19" name="SAP Logo" descr="SAP Logo" title="SAP Logo"/>
          <p:cNvPicPr>
            <a:picLocks noChangeAspect="1"/>
          </p:cNvPicPr>
          <p:nvPr userDrawn="1"/>
        </p:nvPicPr>
        <p:blipFill>
          <a:blip r:embed="rId2"/>
          <a:stretch>
            <a:fillRect/>
          </a:stretch>
        </p:blipFill>
        <p:spPr>
          <a:xfrm>
            <a:off x="9724667" y="5994000"/>
            <a:ext cx="1963125" cy="360000"/>
          </a:xfrm>
          <a:prstGeom prst="rect">
            <a:avLst/>
          </a:prstGeom>
        </p:spPr>
      </p:pic>
      <p:sp>
        <p:nvSpPr>
          <p:cNvPr id="30" name="Copyright information English"/>
          <p:cNvSpPr txBox="1"/>
          <p:nvPr userDrawn="1"/>
        </p:nvSpPr>
        <p:spPr bwMode="black">
          <a:xfrm>
            <a:off x="503867" y="2645292"/>
            <a:ext cx="5870781" cy="3708708"/>
          </a:xfrm>
          <a:prstGeom prst="rect">
            <a:avLst/>
          </a:prstGeom>
          <a:noFill/>
        </p:spPr>
        <p:txBody>
          <a:bodyPr wrap="square" lIns="0" tIns="0" rIns="0" bIns="0" rtlCol="0" anchor="b">
            <a:noAutofit/>
          </a:bodyPr>
          <a:lstStyle/>
          <a:p>
            <a:pPr marL="0" marR="0" lvl="0" indent="0" algn="l" defTabSz="1088449" rtl="0" eaLnBrk="1" fontAlgn="auto" latinLnBrk="0" hangingPunct="1">
              <a:lnSpc>
                <a:spcPct val="100000"/>
              </a:lnSpc>
              <a:spcBef>
                <a:spcPts val="1200"/>
              </a:spcBef>
              <a:spcAft>
                <a:spcPts val="0"/>
              </a:spcAft>
              <a:buClrTx/>
              <a:buSzTx/>
              <a:buFontTx/>
              <a:buNone/>
              <a:tabLst/>
              <a:defRPr/>
            </a:pPr>
            <a:r>
              <a:rPr lang="en-US" sz="800" b="0" noProof="0" dirty="0"/>
              <a:t>© 2019 SAP SE or an SAP affiliate company. All rights reserved.</a:t>
            </a:r>
            <a:endParaRPr lang="de-DE" sz="800" kern="0" dirty="0">
              <a:ea typeface="Arial Unicode MS" pitchFamily="34" charset="-128"/>
              <a:cs typeface="Arial Unicode MS" pitchFamily="34" charset="-128"/>
            </a:endParaRPr>
          </a:p>
          <a:p>
            <a:pPr>
              <a:spcBef>
                <a:spcPts val="600"/>
              </a:spcBef>
            </a:pPr>
            <a:r>
              <a:rPr lang="en-US" sz="800" kern="1200" dirty="0">
                <a:solidFill>
                  <a:schemeClr val="tx1"/>
                </a:solidFill>
                <a:latin typeface="Arial"/>
                <a:ea typeface="Arial Unicode MS" panose="020B0604020202020204" pitchFamily="34" charset="-128"/>
                <a:cs typeface="+mn-cs"/>
              </a:rPr>
              <a:t>No part of this publication may be reproduced or transmitted in any form or for any purpose without the express permission of SAP SE or an SAP affiliate company.</a:t>
            </a:r>
          </a:p>
          <a:p>
            <a:pPr>
              <a:spcBef>
                <a:spcPts val="600"/>
              </a:spcBef>
            </a:pPr>
            <a:r>
              <a:rPr lang="en-US" sz="800" kern="1200" dirty="0">
                <a:solidFill>
                  <a:schemeClr val="tx1"/>
                </a:solidFill>
                <a:latin typeface="Arial"/>
                <a:ea typeface="Arial Unicode MS" panose="020B0604020202020204" pitchFamily="34" charset="-128"/>
                <a:cs typeface="+mn-cs"/>
              </a:rPr>
              <a:t>The information contained herein may be changed without prior notice. Some software products marketed by SAP SE and its distributors contain proprietary software components of other software vendors. National product specifications may vary.</a:t>
            </a:r>
          </a:p>
          <a:p>
            <a:pPr>
              <a:spcBef>
                <a:spcPts val="600"/>
              </a:spcBef>
            </a:pPr>
            <a:r>
              <a:rPr lang="en-US" sz="800" kern="1200" dirty="0">
                <a:solidFill>
                  <a:schemeClr val="tx1"/>
                </a:solidFill>
                <a:latin typeface="Arial"/>
                <a:ea typeface="Arial Unicode MS" panose="020B0604020202020204" pitchFamily="34" charset="-128"/>
                <a:cs typeface="+mn-cs"/>
              </a:rPr>
              <a:t>These materials are provided by SAP SE or an SAP affiliate company for informational purposes only, without representation or warranty of any kind, and SAP or its affiliated companies shall not be liable for errors or omissions with respect to the materials. The only warranties for SAP or SAP affiliate company products and services are those that are set forth in the express warranty statements accompanying such products and services, if any. Nothing herein should be construed as constituting an additional warranty. </a:t>
            </a:r>
          </a:p>
          <a:p>
            <a:pPr>
              <a:spcBef>
                <a:spcPts val="600"/>
              </a:spcBef>
            </a:pPr>
            <a:r>
              <a:rPr lang="en-US" sz="800" kern="1200" dirty="0">
                <a:solidFill>
                  <a:schemeClr val="tx1"/>
                </a:solidFill>
                <a:latin typeface="Arial"/>
                <a:ea typeface="Arial Unicode MS" panose="020B0604020202020204" pitchFamily="34" charset="-128"/>
                <a:cs typeface="+mn-cs"/>
              </a:rPr>
              <a:t>In particular, SAP SE or its affiliated companies have no obligation to pursue any course of business outlined in this document or any related presentation, or to develop or release any functionality mentioned therein. This document, or any related presentation, and SAP SE’s or its affiliated companies’ strategy and possible future developments, products, and/or platforms, directions, and functionality are all subject to change and may be changed by SAP SE or its affiliated companies at any time for any reason without notice. The information in this document is not a commitment, promise, or legal obligation to deliver any material, code, or functionality. All forward-looking statements are subject to various</a:t>
            </a:r>
            <a:r>
              <a:rPr lang="en-US" sz="800" kern="1200" baseline="0" dirty="0">
                <a:solidFill>
                  <a:schemeClr val="tx1"/>
                </a:solidFill>
                <a:latin typeface="Arial"/>
                <a:ea typeface="Arial Unicode MS" panose="020B0604020202020204" pitchFamily="34" charset="-128"/>
                <a:cs typeface="+mn-cs"/>
              </a:rPr>
              <a:t> </a:t>
            </a:r>
            <a:r>
              <a:rPr lang="en-US" sz="800" kern="1200" dirty="0">
                <a:solidFill>
                  <a:schemeClr val="tx1"/>
                </a:solidFill>
                <a:latin typeface="Arial"/>
                <a:ea typeface="Arial Unicode MS" panose="020B0604020202020204" pitchFamily="34" charset="-128"/>
                <a:cs typeface="+mn-cs"/>
              </a:rPr>
              <a:t>risks and uncertainties that could cause actual results to differ materially from expectations. Readers are cautioned not to place undue reliance on these forward-looking statements, and they should not be relied upon in making purchasing decisions.</a:t>
            </a:r>
          </a:p>
          <a:p>
            <a:pPr>
              <a:spcBef>
                <a:spcPts val="600"/>
              </a:spcBef>
            </a:pPr>
            <a:r>
              <a:rPr lang="en-US" sz="800" kern="1200" dirty="0">
                <a:solidFill>
                  <a:schemeClr val="tx1"/>
                </a:solidFill>
                <a:latin typeface="Arial"/>
                <a:ea typeface="Arial Unicode MS" panose="020B0604020202020204" pitchFamily="34" charset="-128"/>
                <a:cs typeface="+mn-cs"/>
              </a:rPr>
              <a:t>SAP and other SAP products and services mentioned herein as well as their respective logos are trademarks or registered trademarks of SAP SE (or an SAP affiliate company) in Germany and other countries. All other product and service names mentioned are the trademarks of their respective companies. </a:t>
            </a:r>
          </a:p>
          <a:p>
            <a:pPr>
              <a:spcBef>
                <a:spcPts val="600"/>
              </a:spcBef>
            </a:pPr>
            <a:r>
              <a:rPr lang="en-US" sz="800" kern="1200" dirty="0">
                <a:solidFill>
                  <a:schemeClr val="tx1"/>
                </a:solidFill>
                <a:latin typeface="Arial"/>
                <a:ea typeface="Arial Unicode MS" panose="020B0604020202020204" pitchFamily="34" charset="-128"/>
                <a:cs typeface="+mn-cs"/>
              </a:rPr>
              <a:t>See </a:t>
            </a:r>
            <a:r>
              <a:rPr lang="en-US" sz="800" kern="1200" dirty="0">
                <a:solidFill>
                  <a:schemeClr val="tx1"/>
                </a:solidFill>
                <a:latin typeface="Arial"/>
                <a:ea typeface="Arial Unicode MS" panose="020B0604020202020204" pitchFamily="34" charset="-128"/>
                <a:cs typeface="+mn-cs"/>
                <a:hlinkClick r:id="rId3"/>
              </a:rPr>
              <a:t>www.sap.com/copyright</a:t>
            </a:r>
            <a:r>
              <a:rPr lang="en-US" sz="800" kern="1200" dirty="0">
                <a:solidFill>
                  <a:schemeClr val="tx1"/>
                </a:solidFill>
                <a:latin typeface="Arial"/>
                <a:ea typeface="Arial Unicode MS" panose="020B0604020202020204" pitchFamily="34" charset="-128"/>
                <a:cs typeface="+mn-cs"/>
              </a:rPr>
              <a:t> for additional trademark information and notices.</a:t>
            </a:r>
          </a:p>
        </p:txBody>
      </p:sp>
      <p:sp>
        <p:nvSpPr>
          <p:cNvPr id="31" name="www.sap.com - contact SAP link">
            <a:hlinkClick r:id="rId4" tooltip="www.sap.com/contactsap"/>
          </p:cNvPr>
          <p:cNvSpPr txBox="1"/>
          <p:nvPr userDrawn="1"/>
        </p:nvSpPr>
        <p:spPr bwMode="black">
          <a:xfrm>
            <a:off x="503107" y="2461399"/>
            <a:ext cx="2214813" cy="169277"/>
          </a:xfrm>
          <a:prstGeom prst="rect">
            <a:avLst/>
          </a:prstGeom>
          <a:noFill/>
        </p:spPr>
        <p:txBody>
          <a:bodyPr wrap="square" lIns="0" tIns="0" rIns="0" bIns="0" rtlCol="0" anchor="b">
            <a:noAutofit/>
          </a:bodyPr>
          <a:lstStyle/>
          <a:p>
            <a:pPr marL="0" marR="0" lvl="0" indent="0" algn="l" defTabSz="1088449" rtl="0" eaLnBrk="1" fontAlgn="auto" latinLnBrk="0" hangingPunct="1">
              <a:lnSpc>
                <a:spcPct val="100000"/>
              </a:lnSpc>
              <a:spcBef>
                <a:spcPts val="1200"/>
              </a:spcBef>
              <a:spcAft>
                <a:spcPts val="0"/>
              </a:spcAft>
              <a:buClrTx/>
              <a:buSzTx/>
              <a:buFontTx/>
              <a:buNone/>
              <a:tabLst/>
              <a:defRPr/>
            </a:pPr>
            <a:r>
              <a:rPr lang="en-US" sz="1100" b="1" kern="1200" dirty="0">
                <a:solidFill>
                  <a:schemeClr val="accent1"/>
                </a:solidFill>
                <a:latin typeface="Arial"/>
                <a:ea typeface="Arial Unicode MS" panose="020B0604020202020204" pitchFamily="34" charset="-128"/>
                <a:cs typeface="+mn-cs"/>
              </a:rPr>
              <a:t>www.sap.com</a:t>
            </a:r>
            <a:r>
              <a:rPr lang="en-US" sz="1100" b="1" kern="1200" dirty="0">
                <a:solidFill>
                  <a:schemeClr val="tx1"/>
                </a:solidFill>
                <a:latin typeface="Arial"/>
                <a:ea typeface="Arial Unicode MS" panose="020B0604020202020204" pitchFamily="34" charset="-128"/>
                <a:cs typeface="+mn-cs"/>
              </a:rPr>
              <a:t>/contactsap</a:t>
            </a:r>
          </a:p>
        </p:txBody>
      </p:sp>
      <p:pic>
        <p:nvPicPr>
          <p:cNvPr id="13" name="Linkedin icon with link" descr="Linkedin icon " title="Linkedin icon ">
            <a:hlinkClick r:id="rId5"/>
          </p:cNvPr>
          <p:cNvPicPr>
            <a:picLocks noChangeAspect="1"/>
          </p:cNvPicPr>
          <p:nvPr userDrawn="1"/>
        </p:nvPicPr>
        <p:blipFill>
          <a:blip r:embed="rId6"/>
          <a:stretch>
            <a:fillRect/>
          </a:stretch>
        </p:blipFill>
        <p:spPr>
          <a:xfrm>
            <a:off x="2272551" y="1751480"/>
            <a:ext cx="363505" cy="363600"/>
          </a:xfrm>
          <a:prstGeom prst="ellipse">
            <a:avLst/>
          </a:prstGeom>
        </p:spPr>
      </p:pic>
      <p:pic>
        <p:nvPicPr>
          <p:cNvPr id="14" name="YouTube icon with link">
            <a:hlinkClick r:id="rId7"/>
          </p:cNvPr>
          <p:cNvPicPr>
            <a:picLocks noChangeAspect="1"/>
          </p:cNvPicPr>
          <p:nvPr userDrawn="1"/>
        </p:nvPicPr>
        <p:blipFill rotWithShape="1">
          <a:blip r:embed="rId8"/>
          <a:srcRect l="13793" t="1405" r="17847" b="2165"/>
          <a:stretch/>
        </p:blipFill>
        <p:spPr>
          <a:xfrm>
            <a:off x="1682389" y="1751480"/>
            <a:ext cx="364406" cy="363600"/>
          </a:xfrm>
          <a:prstGeom prst="ellipse">
            <a:avLst/>
          </a:prstGeom>
        </p:spPr>
      </p:pic>
      <p:pic>
        <p:nvPicPr>
          <p:cNvPr id="15" name="Twitter icon with link" descr="Twitter icon" title="Twitter icon">
            <a:hlinkClick r:id="rId9"/>
          </p:cNvPr>
          <p:cNvPicPr>
            <a:picLocks noChangeAspect="1"/>
          </p:cNvPicPr>
          <p:nvPr userDrawn="1"/>
        </p:nvPicPr>
        <p:blipFill>
          <a:blip r:embed="rId10"/>
          <a:stretch>
            <a:fillRect/>
          </a:stretch>
        </p:blipFill>
        <p:spPr>
          <a:xfrm>
            <a:off x="1093128" y="1751480"/>
            <a:ext cx="363505" cy="363600"/>
          </a:xfrm>
          <a:prstGeom prst="ellipse">
            <a:avLst/>
          </a:prstGeom>
        </p:spPr>
      </p:pic>
      <p:pic>
        <p:nvPicPr>
          <p:cNvPr id="16" name="Facebook icon with link">
            <a:hlinkClick r:id="rId11"/>
          </p:cNvPr>
          <p:cNvPicPr>
            <a:picLocks noChangeAspect="1"/>
          </p:cNvPicPr>
          <p:nvPr userDrawn="1"/>
        </p:nvPicPr>
        <p:blipFill>
          <a:blip r:embed="rId12"/>
          <a:stretch>
            <a:fillRect/>
          </a:stretch>
        </p:blipFill>
        <p:spPr>
          <a:xfrm>
            <a:off x="503866" y="1751480"/>
            <a:ext cx="363505" cy="363600"/>
          </a:xfrm>
          <a:prstGeom prst="rect">
            <a:avLst/>
          </a:prstGeom>
        </p:spPr>
      </p:pic>
      <p:sp>
        <p:nvSpPr>
          <p:cNvPr id="37" name="Follow all of SAP"/>
          <p:cNvSpPr txBox="1"/>
          <p:nvPr userDrawn="1"/>
        </p:nvSpPr>
        <p:spPr bwMode="black">
          <a:xfrm>
            <a:off x="503866" y="1461002"/>
            <a:ext cx="1228229" cy="169277"/>
          </a:xfrm>
          <a:prstGeom prst="rect">
            <a:avLst/>
          </a:prstGeom>
          <a:noFill/>
        </p:spPr>
        <p:txBody>
          <a:bodyPr wrap="square" lIns="0" tIns="0" rIns="0" bIns="0" rtlCol="0" anchor="b">
            <a:noAutofit/>
          </a:bodyPr>
          <a:lstStyle/>
          <a:p>
            <a:pPr marL="0" marR="0" lvl="0" indent="0" algn="l" defTabSz="1088449" rtl="0" eaLnBrk="1" fontAlgn="auto" latinLnBrk="0" hangingPunct="1">
              <a:lnSpc>
                <a:spcPct val="100000"/>
              </a:lnSpc>
              <a:spcBef>
                <a:spcPts val="1200"/>
              </a:spcBef>
              <a:spcAft>
                <a:spcPts val="0"/>
              </a:spcAft>
              <a:buClrTx/>
              <a:buSzTx/>
              <a:buFontTx/>
              <a:buNone/>
              <a:tabLst/>
              <a:defRPr/>
            </a:pPr>
            <a:r>
              <a:rPr lang="en-US" sz="1100" b="0" kern="1200" dirty="0">
                <a:solidFill>
                  <a:schemeClr val="tx1"/>
                </a:solidFill>
                <a:latin typeface="Arial"/>
                <a:ea typeface="Arial Unicode MS" panose="020B0604020202020204" pitchFamily="34" charset="-128"/>
                <a:cs typeface="+mn-cs"/>
              </a:rPr>
              <a:t>Follow us</a:t>
            </a:r>
          </a:p>
        </p:txBody>
      </p:sp>
      <p:pic>
        <p:nvPicPr>
          <p:cNvPr id="10" name="SAP Ariba Logo" descr="SAP Ariba Logo" title="SAP Ariba Logo">
            <a:extLst>
              <a:ext uri="{FF2B5EF4-FFF2-40B4-BE49-F238E27FC236}">
                <a16:creationId xmlns:a16="http://schemas.microsoft.com/office/drawing/2014/main" id="{4E800222-D95D-49AC-BFA2-064F0A24C41C}"/>
              </a:ext>
            </a:extLst>
          </p:cNvPr>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bwMode="invGray">
          <a:xfrm>
            <a:off x="503869" y="504000"/>
            <a:ext cx="1107885" cy="216000"/>
          </a:xfrm>
          <a:prstGeom prst="rect">
            <a:avLst/>
          </a:prstGeom>
        </p:spPr>
      </p:pic>
    </p:spTree>
    <p:extLst>
      <p:ext uri="{BB962C8B-B14F-4D97-AF65-F5344CB8AC3E}">
        <p14:creationId xmlns:p14="http://schemas.microsoft.com/office/powerpoint/2010/main" val="212896172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Copyright German">
    <p:spTree>
      <p:nvGrpSpPr>
        <p:cNvPr id="1" name=""/>
        <p:cNvGrpSpPr/>
        <p:nvPr/>
      </p:nvGrpSpPr>
      <p:grpSpPr>
        <a:xfrm>
          <a:off x="0" y="0"/>
          <a:ext cx="0" cy="0"/>
          <a:chOff x="0" y="0"/>
          <a:chExt cx="0" cy="0"/>
        </a:xfrm>
      </p:grpSpPr>
      <p:pic>
        <p:nvPicPr>
          <p:cNvPr id="19" name="SAP Logo" descr="SAP Logo" title="SAP Logo"/>
          <p:cNvPicPr>
            <a:picLocks noChangeAspect="1"/>
          </p:cNvPicPr>
          <p:nvPr userDrawn="1"/>
        </p:nvPicPr>
        <p:blipFill>
          <a:blip r:embed="rId2"/>
          <a:stretch>
            <a:fillRect/>
          </a:stretch>
        </p:blipFill>
        <p:spPr>
          <a:xfrm>
            <a:off x="9724667" y="5994000"/>
            <a:ext cx="1963125" cy="360000"/>
          </a:xfrm>
          <a:prstGeom prst="rect">
            <a:avLst/>
          </a:prstGeom>
        </p:spPr>
      </p:pic>
      <p:sp>
        <p:nvSpPr>
          <p:cNvPr id="27" name="Copyright information-German"/>
          <p:cNvSpPr txBox="1"/>
          <p:nvPr userDrawn="1"/>
        </p:nvSpPr>
        <p:spPr bwMode="black">
          <a:xfrm>
            <a:off x="503107" y="2645292"/>
            <a:ext cx="6075226" cy="3708708"/>
          </a:xfrm>
          <a:prstGeom prst="rect">
            <a:avLst/>
          </a:prstGeom>
          <a:noFill/>
        </p:spPr>
        <p:txBody>
          <a:bodyPr wrap="square" lIns="0" tIns="0" rIns="0" bIns="0" rtlCol="0" anchor="b">
            <a:noAutofit/>
          </a:bodyPr>
          <a:lstStyle/>
          <a:p>
            <a:pPr marL="0" marR="0" lvl="0" indent="0" algn="l" defTabSz="1088449" rtl="0" eaLnBrk="1" fontAlgn="auto" latinLnBrk="0" hangingPunct="1">
              <a:lnSpc>
                <a:spcPct val="100000"/>
              </a:lnSpc>
              <a:spcBef>
                <a:spcPts val="1200"/>
              </a:spcBef>
              <a:spcAft>
                <a:spcPts val="0"/>
              </a:spcAft>
              <a:buClrTx/>
              <a:buSzTx/>
              <a:buFontTx/>
              <a:buNone/>
              <a:tabLst/>
              <a:defRPr/>
            </a:pPr>
            <a:r>
              <a:rPr lang="en-US" sz="800" b="0" noProof="0" dirty="0"/>
              <a:t>© 2019 SAP SE </a:t>
            </a:r>
            <a:r>
              <a:rPr lang="de-DE" sz="800" b="0" noProof="0" dirty="0"/>
              <a:t>oder ein SAP-Konzernunternehmen. Alle Rechte vorbehalten</a:t>
            </a:r>
            <a:r>
              <a:rPr lang="en-US" sz="800" b="0" noProof="0" dirty="0"/>
              <a:t>.</a:t>
            </a:r>
            <a:endParaRPr lang="de-DE" sz="800" kern="0" dirty="0">
              <a:ea typeface="Arial Unicode MS" pitchFamily="34" charset="-128"/>
              <a:cs typeface="Arial Unicode MS" pitchFamily="34" charset="-128"/>
            </a:endParaRPr>
          </a:p>
          <a:p>
            <a:pPr>
              <a:spcBef>
                <a:spcPts val="600"/>
              </a:spcBef>
            </a:pPr>
            <a:r>
              <a:rPr lang="de-DE" sz="800" kern="1200" noProof="0" dirty="0">
                <a:solidFill>
                  <a:schemeClr val="tx1"/>
                </a:solidFill>
                <a:effectLst/>
                <a:latin typeface="Arial"/>
                <a:ea typeface="+mn-ea"/>
                <a:cs typeface="+mn-cs"/>
              </a:rPr>
              <a:t>Weitergabe und Vervielfältigung dieser Publikation oder von Teilen daraus sind, zu welchem Zweck und in welcher Form auch immer, ohne die ausdrückliche schriftliche Genehmigung durch SAP SE oder ein SAP-Konzernunternehmen nicht gestattet.</a:t>
            </a:r>
          </a:p>
          <a:p>
            <a:pPr>
              <a:spcBef>
                <a:spcPts val="600"/>
              </a:spcBef>
            </a:pPr>
            <a:r>
              <a:rPr lang="de-DE" sz="800" kern="1200" noProof="0" dirty="0">
                <a:solidFill>
                  <a:schemeClr val="tx1"/>
                </a:solidFill>
                <a:effectLst/>
                <a:latin typeface="Arial"/>
                <a:ea typeface="+mn-ea"/>
                <a:cs typeface="+mn-cs"/>
              </a:rPr>
              <a:t>In dieser Publikation enthaltene Informationen können ohne vorherige Ankündigung geändert werden. Die von SAP SE oder deren Vertriebsfirmen angebotenen Softwareprodukte können Softwarekomponenten auch anderer Softwarehersteller enthalten. Produkte können länderspezifische Unterschiede aufweisen.</a:t>
            </a:r>
          </a:p>
          <a:p>
            <a:pPr>
              <a:spcBef>
                <a:spcPts val="600"/>
              </a:spcBef>
            </a:pPr>
            <a:r>
              <a:rPr lang="de-DE" sz="800" kern="1200" noProof="0" dirty="0">
                <a:solidFill>
                  <a:schemeClr val="tx1"/>
                </a:solidFill>
                <a:effectLst/>
                <a:latin typeface="Arial"/>
                <a:ea typeface="+mn-ea"/>
                <a:cs typeface="+mn-cs"/>
              </a:rPr>
              <a:t>Die vorliegenden Unterlagen werden von der SAP SE oder einem SAP-Konzernunternehmen bereitgestellt und dienen ausschließlich zu Informationszwecken. Die SAP SE oder ihre Konzernunternehmen übernehmen keinerlei Haftung oder Gewährleistung für Fehler oder Unvollständigkeiten in dieser Publikation. Die SAP SE oder ein SAP-Konzernunternehmen steht lediglich für Produkte und Dienstleistungen nach der Maßgabe ein, die in der Vereinbarung über die jeweiligen Produkte und Dienstleistungen ausdrücklich geregelt ist. Keine der hierin enthaltenen Informationen ist als zusätzliche Garantie zu interpretieren. </a:t>
            </a:r>
          </a:p>
          <a:p>
            <a:pPr>
              <a:spcBef>
                <a:spcPts val="600"/>
              </a:spcBef>
            </a:pPr>
            <a:r>
              <a:rPr lang="de-DE" sz="800" kern="1200" noProof="0" dirty="0">
                <a:solidFill>
                  <a:schemeClr val="tx1"/>
                </a:solidFill>
                <a:effectLst/>
                <a:latin typeface="Arial"/>
                <a:ea typeface="+mn-ea"/>
                <a:cs typeface="+mn-cs"/>
              </a:rPr>
              <a:t>Insbesondere sind die SAP SE oder ihre Konzernunternehmen in keiner Weise verpflichtet, in dieser Publikation oder einer zugehörigen Präsentation dargestellte Geschäftsabläufe zu verfolgen oder hierin wiedergegebene Funktionen zu entwickeln oder zu veröffentlichen. Diese Publikation oder eine zugehörige Präsentation, die Strategie und etwaige künftige Entwicklungen, Produkte und/oder Plattformen der SAP SE oder ihrer Konzernunternehmen können von der SAP SE oder ihren Konzernunternehmen jederzeit und ohne Angabe von Gründen unangekündigt geändert werden. Die in dieser Publikation enthaltenen Informationen stellen keine Zusage, kein Versprechen und keine rechtliche Verpflichtung zur Lieferung von Material, Code oder Funktionen dar. Sämtliche vorausschauenden Aussagen unterliegen unterschiedlichen Risiken und Unsicherheiten, durch die die tatsächlichen Ergebnisse von den Erwartungen abweichen können. Dem Leser wird empfohlen, diesen vorausschauenden Aussagen kein übertriebenes Vertrauen zu schenken und sich bei Kaufentscheidungen nicht auf sie zu stützen.</a:t>
            </a:r>
          </a:p>
          <a:p>
            <a:pPr>
              <a:spcBef>
                <a:spcPts val="600"/>
              </a:spcBef>
            </a:pPr>
            <a:r>
              <a:rPr lang="de-DE" sz="800" kern="1200" noProof="0" dirty="0">
                <a:solidFill>
                  <a:schemeClr val="tx1"/>
                </a:solidFill>
                <a:effectLst/>
                <a:latin typeface="Arial"/>
                <a:ea typeface="+mn-ea"/>
                <a:cs typeface="+mn-cs"/>
              </a:rPr>
              <a:t>SAP und andere in diesem Dokument erwähnte Produkte und Dienstleistungen von SAP sowie die dazugehörigen Logos sind Marken oder eingetragene Marken der SAP SE (oder von einem SAP-Konzernunternehmen) in Deutschland und verschiedenen anderen Ländern weltweit.</a:t>
            </a:r>
            <a:r>
              <a:rPr lang="de-DE" sz="800" kern="1200" baseline="0" noProof="0" dirty="0">
                <a:solidFill>
                  <a:schemeClr val="tx1"/>
                </a:solidFill>
                <a:effectLst/>
                <a:latin typeface="Arial"/>
                <a:ea typeface="+mn-ea"/>
                <a:cs typeface="+mn-cs"/>
              </a:rPr>
              <a:t> </a:t>
            </a:r>
            <a:r>
              <a:rPr lang="de-DE" sz="800" kern="1200" noProof="0" dirty="0">
                <a:solidFill>
                  <a:schemeClr val="tx1"/>
                </a:solidFill>
                <a:effectLst/>
                <a:latin typeface="Arial"/>
                <a:ea typeface="+mn-ea"/>
                <a:cs typeface="+mn-cs"/>
              </a:rPr>
              <a:t>Alle anderen Namen von Produkten und Dienstleistungen sind Marken der jeweiligen Firmen. </a:t>
            </a:r>
          </a:p>
          <a:p>
            <a:pPr>
              <a:spcBef>
                <a:spcPts val="600"/>
              </a:spcBef>
            </a:pPr>
            <a:r>
              <a:rPr lang="de-DE" sz="800" kern="1200" noProof="0" dirty="0">
                <a:solidFill>
                  <a:schemeClr val="tx1"/>
                </a:solidFill>
                <a:effectLst/>
                <a:latin typeface="Arial"/>
                <a:ea typeface="+mn-ea"/>
                <a:cs typeface="+mn-cs"/>
              </a:rPr>
              <a:t>Zusätzliche Informationen zur Marke und Vermerke finden Sie auf der Seite </a:t>
            </a:r>
            <a:r>
              <a:rPr lang="de-DE" sz="800" kern="1200" noProof="0" dirty="0">
                <a:solidFill>
                  <a:schemeClr val="tx1"/>
                </a:solidFill>
                <a:effectLst/>
                <a:latin typeface="Arial"/>
                <a:ea typeface="+mn-ea"/>
                <a:cs typeface="+mn-cs"/>
                <a:hlinkClick r:id="rId3"/>
              </a:rPr>
              <a:t>www.sap.com/corporate/de/legal/copyright.html</a:t>
            </a:r>
            <a:r>
              <a:rPr lang="de-DE" sz="800" kern="1200" noProof="0" dirty="0">
                <a:solidFill>
                  <a:schemeClr val="tx1"/>
                </a:solidFill>
                <a:effectLst/>
                <a:latin typeface="Arial"/>
                <a:ea typeface="+mn-ea"/>
                <a:cs typeface="+mn-cs"/>
              </a:rPr>
              <a:t>.</a:t>
            </a:r>
          </a:p>
        </p:txBody>
      </p:sp>
      <p:sp>
        <p:nvSpPr>
          <p:cNvPr id="16" name="Copyright information">
            <a:hlinkClick r:id="rId4" tooltip="www.sap.com/contactsap"/>
          </p:cNvPr>
          <p:cNvSpPr txBox="1"/>
          <p:nvPr userDrawn="1"/>
        </p:nvSpPr>
        <p:spPr bwMode="black">
          <a:xfrm>
            <a:off x="503107" y="2461399"/>
            <a:ext cx="2579968" cy="169277"/>
          </a:xfrm>
          <a:prstGeom prst="rect">
            <a:avLst/>
          </a:prstGeom>
          <a:noFill/>
        </p:spPr>
        <p:txBody>
          <a:bodyPr wrap="square" lIns="0" tIns="0" rIns="0" bIns="0" rtlCol="0" anchor="b">
            <a:noAutofit/>
          </a:bodyPr>
          <a:lstStyle/>
          <a:p>
            <a:pPr marL="0" marR="0" lvl="0" indent="0" algn="l" defTabSz="1088449" rtl="0" eaLnBrk="1" fontAlgn="auto" latinLnBrk="0" hangingPunct="1">
              <a:lnSpc>
                <a:spcPct val="100000"/>
              </a:lnSpc>
              <a:spcBef>
                <a:spcPts val="1200"/>
              </a:spcBef>
              <a:spcAft>
                <a:spcPts val="0"/>
              </a:spcAft>
              <a:buClrTx/>
              <a:buSzTx/>
              <a:buFontTx/>
              <a:buNone/>
              <a:tabLst/>
              <a:defRPr/>
            </a:pPr>
            <a:r>
              <a:rPr lang="en-US" sz="1100" b="1" kern="1200" dirty="0">
                <a:solidFill>
                  <a:schemeClr val="accent1"/>
                </a:solidFill>
                <a:latin typeface="Arial"/>
                <a:ea typeface="Arial Unicode MS" panose="020B0604020202020204" pitchFamily="34" charset="-128"/>
                <a:cs typeface="+mn-cs"/>
              </a:rPr>
              <a:t>www.sap.com/germany</a:t>
            </a:r>
            <a:r>
              <a:rPr lang="en-US" sz="1100" b="1" kern="1200" dirty="0">
                <a:solidFill>
                  <a:schemeClr val="tx1"/>
                </a:solidFill>
                <a:latin typeface="Arial"/>
                <a:ea typeface="Arial Unicode MS" panose="020B0604020202020204" pitchFamily="34" charset="-128"/>
                <a:cs typeface="+mn-cs"/>
              </a:rPr>
              <a:t>/contactsap</a:t>
            </a:r>
          </a:p>
        </p:txBody>
      </p:sp>
      <p:pic>
        <p:nvPicPr>
          <p:cNvPr id="12" name="Linkedin icon with link" descr="Linkedin icon " title="Linkedin icon ">
            <a:hlinkClick r:id="rId5"/>
          </p:cNvPr>
          <p:cNvPicPr>
            <a:picLocks noChangeAspect="1"/>
          </p:cNvPicPr>
          <p:nvPr userDrawn="1"/>
        </p:nvPicPr>
        <p:blipFill>
          <a:blip r:embed="rId6"/>
          <a:stretch>
            <a:fillRect/>
          </a:stretch>
        </p:blipFill>
        <p:spPr>
          <a:xfrm>
            <a:off x="2272551" y="1751480"/>
            <a:ext cx="363505" cy="363600"/>
          </a:xfrm>
          <a:prstGeom prst="ellipse">
            <a:avLst/>
          </a:prstGeom>
        </p:spPr>
      </p:pic>
      <p:pic>
        <p:nvPicPr>
          <p:cNvPr id="13" name="YouTube icon with link">
            <a:hlinkClick r:id="rId7"/>
          </p:cNvPr>
          <p:cNvPicPr>
            <a:picLocks noChangeAspect="1"/>
          </p:cNvPicPr>
          <p:nvPr userDrawn="1"/>
        </p:nvPicPr>
        <p:blipFill rotWithShape="1">
          <a:blip r:embed="rId8"/>
          <a:srcRect l="13793" t="1405" r="17847" b="2165"/>
          <a:stretch/>
        </p:blipFill>
        <p:spPr>
          <a:xfrm>
            <a:off x="1682389" y="1751480"/>
            <a:ext cx="364406" cy="363600"/>
          </a:xfrm>
          <a:prstGeom prst="ellipse">
            <a:avLst/>
          </a:prstGeom>
        </p:spPr>
      </p:pic>
      <p:pic>
        <p:nvPicPr>
          <p:cNvPr id="14" name="Twitter icon with link" descr="Twitter icon" title="Twitter icon">
            <a:hlinkClick r:id="rId9"/>
          </p:cNvPr>
          <p:cNvPicPr>
            <a:picLocks noChangeAspect="1"/>
          </p:cNvPicPr>
          <p:nvPr userDrawn="1"/>
        </p:nvPicPr>
        <p:blipFill>
          <a:blip r:embed="rId10"/>
          <a:stretch>
            <a:fillRect/>
          </a:stretch>
        </p:blipFill>
        <p:spPr>
          <a:xfrm>
            <a:off x="1093128" y="1751480"/>
            <a:ext cx="363505" cy="363600"/>
          </a:xfrm>
          <a:prstGeom prst="ellipse">
            <a:avLst/>
          </a:prstGeom>
        </p:spPr>
      </p:pic>
      <p:pic>
        <p:nvPicPr>
          <p:cNvPr id="15" name="Facebook icon with link">
            <a:hlinkClick r:id="rId11"/>
          </p:cNvPr>
          <p:cNvPicPr>
            <a:picLocks noChangeAspect="1"/>
          </p:cNvPicPr>
          <p:nvPr userDrawn="1"/>
        </p:nvPicPr>
        <p:blipFill>
          <a:blip r:embed="rId12"/>
          <a:stretch>
            <a:fillRect/>
          </a:stretch>
        </p:blipFill>
        <p:spPr>
          <a:xfrm>
            <a:off x="503866" y="1751480"/>
            <a:ext cx="363505" cy="363600"/>
          </a:xfrm>
          <a:prstGeom prst="rect">
            <a:avLst/>
          </a:prstGeom>
        </p:spPr>
      </p:pic>
      <p:sp>
        <p:nvSpPr>
          <p:cNvPr id="26" name="SAP folgen auf"/>
          <p:cNvSpPr txBox="1"/>
          <p:nvPr userDrawn="1"/>
        </p:nvSpPr>
        <p:spPr bwMode="black">
          <a:xfrm>
            <a:off x="503866" y="1461002"/>
            <a:ext cx="1228229" cy="169277"/>
          </a:xfrm>
          <a:prstGeom prst="rect">
            <a:avLst/>
          </a:prstGeom>
          <a:noFill/>
        </p:spPr>
        <p:txBody>
          <a:bodyPr wrap="square" lIns="0" tIns="0" rIns="0" bIns="0" rtlCol="0" anchor="b">
            <a:noAutofit/>
          </a:bodyPr>
          <a:lstStyle/>
          <a:p>
            <a:pPr marL="0" marR="0" lvl="0" indent="0" algn="l" defTabSz="1088449" rtl="0" eaLnBrk="1" fontAlgn="auto" latinLnBrk="0" hangingPunct="1">
              <a:lnSpc>
                <a:spcPct val="100000"/>
              </a:lnSpc>
              <a:spcBef>
                <a:spcPts val="1200"/>
              </a:spcBef>
              <a:spcAft>
                <a:spcPts val="0"/>
              </a:spcAft>
              <a:buClrTx/>
              <a:buSzTx/>
              <a:buFontTx/>
              <a:buNone/>
              <a:tabLst/>
              <a:defRPr/>
            </a:pPr>
            <a:r>
              <a:rPr lang="de-DE" sz="1100" b="0" kern="1200" noProof="0" dirty="0">
                <a:solidFill>
                  <a:schemeClr val="tx1"/>
                </a:solidFill>
                <a:latin typeface="Arial"/>
                <a:ea typeface="Arial Unicode MS" panose="020B0604020202020204" pitchFamily="34" charset="-128"/>
                <a:cs typeface="+mn-cs"/>
              </a:rPr>
              <a:t>SAP folgen auf</a:t>
            </a:r>
          </a:p>
        </p:txBody>
      </p:sp>
      <p:pic>
        <p:nvPicPr>
          <p:cNvPr id="10" name="SAP Ariba Logo" descr="SAP Ariba Logo" title="SAP Ariba Logo">
            <a:extLst>
              <a:ext uri="{FF2B5EF4-FFF2-40B4-BE49-F238E27FC236}">
                <a16:creationId xmlns:a16="http://schemas.microsoft.com/office/drawing/2014/main" id="{56FA93D9-2EA3-451A-B989-8AB6FA858FAA}"/>
              </a:ext>
            </a:extLst>
          </p:cNvPr>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bwMode="invGray">
          <a:xfrm>
            <a:off x="503869" y="504000"/>
            <a:ext cx="1107885" cy="216000"/>
          </a:xfrm>
          <a:prstGeom prst="rect">
            <a:avLst/>
          </a:prstGeom>
        </p:spPr>
      </p:pic>
    </p:spTree>
    <p:extLst>
      <p:ext uri="{BB962C8B-B14F-4D97-AF65-F5344CB8AC3E}">
        <p14:creationId xmlns:p14="http://schemas.microsoft.com/office/powerpoint/2010/main" val="26702753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4" name="Slide number"/>
          <p:cNvSpPr txBox="1"/>
          <p:nvPr userDrawn="1"/>
        </p:nvSpPr>
        <p:spPr bwMode="black">
          <a:xfrm>
            <a:off x="11546406" y="6536752"/>
            <a:ext cx="141027" cy="138499"/>
          </a:xfrm>
          <a:prstGeom prst="rect">
            <a:avLst/>
          </a:prstGeom>
          <a:noFill/>
        </p:spPr>
        <p:txBody>
          <a:bodyPr wrap="none" lIns="0" tIns="0" rIns="0" bIns="0" rtlCol="0">
            <a:spAutoFit/>
          </a:bodyPr>
          <a:lstStyle>
            <a:defPPr>
              <a:defRPr lang="de-DE"/>
            </a:defPPr>
            <a:lvl1pPr marL="84138" indent="-84138">
              <a:buClr>
                <a:schemeClr val="tx1"/>
              </a:buClr>
              <a:buFont typeface="Arial" pitchFamily="34" charset="0"/>
              <a:buChar char="©"/>
              <a:tabLst/>
              <a:defRPr sz="600"/>
            </a:lvl1pPr>
          </a:lstStyle>
          <a:p>
            <a:pPr marL="0" lvl="0" indent="0" algn="r">
              <a:buNone/>
            </a:pPr>
            <a:fld id="{0BDC132A-5C91-4078-9777-31DA19A62E0A}" type="slidenum">
              <a:rPr lang="en-US" sz="900" noProof="0" smtClean="0"/>
              <a:pPr marL="0" lvl="0" indent="0" algn="r">
                <a:buNone/>
              </a:pPr>
              <a:t>‹#›</a:t>
            </a:fld>
            <a:endParaRPr lang="en-US" sz="900" noProof="0" dirty="0"/>
          </a:p>
        </p:txBody>
      </p:sp>
      <p:sp>
        <p:nvSpPr>
          <p:cNvPr id="11" name="Classification"/>
          <p:cNvSpPr txBox="1"/>
          <p:nvPr userDrawn="1"/>
        </p:nvSpPr>
        <p:spPr bwMode="black">
          <a:xfrm>
            <a:off x="2813923" y="6559835"/>
            <a:ext cx="278850" cy="92333"/>
          </a:xfrm>
          <a:prstGeom prst="rect">
            <a:avLst/>
          </a:prstGeom>
          <a:noFill/>
        </p:spPr>
        <p:txBody>
          <a:bodyPr wrap="none" lIns="0" tIns="0" rIns="0" bIns="0" rtlCol="0">
            <a:spAutoFit/>
          </a:bodyPr>
          <a:lstStyle/>
          <a:p>
            <a:pPr marL="0" marR="0" indent="0" algn="l" defTabSz="1088231" rtl="0" eaLnBrk="1" fontAlgn="auto" latinLnBrk="0" hangingPunct="1">
              <a:lnSpc>
                <a:spcPct val="100000"/>
              </a:lnSpc>
              <a:spcBef>
                <a:spcPts val="0"/>
              </a:spcBef>
              <a:spcAft>
                <a:spcPts val="0"/>
              </a:spcAft>
              <a:buClr>
                <a:schemeClr val="tx1"/>
              </a:buClr>
              <a:buSzTx/>
              <a:buFont typeface="Arial" pitchFamily="34" charset="0"/>
              <a:buNone/>
              <a:tabLst/>
              <a:defRPr/>
            </a:pPr>
            <a:r>
              <a:rPr kumimoji="0" lang="en-US" sz="600" b="0" i="0" u="none" kern="0" baseline="0">
                <a:solidFill>
                  <a:schemeClr val="tx1"/>
                </a:solidFill>
                <a:latin typeface="Arial"/>
                <a:ea typeface="Arial Unicode MS"/>
                <a:cs typeface="Arial Unicode MS" pitchFamily="34" charset="-128"/>
                <a:sym typeface="Arial"/>
              </a:rPr>
              <a:t>PUBLIC</a:t>
            </a:r>
            <a:endParaRPr kumimoji="0" lang="en-US" sz="600" b="0" i="0" u="none" kern="0" baseline="0" dirty="0">
              <a:solidFill>
                <a:schemeClr val="tx1"/>
              </a:solidFill>
              <a:latin typeface="Arial"/>
              <a:ea typeface="Arial Unicode MS"/>
              <a:cs typeface="Arial Unicode MS" pitchFamily="34" charset="-128"/>
              <a:sym typeface="Arial"/>
            </a:endParaRPr>
          </a:p>
        </p:txBody>
      </p:sp>
      <p:sp>
        <p:nvSpPr>
          <p:cNvPr id="10" name="Copyright"/>
          <p:cNvSpPr txBox="1"/>
          <p:nvPr userDrawn="1"/>
        </p:nvSpPr>
        <p:spPr bwMode="black">
          <a:xfrm>
            <a:off x="503870" y="6559835"/>
            <a:ext cx="2269088" cy="92333"/>
          </a:xfrm>
          <a:prstGeom prst="rect">
            <a:avLst/>
          </a:prstGeom>
          <a:noFill/>
        </p:spPr>
        <p:txBody>
          <a:bodyPr wrap="square" lIns="0" tIns="0" rIns="0" bIns="0" rtlCol="0">
            <a:spAutoFit/>
          </a:bodyPr>
          <a:lstStyle/>
          <a:p>
            <a:pPr marL="84096" marR="0" indent="-84096" algn="l" defTabSz="1088231" rtl="0" eaLnBrk="1" fontAlgn="auto" latinLnBrk="0" hangingPunct="1">
              <a:lnSpc>
                <a:spcPct val="100000"/>
              </a:lnSpc>
              <a:spcBef>
                <a:spcPts val="0"/>
              </a:spcBef>
              <a:spcAft>
                <a:spcPts val="0"/>
              </a:spcAft>
              <a:buClr>
                <a:schemeClr val="tx1"/>
              </a:buClr>
              <a:buSzTx/>
              <a:buFont typeface="Arial" pitchFamily="34" charset="0"/>
              <a:buChar char="©"/>
              <a:tabLst/>
              <a:defRPr/>
            </a:pPr>
            <a:r>
              <a:rPr lang="en-US" sz="600" noProof="0" dirty="0">
                <a:solidFill>
                  <a:schemeClr val="tx1"/>
                </a:solidFill>
              </a:rPr>
              <a:t>2019 SAP SE or an SAP affiliate company. All rights reserved.  </a:t>
            </a:r>
            <a:r>
              <a:rPr kumimoji="0" lang="en-US" sz="600" b="0" i="0" u="none" kern="0" baseline="0" dirty="0">
                <a:solidFill>
                  <a:schemeClr val="tx1"/>
                </a:solidFill>
                <a:latin typeface="Arial"/>
                <a:ea typeface="Arial Unicode MS"/>
                <a:cs typeface="Arial Unicode MS" pitchFamily="34" charset="-128"/>
                <a:sym typeface="Arial"/>
              </a:rPr>
              <a:t>ǀ</a:t>
            </a:r>
          </a:p>
        </p:txBody>
      </p:sp>
      <p:sp>
        <p:nvSpPr>
          <p:cNvPr id="3" name="Text Placeholder"/>
          <p:cNvSpPr>
            <a:spLocks noGrp="1"/>
          </p:cNvSpPr>
          <p:nvPr userDrawn="1">
            <p:ph type="body" idx="1"/>
          </p:nvPr>
        </p:nvSpPr>
        <p:spPr bwMode="black">
          <a:xfrm>
            <a:off x="503870" y="1620000"/>
            <a:ext cx="11183564" cy="4716000"/>
          </a:xfrm>
          <a:prstGeom prst="rect">
            <a:avLst/>
          </a:prstGeom>
        </p:spPr>
        <p:txBody>
          <a:bodyPr vert="horz" lIns="0" tIns="0" rIns="0" bIns="0" rtlCol="0">
            <a:normAutofit/>
          </a:bodyPr>
          <a:lstStyle/>
          <a:p>
            <a:pPr lvl="0"/>
            <a:r>
              <a:rPr lang="en-US" noProof="0" dirty="0"/>
              <a:t>First level</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2" name="Title Placeholder"/>
          <p:cNvSpPr>
            <a:spLocks noGrp="1"/>
          </p:cNvSpPr>
          <p:nvPr userDrawn="1">
            <p:ph type="title"/>
          </p:nvPr>
        </p:nvSpPr>
        <p:spPr bwMode="black">
          <a:xfrm>
            <a:off x="503870" y="504000"/>
            <a:ext cx="11183564" cy="369332"/>
          </a:xfrm>
          <a:prstGeom prst="rect">
            <a:avLst/>
          </a:prstGeom>
        </p:spPr>
        <p:txBody>
          <a:bodyPr vert="horz" wrap="square" lIns="0" tIns="0" rIns="0" bIns="0" rtlCol="0" anchor="t" anchorCtr="0">
            <a:spAutoFit/>
          </a:bodyPr>
          <a:lstStyle/>
          <a:p>
            <a:r>
              <a:rPr lang="en-US" noProof="0" dirty="0"/>
              <a:t>Insert page title (sentence case)</a:t>
            </a:r>
          </a:p>
        </p:txBody>
      </p:sp>
    </p:spTree>
    <p:extLst>
      <p:ext uri="{BB962C8B-B14F-4D97-AF65-F5344CB8AC3E}">
        <p14:creationId xmlns:p14="http://schemas.microsoft.com/office/powerpoint/2010/main" val="214644605"/>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Lst>
  <p:hf hdr="0" ftr="0" dt="0"/>
  <p:txStyles>
    <p:titleStyle>
      <a:lvl1pPr algn="l" defTabSz="1088231" rtl="0" eaLnBrk="1" latinLnBrk="0" hangingPunct="1">
        <a:spcBef>
          <a:spcPct val="0"/>
        </a:spcBef>
        <a:buNone/>
        <a:defRPr sz="2399" b="1" kern="1200" baseline="0">
          <a:solidFill>
            <a:schemeClr val="tx1"/>
          </a:solidFill>
          <a:latin typeface="+mj-lt"/>
          <a:ea typeface="+mj-ea"/>
          <a:cs typeface="+mj-cs"/>
        </a:defRPr>
      </a:lvl1pPr>
    </p:titleStyle>
    <p:bodyStyle>
      <a:lvl1pPr marL="0" indent="0" algn="l" defTabSz="1088231" rtl="0" eaLnBrk="1" latinLnBrk="0" hangingPunct="1">
        <a:spcBef>
          <a:spcPts val="1799"/>
        </a:spcBef>
        <a:buClr>
          <a:schemeClr val="accent1"/>
        </a:buClr>
        <a:buSzPct val="80000"/>
        <a:buFontTx/>
        <a:buNone/>
        <a:defRPr sz="1999" b="0" kern="1200">
          <a:solidFill>
            <a:schemeClr val="tx1"/>
          </a:solidFill>
          <a:latin typeface="+mn-lt"/>
          <a:ea typeface="+mn-ea"/>
          <a:cs typeface="+mn-cs"/>
        </a:defRPr>
      </a:lvl1pPr>
      <a:lvl2pPr marL="179910" indent="-179910" algn="l" defTabSz="1088231" rtl="0" eaLnBrk="1" latinLnBrk="0" hangingPunct="1">
        <a:spcBef>
          <a:spcPts val="600"/>
        </a:spcBef>
        <a:buClr>
          <a:schemeClr val="accent1"/>
        </a:buClr>
        <a:buSzPct val="100000"/>
        <a:buFont typeface="Wingdings" pitchFamily="2" charset="2"/>
        <a:buChar char="§"/>
        <a:defRPr sz="1799" kern="1200">
          <a:solidFill>
            <a:schemeClr val="tx1"/>
          </a:solidFill>
          <a:latin typeface="+mn-lt"/>
          <a:ea typeface="+mn-ea"/>
          <a:cs typeface="+mn-cs"/>
        </a:defRPr>
      </a:lvl2pPr>
      <a:lvl3pPr marL="358667" indent="-179334" algn="l" defTabSz="1088231" rtl="0" eaLnBrk="1" latinLnBrk="0" hangingPunct="1">
        <a:spcBef>
          <a:spcPts val="300"/>
        </a:spcBef>
        <a:buClr>
          <a:schemeClr val="tx1"/>
        </a:buClr>
        <a:buSzPct val="100000"/>
        <a:buFont typeface="Arial" panose="020B0604020202020204" pitchFamily="34" charset="0"/>
        <a:buChar char="–"/>
        <a:defRPr lang="en-US" sz="1799" kern="1200" noProof="0" dirty="0" smtClean="0">
          <a:solidFill>
            <a:schemeClr val="tx1"/>
          </a:solidFill>
          <a:latin typeface="+mn-lt"/>
          <a:ea typeface="+mn-ea"/>
          <a:cs typeface="+mn-cs"/>
        </a:defRPr>
      </a:lvl3pPr>
      <a:lvl4pPr marL="539730" indent="-179910" algn="l" defTabSz="1088231" rtl="0" eaLnBrk="1" latinLnBrk="0" hangingPunct="1">
        <a:spcBef>
          <a:spcPts val="300"/>
        </a:spcBef>
        <a:buClr>
          <a:schemeClr val="tx1"/>
        </a:buClr>
        <a:buSzPct val="120000"/>
        <a:buFont typeface="Arial" pitchFamily="34" charset="0"/>
        <a:buChar char="▫"/>
        <a:defRPr sz="1600" kern="1200">
          <a:solidFill>
            <a:schemeClr val="tx1"/>
          </a:solidFill>
          <a:latin typeface="+mn-lt"/>
          <a:ea typeface="+mn-ea"/>
          <a:cs typeface="+mn-cs"/>
        </a:defRPr>
      </a:lvl4pPr>
      <a:lvl5pPr marL="719640" indent="-179910" algn="l" defTabSz="1088231" rtl="0" eaLnBrk="1" latinLnBrk="0" hangingPunct="1">
        <a:spcBef>
          <a:spcPts val="100"/>
        </a:spcBef>
        <a:buClr>
          <a:schemeClr val="tx1"/>
        </a:buClr>
        <a:buSzPct val="100000"/>
        <a:buFont typeface="Symbol" panose="05050102010706020507" pitchFamily="18" charset="2"/>
        <a:buChar char="-"/>
        <a:defRPr sz="1400" kern="1200" baseline="0">
          <a:solidFill>
            <a:schemeClr val="tx1"/>
          </a:solidFill>
          <a:latin typeface="+mn-lt"/>
          <a:ea typeface="+mn-ea"/>
          <a:cs typeface="+mn-cs"/>
        </a:defRPr>
      </a:lvl5pPr>
      <a:lvl6pPr marL="2992637" indent="-272058" algn="l" defTabSz="1088231" rtl="0" eaLnBrk="1" latinLnBrk="0" hangingPunct="1">
        <a:spcBef>
          <a:spcPct val="20000"/>
        </a:spcBef>
        <a:buFont typeface="Arial" pitchFamily="34" charset="0"/>
        <a:buChar char="•"/>
        <a:defRPr sz="2399" kern="1200">
          <a:solidFill>
            <a:schemeClr val="tx1"/>
          </a:solidFill>
          <a:latin typeface="+mn-lt"/>
          <a:ea typeface="+mn-ea"/>
          <a:cs typeface="+mn-cs"/>
        </a:defRPr>
      </a:lvl6pPr>
      <a:lvl7pPr marL="3536753" indent="-272058" algn="l" defTabSz="1088231" rtl="0" eaLnBrk="1" latinLnBrk="0" hangingPunct="1">
        <a:spcBef>
          <a:spcPct val="20000"/>
        </a:spcBef>
        <a:buFont typeface="Arial" pitchFamily="34" charset="0"/>
        <a:buChar char="•"/>
        <a:defRPr sz="2399" kern="1200">
          <a:solidFill>
            <a:schemeClr val="tx1"/>
          </a:solidFill>
          <a:latin typeface="+mn-lt"/>
          <a:ea typeface="+mn-ea"/>
          <a:cs typeface="+mn-cs"/>
        </a:defRPr>
      </a:lvl7pPr>
      <a:lvl8pPr marL="4080868" indent="-272058" algn="l" defTabSz="1088231" rtl="0" eaLnBrk="1" latinLnBrk="0" hangingPunct="1">
        <a:spcBef>
          <a:spcPct val="20000"/>
        </a:spcBef>
        <a:buFont typeface="Arial" pitchFamily="34" charset="0"/>
        <a:buChar char="•"/>
        <a:defRPr sz="2399" kern="1200">
          <a:solidFill>
            <a:schemeClr val="tx1"/>
          </a:solidFill>
          <a:latin typeface="+mn-lt"/>
          <a:ea typeface="+mn-ea"/>
          <a:cs typeface="+mn-cs"/>
        </a:defRPr>
      </a:lvl8pPr>
      <a:lvl9pPr marL="4624985" indent="-272058" algn="l" defTabSz="1088231" rtl="0" eaLnBrk="1" latinLnBrk="0" hangingPunct="1">
        <a:spcBef>
          <a:spcPct val="20000"/>
        </a:spcBef>
        <a:buFont typeface="Arial" pitchFamily="34" charset="0"/>
        <a:buChar char="•"/>
        <a:defRPr sz="2399" kern="1200">
          <a:solidFill>
            <a:schemeClr val="tx1"/>
          </a:solidFill>
          <a:latin typeface="+mn-lt"/>
          <a:ea typeface="+mn-ea"/>
          <a:cs typeface="+mn-cs"/>
        </a:defRPr>
      </a:lvl9pPr>
    </p:bodyStyle>
    <p:otherStyle>
      <a:defPPr>
        <a:defRPr lang="de-DE"/>
      </a:defPPr>
      <a:lvl1pPr marL="0" algn="l" defTabSz="1088231" rtl="0" eaLnBrk="1" latinLnBrk="0" hangingPunct="1">
        <a:defRPr sz="2099" kern="1200">
          <a:solidFill>
            <a:schemeClr val="tx1"/>
          </a:solidFill>
          <a:latin typeface="+mn-lt"/>
          <a:ea typeface="+mn-ea"/>
          <a:cs typeface="+mn-cs"/>
        </a:defRPr>
      </a:lvl1pPr>
      <a:lvl2pPr marL="544116" algn="l" defTabSz="1088231" rtl="0" eaLnBrk="1" latinLnBrk="0" hangingPunct="1">
        <a:defRPr sz="2099" kern="1200">
          <a:solidFill>
            <a:schemeClr val="tx1"/>
          </a:solidFill>
          <a:latin typeface="+mn-lt"/>
          <a:ea typeface="+mn-ea"/>
          <a:cs typeface="+mn-cs"/>
        </a:defRPr>
      </a:lvl2pPr>
      <a:lvl3pPr marL="1088231" algn="l" defTabSz="1088231" rtl="0" eaLnBrk="1" latinLnBrk="0" hangingPunct="1">
        <a:defRPr sz="2099" kern="1200">
          <a:solidFill>
            <a:schemeClr val="tx1"/>
          </a:solidFill>
          <a:latin typeface="+mn-lt"/>
          <a:ea typeface="+mn-ea"/>
          <a:cs typeface="+mn-cs"/>
        </a:defRPr>
      </a:lvl3pPr>
      <a:lvl4pPr marL="1632347" algn="l" defTabSz="1088231" rtl="0" eaLnBrk="1" latinLnBrk="0" hangingPunct="1">
        <a:defRPr sz="2099" kern="1200">
          <a:solidFill>
            <a:schemeClr val="tx1"/>
          </a:solidFill>
          <a:latin typeface="+mn-lt"/>
          <a:ea typeface="+mn-ea"/>
          <a:cs typeface="+mn-cs"/>
        </a:defRPr>
      </a:lvl4pPr>
      <a:lvl5pPr marL="2176463" algn="l" defTabSz="1088231" rtl="0" eaLnBrk="1" latinLnBrk="0" hangingPunct="1">
        <a:defRPr sz="2099" kern="1200">
          <a:solidFill>
            <a:schemeClr val="tx1"/>
          </a:solidFill>
          <a:latin typeface="+mn-lt"/>
          <a:ea typeface="+mn-ea"/>
          <a:cs typeface="+mn-cs"/>
        </a:defRPr>
      </a:lvl5pPr>
      <a:lvl6pPr marL="2720580" algn="l" defTabSz="1088231" rtl="0" eaLnBrk="1" latinLnBrk="0" hangingPunct="1">
        <a:defRPr sz="2099" kern="1200">
          <a:solidFill>
            <a:schemeClr val="tx1"/>
          </a:solidFill>
          <a:latin typeface="+mn-lt"/>
          <a:ea typeface="+mn-ea"/>
          <a:cs typeface="+mn-cs"/>
        </a:defRPr>
      </a:lvl6pPr>
      <a:lvl7pPr marL="3264695" algn="l" defTabSz="1088231" rtl="0" eaLnBrk="1" latinLnBrk="0" hangingPunct="1">
        <a:defRPr sz="2099" kern="1200">
          <a:solidFill>
            <a:schemeClr val="tx1"/>
          </a:solidFill>
          <a:latin typeface="+mn-lt"/>
          <a:ea typeface="+mn-ea"/>
          <a:cs typeface="+mn-cs"/>
        </a:defRPr>
      </a:lvl7pPr>
      <a:lvl8pPr marL="3808811" algn="l" defTabSz="1088231" rtl="0" eaLnBrk="1" latinLnBrk="0" hangingPunct="1">
        <a:defRPr sz="2099" kern="1200">
          <a:solidFill>
            <a:schemeClr val="tx1"/>
          </a:solidFill>
          <a:latin typeface="+mn-lt"/>
          <a:ea typeface="+mn-ea"/>
          <a:cs typeface="+mn-cs"/>
        </a:defRPr>
      </a:lvl8pPr>
      <a:lvl9pPr marL="4352927" algn="l" defTabSz="1088231" rtl="0" eaLnBrk="1" latinLnBrk="0" hangingPunct="1">
        <a:defRPr sz="2099"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slide" Target="slide4.xml"/><Relationship Id="rId1" Type="http://schemas.openxmlformats.org/officeDocument/2006/relationships/slideLayout" Target="../slideLayouts/slideLayout19.xml"/><Relationship Id="rId6" Type="http://schemas.openxmlformats.org/officeDocument/2006/relationships/slide" Target="slide15.xml"/><Relationship Id="rId5" Type="http://schemas.openxmlformats.org/officeDocument/2006/relationships/slide" Target="slide11.xml"/><Relationship Id="rId4" Type="http://schemas.openxmlformats.org/officeDocument/2006/relationships/slide" Target="slide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9.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0.tmp"/><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slide" Target="slide1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0.tmp"/><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8.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19.xml"/><Relationship Id="rId4" Type="http://schemas.openxmlformats.org/officeDocument/2006/relationships/image" Target="../media/image14.tmp"/></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0.tmp"/><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18.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19.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19.xml"/><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peaker"/>
          <p:cNvSpPr>
            <a:spLocks noGrp="1"/>
          </p:cNvSpPr>
          <p:nvPr>
            <p:ph type="subTitle" idx="1"/>
          </p:nvPr>
        </p:nvSpPr>
        <p:spPr/>
        <p:txBody>
          <a:bodyPr/>
          <a:lstStyle/>
          <a:p>
            <a:r>
              <a:rPr lang="en-US" dirty="0"/>
              <a:t>Bianca Rosa, SAP</a:t>
            </a:r>
          </a:p>
          <a:p>
            <a:pPr lvl="0"/>
            <a:r>
              <a:rPr lang="en-US" dirty="0"/>
              <a:t>Janeiro, 2019</a:t>
            </a:r>
          </a:p>
        </p:txBody>
      </p:sp>
      <p:sp>
        <p:nvSpPr>
          <p:cNvPr id="4" name="Title"/>
          <p:cNvSpPr>
            <a:spLocks noGrp="1"/>
          </p:cNvSpPr>
          <p:nvPr>
            <p:ph type="title"/>
          </p:nvPr>
        </p:nvSpPr>
        <p:spPr>
          <a:xfrm>
            <a:off x="287926" y="2706505"/>
            <a:ext cx="6988803" cy="996936"/>
          </a:xfrm>
        </p:spPr>
        <p:txBody>
          <a:bodyPr/>
          <a:lstStyle/>
          <a:p>
            <a:r>
              <a:rPr lang="en-US" dirty="0"/>
              <a:t>SAP Ariba Network</a:t>
            </a:r>
            <a:br>
              <a:rPr lang="en-US" dirty="0"/>
            </a:br>
            <a:r>
              <a:rPr lang="en-US" sz="2799" dirty="0">
                <a:solidFill>
                  <a:schemeClr val="accent1"/>
                </a:solidFill>
              </a:rPr>
              <a:t>Aceitando relacionamento com clientes.</a:t>
            </a:r>
            <a:endParaRPr lang="de-DE" dirty="0">
              <a:solidFill>
                <a:schemeClr val="accent1"/>
              </a:solidFill>
            </a:endParaRPr>
          </a:p>
        </p:txBody>
      </p:sp>
      <p:pic>
        <p:nvPicPr>
          <p:cNvPr id="5" name="Pictogram" descr="Example of an pictogram" title="Pictogram for title slide"/>
          <p:cNvPicPr>
            <a:picLocks noGrp="1" noChangeAspect="1"/>
          </p:cNvPicPr>
          <p:nvPr>
            <p:ph type="pic" sz="quarter" idx="16"/>
          </p:nvPr>
        </p:nvPicPr>
        <p:blipFill>
          <a:blip r:embed="rId2"/>
          <a:srcRect t="16" b="16"/>
          <a:stretch>
            <a:fillRect/>
          </a:stretch>
        </p:blipFill>
        <p:spPr bwMode="invGray"/>
      </p:pic>
    </p:spTree>
    <p:extLst>
      <p:ext uri="{BB962C8B-B14F-4D97-AF65-F5344CB8AC3E}">
        <p14:creationId xmlns:p14="http://schemas.microsoft.com/office/powerpoint/2010/main" val="178674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ângulo 4">
            <a:extLst>
              <a:ext uri="{FF2B5EF4-FFF2-40B4-BE49-F238E27FC236}">
                <a16:creationId xmlns:a16="http://schemas.microsoft.com/office/drawing/2014/main" id="{6F551EEE-B8B7-4F41-B5D2-6ED4808B13C0}"/>
              </a:ext>
            </a:extLst>
          </p:cNvPr>
          <p:cNvSpPr/>
          <p:nvPr/>
        </p:nvSpPr>
        <p:spPr>
          <a:xfrm>
            <a:off x="504807" y="558510"/>
            <a:ext cx="8490435" cy="769241"/>
          </a:xfrm>
          <a:prstGeom prst="rect">
            <a:avLst/>
          </a:prstGeom>
        </p:spPr>
        <p:txBody>
          <a:bodyPr wrap="square">
            <a:spAutoFit/>
          </a:bodyPr>
          <a:lstStyle/>
          <a:p>
            <a:pPr defTabSz="1088449"/>
            <a:r>
              <a:rPr lang="pt-BR" sz="2399" b="1" dirty="0">
                <a:solidFill>
                  <a:srgbClr val="FFFFFF"/>
                </a:solidFill>
                <a:latin typeface="Arial"/>
                <a:cs typeface="Arial" panose="020B0604020202020204" pitchFamily="34" charset="0"/>
              </a:rPr>
              <a:t>Conteúdo </a:t>
            </a:r>
          </a:p>
          <a:p>
            <a:pPr defTabSz="1088449"/>
            <a:r>
              <a:rPr lang="pt-BR" sz="1999" b="1" dirty="0">
                <a:solidFill>
                  <a:srgbClr val="F0AB00"/>
                </a:solidFill>
                <a:latin typeface="Arial"/>
                <a:cs typeface="Arial" panose="020B0604020202020204" pitchFamily="34" charset="0"/>
              </a:rPr>
              <a:t>Guia rápido para fornecedores:</a:t>
            </a:r>
            <a:endParaRPr lang="pt-BR" sz="2399" b="1" dirty="0">
              <a:solidFill>
                <a:srgbClr val="F0AB00"/>
              </a:solidFill>
              <a:latin typeface="Arial"/>
              <a:cs typeface="Arial" panose="020B0604020202020204" pitchFamily="34" charset="0"/>
            </a:endParaRPr>
          </a:p>
        </p:txBody>
      </p:sp>
      <p:sp>
        <p:nvSpPr>
          <p:cNvPr id="17" name="Retângulo 13">
            <a:extLst>
              <a:ext uri="{FF2B5EF4-FFF2-40B4-BE49-F238E27FC236}">
                <a16:creationId xmlns:a16="http://schemas.microsoft.com/office/drawing/2014/main" id="{121D8CD1-78C9-4F06-8A75-CC2544833D53}"/>
              </a:ext>
            </a:extLst>
          </p:cNvPr>
          <p:cNvSpPr/>
          <p:nvPr/>
        </p:nvSpPr>
        <p:spPr>
          <a:xfrm>
            <a:off x="504807" y="1839533"/>
            <a:ext cx="9306714" cy="3616375"/>
          </a:xfrm>
          <a:prstGeom prst="rect">
            <a:avLst/>
          </a:prstGeom>
        </p:spPr>
        <p:txBody>
          <a:bodyPr wrap="square">
            <a:spAutoFit/>
          </a:bodyPr>
          <a:lstStyle/>
          <a:p>
            <a:pPr defTabSz="914126">
              <a:buClr>
                <a:srgbClr val="F0AB00"/>
              </a:buClr>
            </a:pPr>
            <a:r>
              <a:rPr lang="es-MX" sz="2000" b="1" dirty="0">
                <a:solidFill>
                  <a:srgbClr val="FFFFFF"/>
                </a:solidFill>
                <a:latin typeface="Arial" panose="020B0604020202020204" pitchFamily="34" charset="0"/>
                <a:cs typeface="Arial" panose="020B0604020202020204" pitchFamily="34" charset="0"/>
              </a:rPr>
              <a:t>Clique nos tópicos para acessar o conteúdo:</a:t>
            </a:r>
            <a:endParaRPr lang="es-MX" sz="2000" b="1" dirty="0">
              <a:solidFill>
                <a:srgbClr val="FFFFFF"/>
              </a:solidFill>
              <a:latin typeface="Arial" panose="020B0604020202020204" pitchFamily="34" charset="0"/>
              <a:cs typeface="Arial" panose="020B0604020202020204" pitchFamily="34" charset="0"/>
              <a:hlinkClick r:id="rId2" action="ppaction://hlinksldjump">
                <a:extLst>
                  <a:ext uri="{A12FA001-AC4F-418D-AE19-62706E023703}">
                    <ahyp:hlinkClr xmlns:ahyp="http://schemas.microsoft.com/office/drawing/2018/hyperlinkcolor" val="tx"/>
                  </a:ext>
                </a:extLst>
              </a:hlinkClick>
            </a:endParaRPr>
          </a:p>
          <a:p>
            <a:pPr marL="342900" indent="-342900" defTabSz="914126">
              <a:buClr>
                <a:srgbClr val="F0AB00"/>
              </a:buClr>
              <a:buFont typeface="Arial" panose="020B0604020202020204" pitchFamily="34" charset="0"/>
              <a:buChar char="•"/>
            </a:pPr>
            <a:endParaRPr lang="es-MX" sz="2000" u="sng" dirty="0">
              <a:solidFill>
                <a:srgbClr val="FFFFFF"/>
              </a:solidFill>
              <a:latin typeface="Arial" panose="020B0604020202020204" pitchFamily="34" charset="0"/>
              <a:cs typeface="Arial" panose="020B0604020202020204" pitchFamily="34" charset="0"/>
              <a:hlinkClick r:id="rId2" action="ppaction://hlinksldjump">
                <a:extLst>
                  <a:ext uri="{A12FA001-AC4F-418D-AE19-62706E023703}">
                    <ahyp:hlinkClr xmlns:ahyp="http://schemas.microsoft.com/office/drawing/2018/hyperlinkcolor" val="tx"/>
                  </a:ext>
                </a:extLst>
              </a:hlinkClick>
            </a:endParaRPr>
          </a:p>
          <a:p>
            <a:pPr marL="342900" indent="-342900" defTabSz="914126">
              <a:buClr>
                <a:srgbClr val="F0AB00"/>
              </a:buClr>
              <a:buFont typeface="Arial" panose="020B0604020202020204" pitchFamily="34" charset="0"/>
              <a:buChar char="•"/>
            </a:pPr>
            <a:r>
              <a:rPr lang="es-MX" sz="2000" u="sng" dirty="0">
                <a:solidFill>
                  <a:srgbClr val="FFFFFF"/>
                </a:solidFill>
                <a:latin typeface="Arial" panose="020B0604020202020204" pitchFamily="34" charset="0"/>
                <a:cs typeface="Arial" panose="020B0604020202020204" pitchFamily="34" charset="0"/>
                <a:hlinkClick r:id="rId2" action="ppaction://hlinksldjump">
                  <a:extLst>
                    <a:ext uri="{A12FA001-AC4F-418D-AE19-62706E023703}">
                      <ahyp:hlinkClr xmlns:ahyp="http://schemas.microsoft.com/office/drawing/2018/hyperlinkcolor" val="tx"/>
                    </a:ext>
                  </a:extLst>
                </a:hlinkClick>
              </a:rPr>
              <a:t>Carta de Relacionamento Comercial</a:t>
            </a:r>
            <a:br>
              <a:rPr lang="es-MX" sz="2000" u="sng" dirty="0">
                <a:solidFill>
                  <a:srgbClr val="FFFFFF"/>
                </a:solidFill>
                <a:latin typeface="Arial" panose="020B0604020202020204" pitchFamily="34" charset="0"/>
                <a:cs typeface="Arial" panose="020B0604020202020204" pitchFamily="34" charset="0"/>
              </a:rPr>
            </a:br>
            <a:endParaRPr lang="es-MX" sz="2000" u="sng" dirty="0">
              <a:solidFill>
                <a:srgbClr val="FFFFFF"/>
              </a:solidFill>
              <a:latin typeface="Arial" panose="020B0604020202020204" pitchFamily="34" charset="0"/>
              <a:cs typeface="Arial" panose="020B0604020202020204" pitchFamily="34" charset="0"/>
            </a:endParaRPr>
          </a:p>
          <a:p>
            <a:pPr marL="342900" indent="-342900" defTabSz="914126">
              <a:buClr>
                <a:srgbClr val="F0AB00"/>
              </a:buClr>
              <a:buFont typeface="Arial" panose="020B0604020202020204" pitchFamily="34" charset="0"/>
              <a:buChar char="•"/>
            </a:pPr>
            <a:r>
              <a:rPr lang="es-MX" sz="2000" u="sng" dirty="0">
                <a:solidFill>
                  <a:srgbClr val="FFFFFF"/>
                </a:solidFill>
                <a:latin typeface="Arial" panose="020B0604020202020204" pitchFamily="34" charset="0"/>
                <a:cs typeface="Arial" panose="020B0604020202020204" pitchFamily="34" charset="0"/>
                <a:hlinkClick r:id="rId3" action="ppaction://hlinksldjump">
                  <a:extLst>
                    <a:ext uri="{A12FA001-AC4F-418D-AE19-62706E023703}">
                      <ahyp:hlinkClr xmlns:ahyp="http://schemas.microsoft.com/office/drawing/2018/hyperlinkcolor" val="tx"/>
                    </a:ext>
                  </a:extLst>
                </a:hlinkClick>
              </a:rPr>
              <a:t>Opções de acesso;</a:t>
            </a:r>
            <a:br>
              <a:rPr lang="es-MX" sz="2000" u="sng" dirty="0">
                <a:solidFill>
                  <a:srgbClr val="FFFFFF"/>
                </a:solidFill>
                <a:latin typeface="Arial" panose="020B0604020202020204" pitchFamily="34" charset="0"/>
                <a:cs typeface="Arial" panose="020B0604020202020204" pitchFamily="34" charset="0"/>
              </a:rPr>
            </a:br>
            <a:endParaRPr lang="es-MX" sz="2000" u="sng" dirty="0">
              <a:solidFill>
                <a:srgbClr val="FFFFFF"/>
              </a:solidFill>
              <a:latin typeface="Arial" panose="020B0604020202020204" pitchFamily="34" charset="0"/>
              <a:cs typeface="Arial" panose="020B0604020202020204" pitchFamily="34" charset="0"/>
            </a:endParaRPr>
          </a:p>
          <a:p>
            <a:pPr marL="342900" indent="-342900" defTabSz="914126">
              <a:buClr>
                <a:srgbClr val="F0AB00"/>
              </a:buClr>
              <a:buFont typeface="Arial" panose="020B0604020202020204" pitchFamily="34" charset="0"/>
              <a:buChar char="•"/>
            </a:pPr>
            <a:r>
              <a:rPr lang="es-MX" sz="2000" u="sng" dirty="0">
                <a:solidFill>
                  <a:srgbClr val="FFFFFF"/>
                </a:solidFill>
                <a:latin typeface="Arial" panose="020B0604020202020204" pitchFamily="34" charset="0"/>
                <a:cs typeface="Arial" panose="020B0604020202020204" pitchFamily="34" charset="0"/>
                <a:hlinkClick r:id="rId4" action="ppaction://hlinksldjump">
                  <a:extLst>
                    <a:ext uri="{A12FA001-AC4F-418D-AE19-62706E023703}">
                      <ahyp:hlinkClr xmlns:ahyp="http://schemas.microsoft.com/office/drawing/2018/hyperlinkcolor" val="tx"/>
                    </a:ext>
                  </a:extLst>
                </a:hlinkClick>
              </a:rPr>
              <a:t>Fornecedor novo no portal Ariba;</a:t>
            </a:r>
            <a:br>
              <a:rPr lang="es-MX" sz="2000" u="sng" dirty="0">
                <a:solidFill>
                  <a:srgbClr val="FFFFFF"/>
                </a:solidFill>
                <a:latin typeface="Arial" panose="020B0604020202020204" pitchFamily="34" charset="0"/>
                <a:cs typeface="Arial" panose="020B0604020202020204" pitchFamily="34" charset="0"/>
              </a:rPr>
            </a:br>
            <a:endParaRPr lang="es-MX" sz="2000" u="sng" dirty="0">
              <a:solidFill>
                <a:srgbClr val="FFFFFF"/>
              </a:solidFill>
              <a:latin typeface="Arial" panose="020B0604020202020204" pitchFamily="34" charset="0"/>
              <a:cs typeface="Arial" panose="020B0604020202020204" pitchFamily="34" charset="0"/>
            </a:endParaRPr>
          </a:p>
          <a:p>
            <a:pPr marL="342900" indent="-342900" defTabSz="914126">
              <a:buClr>
                <a:srgbClr val="F0AB00"/>
              </a:buClr>
              <a:buFont typeface="Arial" panose="020B0604020202020204" pitchFamily="34" charset="0"/>
              <a:buChar char="•"/>
            </a:pPr>
            <a:r>
              <a:rPr lang="es-MX" sz="2000" u="sng" dirty="0">
                <a:solidFill>
                  <a:srgbClr val="FFFFFF"/>
                </a:solidFill>
                <a:latin typeface="Arial" panose="020B0604020202020204" pitchFamily="34" charset="0"/>
                <a:cs typeface="Arial" panose="020B0604020202020204" pitchFamily="34" charset="0"/>
                <a:hlinkClick r:id="rId5" action="ppaction://hlinksldjump">
                  <a:extLst>
                    <a:ext uri="{A12FA001-AC4F-418D-AE19-62706E023703}">
                      <ahyp:hlinkClr xmlns:ahyp="http://schemas.microsoft.com/office/drawing/2018/hyperlinkcolor" val="tx"/>
                    </a:ext>
                  </a:extLst>
                </a:hlinkClick>
              </a:rPr>
              <a:t>Fornecedor que já possui conta no Ariba;</a:t>
            </a:r>
            <a:br>
              <a:rPr lang="es-MX" sz="2000" u="sng" dirty="0">
                <a:solidFill>
                  <a:srgbClr val="FFFFFF"/>
                </a:solidFill>
                <a:latin typeface="Arial" panose="020B0604020202020204" pitchFamily="34" charset="0"/>
                <a:cs typeface="Arial" panose="020B0604020202020204" pitchFamily="34" charset="0"/>
              </a:rPr>
            </a:br>
            <a:endParaRPr lang="es-MX" sz="2000" u="sng" dirty="0">
              <a:solidFill>
                <a:srgbClr val="FFFFFF"/>
              </a:solidFill>
              <a:latin typeface="Arial" panose="020B0604020202020204" pitchFamily="34" charset="0"/>
              <a:cs typeface="Arial" panose="020B0604020202020204" pitchFamily="34" charset="0"/>
            </a:endParaRPr>
          </a:p>
          <a:p>
            <a:pPr marL="342900" indent="-342900" defTabSz="914126">
              <a:buClr>
                <a:srgbClr val="F0AB00"/>
              </a:buClr>
              <a:buFont typeface="Arial" panose="020B0604020202020204" pitchFamily="34" charset="0"/>
              <a:buChar char="•"/>
            </a:pPr>
            <a:r>
              <a:rPr lang="es-MX" sz="2000" u="sng" dirty="0">
                <a:solidFill>
                  <a:srgbClr val="FFFFFF"/>
                </a:solidFill>
                <a:latin typeface="Arial" panose="020B0604020202020204" pitchFamily="34" charset="0"/>
                <a:cs typeface="Arial" panose="020B0604020202020204" pitchFamily="34" charset="0"/>
                <a:hlinkClick r:id="rId6" action="ppaction://hlinksldjump">
                  <a:extLst>
                    <a:ext uri="{A12FA001-AC4F-418D-AE19-62706E023703}">
                      <ahyp:hlinkClr xmlns:ahyp="http://schemas.microsoft.com/office/drawing/2018/hyperlinkcolor" val="tx"/>
                    </a:ext>
                  </a:extLst>
                </a:hlinkClick>
              </a:rPr>
              <a:t>Configuração de conta para notificações;</a:t>
            </a:r>
            <a:endParaRPr lang="es-MX" sz="2000" u="sng" dirty="0">
              <a:solidFill>
                <a:srgbClr val="FFFFFF"/>
              </a:solidFill>
              <a:latin typeface="Arial" panose="020B0604020202020204" pitchFamily="34" charset="0"/>
              <a:cs typeface="Arial" panose="020B0604020202020204" pitchFamily="34" charset="0"/>
            </a:endParaRPr>
          </a:p>
          <a:p>
            <a:pPr defTabSz="914126">
              <a:buClr>
                <a:srgbClr val="F0AB00"/>
              </a:buClr>
            </a:pPr>
            <a:endParaRPr lang="es-MX" sz="900" u="sng" dirty="0">
              <a:solidFill>
                <a:srgbClr val="FFFF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548675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vider"/>
          <p:cNvSpPr>
            <a:spLocks noGrp="1"/>
          </p:cNvSpPr>
          <p:nvPr>
            <p:ph type="ctrTitle"/>
          </p:nvPr>
        </p:nvSpPr>
        <p:spPr/>
        <p:txBody>
          <a:bodyPr/>
          <a:lstStyle/>
          <a:p>
            <a:r>
              <a:rPr lang="en-US" dirty="0"/>
              <a:t>Habilitação </a:t>
            </a:r>
            <a:r>
              <a:rPr lang="en-US" dirty="0">
                <a:solidFill>
                  <a:schemeClr val="accent1"/>
                </a:solidFill>
              </a:rPr>
              <a:t>da conta Ariba Network</a:t>
            </a:r>
          </a:p>
        </p:txBody>
      </p:sp>
    </p:spTree>
    <p:extLst>
      <p:ext uri="{BB962C8B-B14F-4D97-AF65-F5344CB8AC3E}">
        <p14:creationId xmlns:p14="http://schemas.microsoft.com/office/powerpoint/2010/main" val="7992050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p:cNvSpPr/>
          <p:nvPr/>
        </p:nvSpPr>
        <p:spPr bwMode="gray">
          <a:xfrm>
            <a:off x="578970" y="2350290"/>
            <a:ext cx="4794271" cy="1574390"/>
          </a:xfrm>
          <a:prstGeom prst="roundRect">
            <a:avLst/>
          </a:prstGeom>
          <a:solidFill>
            <a:schemeClr val="accent1"/>
          </a:solidFill>
          <a:ln w="25400" algn="ctr">
            <a:solidFill>
              <a:schemeClr val="accent1">
                <a:lumMod val="75000"/>
              </a:schemeClr>
            </a:solidFill>
            <a:miter lim="800000"/>
            <a:headEnd/>
            <a:tailEnd/>
          </a:ln>
        </p:spPr>
        <p:txBody>
          <a:bodyPr lIns="89977" tIns="71981" rIns="89977" bIns="71981" rtlCol="0" anchor="ctr"/>
          <a:lstStyle/>
          <a:p>
            <a:pPr algn="ctr" defTabSz="914126" fontAlgn="base">
              <a:spcBef>
                <a:spcPct val="50000"/>
              </a:spcBef>
              <a:spcAft>
                <a:spcPct val="0"/>
              </a:spcAft>
              <a:buClr>
                <a:srgbClr val="F0AB00"/>
              </a:buClr>
              <a:buSzPct val="80000"/>
            </a:pPr>
            <a:endParaRPr lang="pt-BR" sz="1799" kern="0" dirty="0">
              <a:solidFill>
                <a:srgbClr val="FFFFFF"/>
              </a:solidFill>
              <a:latin typeface="Arial"/>
              <a:ea typeface="Arial Unicode MS" pitchFamily="34" charset="-128"/>
              <a:cs typeface="Arial Unicode MS" pitchFamily="34" charset="-128"/>
            </a:endParaRPr>
          </a:p>
        </p:txBody>
      </p:sp>
      <p:sp>
        <p:nvSpPr>
          <p:cNvPr id="4" name="Text Placeholder"/>
          <p:cNvSpPr>
            <a:spLocks noGrp="1"/>
          </p:cNvSpPr>
          <p:nvPr>
            <p:ph type="body" sz="quarter" idx="11"/>
          </p:nvPr>
        </p:nvSpPr>
        <p:spPr bwMode="gray">
          <a:xfrm>
            <a:off x="503872" y="1520904"/>
            <a:ext cx="5024632" cy="4358050"/>
          </a:xfrm>
        </p:spPr>
        <p:txBody>
          <a:bodyPr>
            <a:normAutofit/>
          </a:bodyPr>
          <a:lstStyle/>
          <a:p>
            <a:pPr marL="285664" indent="-285664">
              <a:buFont typeface="Wingdings" panose="05000000000000000000" pitchFamily="2" charset="2"/>
              <a:buChar char="§"/>
            </a:pPr>
            <a:r>
              <a:rPr lang="pt-BR" sz="1600" dirty="0"/>
              <a:t>Sua empresa receberá uma carta convite por email </a:t>
            </a:r>
            <a:r>
              <a:rPr lang="pt-BR" sz="1600" dirty="0">
                <a:cs typeface="Calibri" pitchFamily="34" charset="0"/>
              </a:rPr>
              <a:t>com o seguinte assunto: </a:t>
            </a:r>
            <a:br>
              <a:rPr lang="pt-BR" sz="1799" dirty="0">
                <a:cs typeface="Calibri" pitchFamily="34" charset="0"/>
              </a:rPr>
            </a:br>
            <a:br>
              <a:rPr lang="pt-BR" sz="1799" dirty="0">
                <a:cs typeface="Calibri" pitchFamily="34" charset="0"/>
              </a:rPr>
            </a:br>
            <a:br>
              <a:rPr lang="pt-BR" sz="1799" dirty="0">
                <a:cs typeface="Calibri" pitchFamily="34" charset="0"/>
              </a:rPr>
            </a:br>
            <a:r>
              <a:rPr lang="pt-BR" sz="1799" u="sng" dirty="0">
                <a:solidFill>
                  <a:schemeClr val="accent1"/>
                </a:solidFill>
                <a:cs typeface="Calibri" pitchFamily="34" charset="0"/>
              </a:rPr>
              <a:t>“</a:t>
            </a:r>
            <a:r>
              <a:rPr lang="pt-BR" sz="1799" u="sng" dirty="0">
                <a:cs typeface="Calibri" pitchFamily="34" charset="0"/>
              </a:rPr>
              <a:t>Ação necessária: Aceitar solicitação de relacionamento comercial do(a) EMPRESA COMPRADORA. para fazer transações na Ariba Network”</a:t>
            </a:r>
            <a:endParaRPr lang="pt-BR" sz="1799" dirty="0">
              <a:cs typeface="Calibri" pitchFamily="34" charset="0"/>
            </a:endParaRPr>
          </a:p>
          <a:p>
            <a:pPr marL="285664" indent="-285664">
              <a:buFont typeface="Wingdings" panose="05000000000000000000" pitchFamily="2" charset="2"/>
              <a:buChar char="§"/>
            </a:pPr>
            <a:endParaRPr lang="pt-BR" sz="1799" dirty="0">
              <a:solidFill>
                <a:schemeClr val="accent1"/>
              </a:solidFill>
              <a:cs typeface="Calibri" pitchFamily="34" charset="0"/>
            </a:endParaRPr>
          </a:p>
          <a:p>
            <a:pPr marL="342797" indent="-342797">
              <a:buFont typeface="+mj-lt"/>
              <a:buAutoNum type="arabicPeriod"/>
            </a:pPr>
            <a:r>
              <a:rPr lang="pt-BR" sz="1600" dirty="0">
                <a:cs typeface="Calibri" pitchFamily="34" charset="0"/>
              </a:rPr>
              <a:t>Clique no link: </a:t>
            </a:r>
            <a:r>
              <a:rPr lang="pt-BR" sz="1600" u="sng" dirty="0">
                <a:cs typeface="Calibri" pitchFamily="34" charset="0"/>
              </a:rPr>
              <a:t>“Aceitar solicitação de relacionamento comercial do seu cliente.”</a:t>
            </a:r>
          </a:p>
          <a:p>
            <a:endParaRPr lang="pt-BR" sz="1799" dirty="0">
              <a:cs typeface="Calibri" pitchFamily="34" charset="0"/>
            </a:endParaRPr>
          </a:p>
        </p:txBody>
      </p:sp>
      <p:sp>
        <p:nvSpPr>
          <p:cNvPr id="2" name="Title"/>
          <p:cNvSpPr>
            <a:spLocks noGrp="1"/>
          </p:cNvSpPr>
          <p:nvPr>
            <p:ph type="title"/>
          </p:nvPr>
        </p:nvSpPr>
        <p:spPr bwMode="gray">
          <a:xfrm>
            <a:off x="503873" y="429476"/>
            <a:ext cx="5867839" cy="630778"/>
          </a:xfrm>
        </p:spPr>
        <p:txBody>
          <a:bodyPr/>
          <a:lstStyle/>
          <a:p>
            <a:r>
              <a:rPr lang="en-US" sz="2299" dirty="0"/>
              <a:t>Habilitação da conta</a:t>
            </a:r>
            <a:br>
              <a:rPr lang="en-US" sz="2299" dirty="0"/>
            </a:br>
            <a:r>
              <a:rPr lang="en-US" sz="1799" dirty="0">
                <a:solidFill>
                  <a:schemeClr val="accent1"/>
                </a:solidFill>
              </a:rPr>
              <a:t>Carta de relacionamento comercial:</a:t>
            </a:r>
            <a:endParaRPr lang="en-US" sz="2299" dirty="0">
              <a:solidFill>
                <a:schemeClr val="accent1"/>
              </a:solidFill>
            </a:endParaRPr>
          </a:p>
        </p:txBody>
      </p:sp>
      <p:pic>
        <p:nvPicPr>
          <p:cNvPr id="19" name="Picture 18"/>
          <p:cNvPicPr/>
          <p:nvPr/>
        </p:nvPicPr>
        <p:blipFill>
          <a:blip r:embed="rId3"/>
          <a:stretch>
            <a:fillRect/>
          </a:stretch>
        </p:blipFill>
        <p:spPr bwMode="gray">
          <a:xfrm>
            <a:off x="8048931" y="3429000"/>
            <a:ext cx="3564101" cy="2981748"/>
          </a:xfrm>
          <a:prstGeom prst="rect">
            <a:avLst/>
          </a:prstGeom>
          <a:effectLst>
            <a:outerShdw blurRad="63500" sx="102000" sy="102000" algn="ctr" rotWithShape="0">
              <a:prstClr val="black">
                <a:alpha val="40000"/>
              </a:prstClr>
            </a:outerShdw>
          </a:effectLst>
        </p:spPr>
      </p:pic>
      <p:pic>
        <p:nvPicPr>
          <p:cNvPr id="5" name="Picture 4">
            <a:extLst>
              <a:ext uri="{FF2B5EF4-FFF2-40B4-BE49-F238E27FC236}">
                <a16:creationId xmlns:a16="http://schemas.microsoft.com/office/drawing/2014/main" id="{B56F5BDD-6920-4CE3-8C8A-2B298C76572B}"/>
              </a:ext>
            </a:extLst>
          </p:cNvPr>
          <p:cNvPicPr>
            <a:picLocks noChangeAspect="1"/>
          </p:cNvPicPr>
          <p:nvPr/>
        </p:nvPicPr>
        <p:blipFill>
          <a:blip r:embed="rId4"/>
          <a:stretch>
            <a:fillRect/>
          </a:stretch>
        </p:blipFill>
        <p:spPr>
          <a:xfrm>
            <a:off x="6565645" y="836427"/>
            <a:ext cx="3301855" cy="3212898"/>
          </a:xfrm>
          <a:prstGeom prst="rect">
            <a:avLst/>
          </a:prstGeom>
        </p:spPr>
      </p:pic>
      <p:sp>
        <p:nvSpPr>
          <p:cNvPr id="8" name="Oval 7">
            <a:extLst>
              <a:ext uri="{FF2B5EF4-FFF2-40B4-BE49-F238E27FC236}">
                <a16:creationId xmlns:a16="http://schemas.microsoft.com/office/drawing/2014/main" id="{25EE82CB-2023-4F52-AC60-2963DDBCA77D}"/>
              </a:ext>
            </a:extLst>
          </p:cNvPr>
          <p:cNvSpPr/>
          <p:nvPr/>
        </p:nvSpPr>
        <p:spPr bwMode="gray">
          <a:xfrm>
            <a:off x="6324020" y="3445014"/>
            <a:ext cx="304721" cy="294563"/>
          </a:xfrm>
          <a:prstGeom prst="ellipse">
            <a:avLst/>
          </a:prstGeom>
          <a:solidFill>
            <a:schemeClr val="accent1"/>
          </a:solidFill>
          <a:ln w="25400" algn="ctr">
            <a:solidFill>
              <a:schemeClr val="accent1">
                <a:lumMod val="50000"/>
              </a:schemeClr>
            </a:solidFill>
            <a:miter lim="800000"/>
            <a:headEnd/>
            <a:tailEnd/>
          </a:ln>
        </p:spPr>
        <p:txBody>
          <a:bodyPr lIns="89977" tIns="71981" rIns="89977" bIns="71981" rtlCol="0" anchor="ctr"/>
          <a:lstStyle/>
          <a:p>
            <a:pPr algn="ctr" defTabSz="914126" fontAlgn="base">
              <a:spcBef>
                <a:spcPct val="50000"/>
              </a:spcBef>
              <a:spcAft>
                <a:spcPct val="0"/>
              </a:spcAft>
              <a:buClr>
                <a:srgbClr val="F0AB00"/>
              </a:buClr>
              <a:buSzPct val="80000"/>
            </a:pPr>
            <a:r>
              <a:rPr lang="pt-BR" sz="1799" kern="0" dirty="0">
                <a:solidFill>
                  <a:srgbClr val="FFFFFF"/>
                </a:solidFill>
                <a:latin typeface="Arial"/>
                <a:ea typeface="Arial Unicode MS" pitchFamily="34" charset="-128"/>
                <a:cs typeface="Arial Unicode MS" pitchFamily="34" charset="-128"/>
              </a:rPr>
              <a:t>1</a:t>
            </a:r>
          </a:p>
        </p:txBody>
      </p:sp>
      <p:cxnSp>
        <p:nvCxnSpPr>
          <p:cNvPr id="9" name="Straight Arrow Connector 8">
            <a:extLst>
              <a:ext uri="{FF2B5EF4-FFF2-40B4-BE49-F238E27FC236}">
                <a16:creationId xmlns:a16="http://schemas.microsoft.com/office/drawing/2014/main" id="{9822BD66-13F1-4FBE-9923-02DAA4A9C383}"/>
              </a:ext>
            </a:extLst>
          </p:cNvPr>
          <p:cNvCxnSpPr>
            <a:cxnSpLocks/>
          </p:cNvCxnSpPr>
          <p:nvPr/>
        </p:nvCxnSpPr>
        <p:spPr>
          <a:xfrm>
            <a:off x="6614898" y="3583589"/>
            <a:ext cx="216289" cy="0"/>
          </a:xfrm>
          <a:prstGeom prst="straightConnector1">
            <a:avLst/>
          </a:prstGeom>
          <a:ln w="25400">
            <a:solidFill>
              <a:schemeClr val="accent1">
                <a:lumMod val="50000"/>
              </a:schemeClr>
            </a:solidFill>
            <a:headEnd type="none" w="med" len="med"/>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848488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p:cNvSpPr>
            <a:spLocks noGrp="1"/>
          </p:cNvSpPr>
          <p:nvPr>
            <p:ph type="body" sz="quarter" idx="11"/>
          </p:nvPr>
        </p:nvSpPr>
        <p:spPr bwMode="gray">
          <a:xfrm>
            <a:off x="497523" y="1359639"/>
            <a:ext cx="3950014" cy="5251417"/>
          </a:xfrm>
        </p:spPr>
        <p:txBody>
          <a:bodyPr>
            <a:normAutofit lnSpcReduction="10000"/>
          </a:bodyPr>
          <a:lstStyle/>
          <a:p>
            <a:pPr marL="0" lvl="1" indent="0">
              <a:buNone/>
            </a:pPr>
            <a:r>
              <a:rPr lang="pt-BR" sz="1600" dirty="0"/>
              <a:t>Após clicar no link, você será direcionado para a página do Ariba para dar início ao processo de registro. </a:t>
            </a:r>
            <a:br>
              <a:rPr lang="pt-BR" sz="1600" dirty="0"/>
            </a:br>
            <a:endParaRPr lang="pt-BR" sz="1600" dirty="0">
              <a:cs typeface="Calibri" pitchFamily="34" charset="0"/>
            </a:endParaRPr>
          </a:p>
          <a:p>
            <a:pPr marL="0" lvl="1" indent="0">
              <a:buNone/>
            </a:pPr>
            <a:r>
              <a:rPr lang="pt-BR" sz="1600" dirty="0">
                <a:cs typeface="Calibri" pitchFamily="34" charset="0"/>
              </a:rPr>
              <a:t>Existem duas opções para aceite de relacionamento no portal Ariba:</a:t>
            </a:r>
          </a:p>
          <a:p>
            <a:pPr marL="0" lvl="1" indent="0">
              <a:buNone/>
            </a:pPr>
            <a:endParaRPr lang="pt-BR" sz="1600" dirty="0">
              <a:cs typeface="Calibri" pitchFamily="34" charset="0"/>
            </a:endParaRPr>
          </a:p>
          <a:p>
            <a:pPr marL="342797" lvl="1" indent="-342797">
              <a:buFont typeface="+mj-lt"/>
              <a:buAutoNum type="arabicPeriod"/>
            </a:pPr>
            <a:r>
              <a:rPr lang="pt-BR" sz="1600" b="1" dirty="0">
                <a:cs typeface="Calibri" pitchFamily="34" charset="0"/>
              </a:rPr>
              <a:t>Novo usuário: </a:t>
            </a:r>
            <a:r>
              <a:rPr lang="pt-BR" sz="1600" dirty="0">
                <a:cs typeface="Calibri" pitchFamily="34" charset="0"/>
              </a:rPr>
              <a:t>se sua empresa não possui registro no portal Ariba, clique em inscreva-se agora para iniciar o processo.</a:t>
            </a:r>
          </a:p>
          <a:p>
            <a:pPr marL="342797" lvl="1" indent="-342797">
              <a:buFont typeface="+mj-lt"/>
              <a:buAutoNum type="arabicPeriod"/>
            </a:pPr>
            <a:endParaRPr lang="pt-BR" sz="1600" b="1" dirty="0">
              <a:cs typeface="Calibri" pitchFamily="34" charset="0"/>
            </a:endParaRPr>
          </a:p>
          <a:p>
            <a:pPr marL="342797" lvl="1" indent="-342797">
              <a:buFont typeface="+mj-lt"/>
              <a:buAutoNum type="arabicPeriod"/>
            </a:pPr>
            <a:r>
              <a:rPr lang="pt-BR" sz="1600" b="1" dirty="0">
                <a:cs typeface="Calibri" pitchFamily="34" charset="0"/>
              </a:rPr>
              <a:t>Usuário existente: </a:t>
            </a:r>
            <a:r>
              <a:rPr lang="pt-BR" sz="1600" dirty="0">
                <a:cs typeface="Calibri" pitchFamily="34" charset="0"/>
              </a:rPr>
              <a:t>se sua empresa já possui registro no portal Ariba, faça o login com utilizando seu usuário e senha, clique em confirmar e seu relacionamento estará aceito.</a:t>
            </a:r>
          </a:p>
          <a:p>
            <a:pPr marL="0" lvl="1" indent="0">
              <a:buNone/>
            </a:pPr>
            <a:r>
              <a:rPr lang="pt-BR" sz="1600" dirty="0">
                <a:cs typeface="Calibri" pitchFamily="34" charset="0"/>
              </a:rPr>
              <a:t>      Obs: para esta opção o processo de    </a:t>
            </a:r>
            <a:br>
              <a:rPr lang="pt-BR" sz="1600" dirty="0">
                <a:cs typeface="Calibri" pitchFamily="34" charset="0"/>
              </a:rPr>
            </a:br>
            <a:r>
              <a:rPr lang="pt-BR" sz="1600" dirty="0">
                <a:cs typeface="Calibri" pitchFamily="34" charset="0"/>
              </a:rPr>
              <a:t>      aceite de relacionamento finaliza   </a:t>
            </a:r>
            <a:br>
              <a:rPr lang="pt-BR" sz="1600" dirty="0">
                <a:cs typeface="Calibri" pitchFamily="34" charset="0"/>
              </a:rPr>
            </a:br>
            <a:r>
              <a:rPr lang="pt-BR" sz="1600" dirty="0">
                <a:cs typeface="Calibri" pitchFamily="34" charset="0"/>
              </a:rPr>
              <a:t>      neste etapa.</a:t>
            </a:r>
          </a:p>
        </p:txBody>
      </p:sp>
      <p:pic>
        <p:nvPicPr>
          <p:cNvPr id="9" name="yui_3_16_0_1_1474319370262_26521" descr="image003.png@01D20D17"/>
          <p:cNvPicPr/>
          <p:nvPr/>
        </p:nvPicPr>
        <p:blipFill>
          <a:blip r:embed="rId3">
            <a:extLst>
              <a:ext uri="{28A0092B-C50C-407E-A947-70E740481C1C}">
                <a14:useLocalDpi xmlns:a14="http://schemas.microsoft.com/office/drawing/2010/main" val="0"/>
              </a:ext>
            </a:extLst>
          </a:blip>
          <a:srcRect/>
          <a:stretch>
            <a:fillRect/>
          </a:stretch>
        </p:blipFill>
        <p:spPr bwMode="gray">
          <a:xfrm>
            <a:off x="5595415" y="1309214"/>
            <a:ext cx="5867839" cy="2499055"/>
          </a:xfrm>
          <a:prstGeom prst="rect">
            <a:avLst/>
          </a:prstGeom>
          <a:noFill/>
          <a:effectLst>
            <a:outerShdw blurRad="228600" dist="50800" dir="5400000" algn="ctr" rotWithShape="0">
              <a:srgbClr val="000000">
                <a:alpha val="43137"/>
              </a:srgbClr>
            </a:outerShdw>
          </a:effectLst>
        </p:spPr>
      </p:pic>
      <p:sp>
        <p:nvSpPr>
          <p:cNvPr id="3" name="Arrow: Up 2"/>
          <p:cNvSpPr/>
          <p:nvPr/>
        </p:nvSpPr>
        <p:spPr bwMode="gray">
          <a:xfrm>
            <a:off x="5504985" y="3972421"/>
            <a:ext cx="2214303" cy="2284481"/>
          </a:xfrm>
          <a:prstGeom prst="upArrow">
            <a:avLst/>
          </a:prstGeom>
          <a:solidFill>
            <a:schemeClr val="accent1"/>
          </a:solidFill>
          <a:ln w="25400" algn="ctr">
            <a:solidFill>
              <a:schemeClr val="accent1">
                <a:lumMod val="50000"/>
              </a:schemeClr>
            </a:solidFill>
            <a:miter lim="800000"/>
            <a:headEnd/>
            <a:tailEnd/>
          </a:ln>
        </p:spPr>
        <p:txBody>
          <a:bodyPr lIns="89977" tIns="71981" rIns="89977" bIns="71981" rtlCol="0" anchor="ctr"/>
          <a:lstStyle/>
          <a:p>
            <a:pPr algn="ctr" defTabSz="914126" fontAlgn="base">
              <a:spcBef>
                <a:spcPct val="50000"/>
              </a:spcBef>
              <a:spcAft>
                <a:spcPct val="0"/>
              </a:spcAft>
              <a:buClr>
                <a:srgbClr val="F0AB00"/>
              </a:buClr>
              <a:buSzPct val="80000"/>
            </a:pPr>
            <a:r>
              <a:rPr lang="pt-BR" sz="3199" kern="0" dirty="0">
                <a:solidFill>
                  <a:srgbClr val="FFFFFF"/>
                </a:solidFill>
                <a:latin typeface="Arial"/>
                <a:ea typeface="Arial Unicode MS" pitchFamily="34" charset="-128"/>
                <a:cs typeface="Arial Unicode MS" pitchFamily="34" charset="-128"/>
              </a:rPr>
              <a:t>1</a:t>
            </a:r>
          </a:p>
        </p:txBody>
      </p:sp>
      <p:sp>
        <p:nvSpPr>
          <p:cNvPr id="11" name="Arrow: Up 10"/>
          <p:cNvSpPr/>
          <p:nvPr/>
        </p:nvSpPr>
        <p:spPr bwMode="gray">
          <a:xfrm>
            <a:off x="9248950" y="3985347"/>
            <a:ext cx="2214303" cy="2284481"/>
          </a:xfrm>
          <a:prstGeom prst="upArrow">
            <a:avLst/>
          </a:prstGeom>
          <a:solidFill>
            <a:schemeClr val="accent1"/>
          </a:solidFill>
          <a:ln w="25400" algn="ctr">
            <a:solidFill>
              <a:schemeClr val="accent1">
                <a:lumMod val="50000"/>
              </a:schemeClr>
            </a:solidFill>
            <a:miter lim="800000"/>
            <a:headEnd/>
            <a:tailEnd/>
          </a:ln>
        </p:spPr>
        <p:txBody>
          <a:bodyPr lIns="89977" tIns="71981" rIns="89977" bIns="71981" rtlCol="0" anchor="ctr"/>
          <a:lstStyle/>
          <a:p>
            <a:pPr algn="ctr" defTabSz="914126" fontAlgn="base">
              <a:spcBef>
                <a:spcPct val="50000"/>
              </a:spcBef>
              <a:spcAft>
                <a:spcPct val="0"/>
              </a:spcAft>
              <a:buClr>
                <a:srgbClr val="F0AB00"/>
              </a:buClr>
              <a:buSzPct val="80000"/>
            </a:pPr>
            <a:endParaRPr lang="pt-BR" sz="1799" kern="0" dirty="0">
              <a:solidFill>
                <a:srgbClr val="FFFFFF"/>
              </a:solidFill>
              <a:latin typeface="Arial"/>
              <a:ea typeface="Arial Unicode MS" pitchFamily="34" charset="-128"/>
              <a:cs typeface="Arial Unicode MS" pitchFamily="34" charset="-128"/>
            </a:endParaRPr>
          </a:p>
        </p:txBody>
      </p:sp>
      <p:sp>
        <p:nvSpPr>
          <p:cNvPr id="7" name="TextBox 6"/>
          <p:cNvSpPr txBox="1"/>
          <p:nvPr/>
        </p:nvSpPr>
        <p:spPr bwMode="gray">
          <a:xfrm>
            <a:off x="10269766" y="5155291"/>
            <a:ext cx="45707" cy="492315"/>
          </a:xfrm>
          <a:prstGeom prst="rect">
            <a:avLst/>
          </a:prstGeom>
          <a:noFill/>
        </p:spPr>
        <p:txBody>
          <a:bodyPr wrap="square" lIns="0" tIns="0" rIns="0" bIns="0" rtlCol="0">
            <a:spAutoFit/>
          </a:bodyPr>
          <a:lstStyle/>
          <a:p>
            <a:pPr defTabSz="1088449" fontAlgn="base">
              <a:spcBef>
                <a:spcPct val="50000"/>
              </a:spcBef>
              <a:spcAft>
                <a:spcPct val="0"/>
              </a:spcAft>
              <a:buClr>
                <a:srgbClr val="F0AB00"/>
              </a:buClr>
              <a:buSzPct val="80000"/>
            </a:pPr>
            <a:r>
              <a:rPr lang="pt-BR" sz="3199" kern="0" dirty="0">
                <a:solidFill>
                  <a:srgbClr val="FFFFFF"/>
                </a:solidFill>
                <a:latin typeface="Arial"/>
                <a:ea typeface="Arial Unicode MS" pitchFamily="34" charset="-128"/>
                <a:cs typeface="Arial Unicode MS" pitchFamily="34" charset="-128"/>
              </a:rPr>
              <a:t>2</a:t>
            </a:r>
          </a:p>
        </p:txBody>
      </p:sp>
      <p:sp>
        <p:nvSpPr>
          <p:cNvPr id="8" name="Title">
            <a:extLst>
              <a:ext uri="{FF2B5EF4-FFF2-40B4-BE49-F238E27FC236}">
                <a16:creationId xmlns:a16="http://schemas.microsoft.com/office/drawing/2014/main" id="{487A0653-CEEA-480C-913D-865A1282D4B1}"/>
              </a:ext>
            </a:extLst>
          </p:cNvPr>
          <p:cNvSpPr>
            <a:spLocks noGrp="1"/>
          </p:cNvSpPr>
          <p:nvPr>
            <p:ph type="title"/>
          </p:nvPr>
        </p:nvSpPr>
        <p:spPr bwMode="gray">
          <a:xfrm>
            <a:off x="497522" y="405581"/>
            <a:ext cx="5867839" cy="630778"/>
          </a:xfrm>
        </p:spPr>
        <p:txBody>
          <a:bodyPr/>
          <a:lstStyle/>
          <a:p>
            <a:r>
              <a:rPr lang="en-US" sz="2299" dirty="0"/>
              <a:t>Habilitação da conta</a:t>
            </a:r>
            <a:br>
              <a:rPr lang="en-US" sz="2299" dirty="0"/>
            </a:br>
            <a:r>
              <a:rPr lang="en-US" sz="1799" dirty="0">
                <a:solidFill>
                  <a:schemeClr val="accent1"/>
                </a:solidFill>
              </a:rPr>
              <a:t>Opções de acesso:</a:t>
            </a:r>
            <a:endParaRPr lang="en-US" sz="2299" dirty="0">
              <a:solidFill>
                <a:schemeClr val="accent1"/>
              </a:solidFill>
            </a:endParaRPr>
          </a:p>
        </p:txBody>
      </p:sp>
    </p:spTree>
    <p:extLst>
      <p:ext uri="{BB962C8B-B14F-4D97-AF65-F5344CB8AC3E}">
        <p14:creationId xmlns:p14="http://schemas.microsoft.com/office/powerpoint/2010/main" val="20089106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hlinkClick r:id="rId3" action="ppaction://hlinksldjump"/>
            <a:extLst>
              <a:ext uri="{FF2B5EF4-FFF2-40B4-BE49-F238E27FC236}">
                <a16:creationId xmlns:a16="http://schemas.microsoft.com/office/drawing/2014/main" id="{AC10ADC9-6232-41CF-A5A0-32790F1D1709}"/>
              </a:ext>
            </a:extLst>
          </p:cNvPr>
          <p:cNvSpPr/>
          <p:nvPr/>
        </p:nvSpPr>
        <p:spPr bwMode="gray">
          <a:xfrm>
            <a:off x="961775" y="2591019"/>
            <a:ext cx="4380359" cy="2437765"/>
          </a:xfrm>
          <a:prstGeom prst="roundRect">
            <a:avLst/>
          </a:prstGeom>
          <a:solidFill>
            <a:schemeClr val="accent1"/>
          </a:solidFill>
          <a:ln w="25400" algn="ctr">
            <a:solidFill>
              <a:schemeClr val="accent1">
                <a:lumMod val="50000"/>
              </a:schemeClr>
            </a:solidFill>
            <a:miter lim="800000"/>
            <a:headEnd/>
            <a:tailEnd/>
          </a:ln>
        </p:spPr>
        <p:txBody>
          <a:bodyPr lIns="89977" tIns="71981" rIns="89977" bIns="71981" rtlCol="0" anchor="ctr"/>
          <a:lstStyle/>
          <a:p>
            <a:pPr algn="ctr" defTabSz="914126" fontAlgn="base">
              <a:spcBef>
                <a:spcPct val="50000"/>
              </a:spcBef>
              <a:spcAft>
                <a:spcPct val="0"/>
              </a:spcAft>
              <a:buClr>
                <a:srgbClr val="F0AB00"/>
              </a:buClr>
              <a:buSzPct val="80000"/>
            </a:pPr>
            <a:r>
              <a:rPr lang="pt-BR" sz="1999" b="1" kern="0" dirty="0">
                <a:solidFill>
                  <a:srgbClr val="FFFFFF"/>
                </a:solidFill>
                <a:latin typeface="Arial"/>
                <a:ea typeface="Arial Unicode MS" pitchFamily="34" charset="-128"/>
                <a:cs typeface="Arial Unicode MS" pitchFamily="34" charset="-128"/>
                <a:hlinkClick r:id="rId3" action="ppaction://hlinksldjump">
                  <a:extLst>
                    <a:ext uri="{A12FA001-AC4F-418D-AE19-62706E023703}">
                      <ahyp:hlinkClr xmlns:ahyp="http://schemas.microsoft.com/office/drawing/2018/hyperlinkcolor" val="tx"/>
                    </a:ext>
                  </a:extLst>
                </a:hlinkClick>
              </a:rPr>
              <a:t>Clique aqui se sua empresa é nova no Ariba Network.</a:t>
            </a:r>
            <a:endParaRPr lang="pt-BR" sz="1999" b="1" kern="0" dirty="0">
              <a:solidFill>
                <a:srgbClr val="FFFFFF"/>
              </a:solidFill>
              <a:latin typeface="Arial"/>
              <a:ea typeface="Arial Unicode MS" pitchFamily="34" charset="-128"/>
              <a:cs typeface="Arial Unicode MS" pitchFamily="34" charset="-128"/>
            </a:endParaRPr>
          </a:p>
        </p:txBody>
      </p:sp>
      <p:sp>
        <p:nvSpPr>
          <p:cNvPr id="4" name="Rectangle: Rounded Corners 3">
            <a:extLst>
              <a:ext uri="{FF2B5EF4-FFF2-40B4-BE49-F238E27FC236}">
                <a16:creationId xmlns:a16="http://schemas.microsoft.com/office/drawing/2014/main" id="{931F94D0-CCEF-495C-B060-D5A9512204D7}"/>
              </a:ext>
            </a:extLst>
          </p:cNvPr>
          <p:cNvSpPr/>
          <p:nvPr/>
        </p:nvSpPr>
        <p:spPr bwMode="gray">
          <a:xfrm>
            <a:off x="6514991" y="2591020"/>
            <a:ext cx="4543830" cy="2437764"/>
          </a:xfrm>
          <a:prstGeom prst="roundRect">
            <a:avLst/>
          </a:prstGeom>
          <a:solidFill>
            <a:schemeClr val="accent1"/>
          </a:solidFill>
          <a:ln w="25400" algn="ctr">
            <a:solidFill>
              <a:schemeClr val="accent1">
                <a:lumMod val="50000"/>
              </a:schemeClr>
            </a:solidFill>
            <a:miter lim="800000"/>
            <a:headEnd/>
            <a:tailEnd/>
          </a:ln>
        </p:spPr>
        <p:txBody>
          <a:bodyPr lIns="89977" tIns="71981" rIns="89977" bIns="71981" rtlCol="0" anchor="ctr"/>
          <a:lstStyle/>
          <a:p>
            <a:pPr algn="ctr" defTabSz="914126" fontAlgn="base">
              <a:spcBef>
                <a:spcPct val="50000"/>
              </a:spcBef>
              <a:spcAft>
                <a:spcPct val="0"/>
              </a:spcAft>
              <a:buClr>
                <a:srgbClr val="F0AB00"/>
              </a:buClr>
              <a:buSzPct val="80000"/>
            </a:pPr>
            <a:r>
              <a:rPr lang="pt-BR" sz="1799" b="1" kern="0" dirty="0">
                <a:solidFill>
                  <a:srgbClr val="FFFFFF"/>
                </a:solidFill>
                <a:latin typeface="Arial"/>
                <a:ea typeface="Arial Unicode MS" pitchFamily="34" charset="-128"/>
                <a:cs typeface="Arial Unicode MS" pitchFamily="34" charset="-128"/>
                <a:hlinkClick r:id="rId4" action="ppaction://hlinksldjump">
                  <a:extLst>
                    <a:ext uri="{A12FA001-AC4F-418D-AE19-62706E023703}">
                      <ahyp:hlinkClr xmlns:ahyp="http://schemas.microsoft.com/office/drawing/2018/hyperlinkcolor" val="tx"/>
                    </a:ext>
                  </a:extLst>
                </a:hlinkClick>
              </a:rPr>
              <a:t>Clique aqui se sua empresa já possui conta no Ariba Network.</a:t>
            </a:r>
            <a:endParaRPr lang="pt-BR" sz="1799" b="1" kern="0" dirty="0">
              <a:solidFill>
                <a:srgbClr val="FFFFFF"/>
              </a:solidFill>
              <a:latin typeface="Arial"/>
              <a:ea typeface="Arial Unicode MS" pitchFamily="34" charset="-128"/>
              <a:cs typeface="Arial Unicode MS" pitchFamily="34" charset="-128"/>
            </a:endParaRPr>
          </a:p>
        </p:txBody>
      </p:sp>
      <p:sp>
        <p:nvSpPr>
          <p:cNvPr id="5" name="Title">
            <a:extLst>
              <a:ext uri="{FF2B5EF4-FFF2-40B4-BE49-F238E27FC236}">
                <a16:creationId xmlns:a16="http://schemas.microsoft.com/office/drawing/2014/main" id="{9FC1369F-DC2C-49BD-B06A-8A3D66D87026}"/>
              </a:ext>
            </a:extLst>
          </p:cNvPr>
          <p:cNvSpPr>
            <a:spLocks noGrp="1"/>
          </p:cNvSpPr>
          <p:nvPr>
            <p:ph type="title"/>
          </p:nvPr>
        </p:nvSpPr>
        <p:spPr bwMode="gray">
          <a:xfrm>
            <a:off x="497522" y="510329"/>
            <a:ext cx="5867839" cy="630778"/>
          </a:xfrm>
        </p:spPr>
        <p:txBody>
          <a:bodyPr/>
          <a:lstStyle/>
          <a:p>
            <a:r>
              <a:rPr lang="en-US" sz="2299" dirty="0"/>
              <a:t>Habilitação da conta</a:t>
            </a:r>
            <a:br>
              <a:rPr lang="en-US" sz="2299" dirty="0"/>
            </a:br>
            <a:r>
              <a:rPr lang="en-US" sz="1799" dirty="0">
                <a:solidFill>
                  <a:srgbClr val="F0AB00"/>
                </a:solidFill>
              </a:rPr>
              <a:t>Opções de acesso:</a:t>
            </a:r>
            <a:endParaRPr lang="en-US" sz="2299" dirty="0"/>
          </a:p>
        </p:txBody>
      </p:sp>
      <p:sp>
        <p:nvSpPr>
          <p:cNvPr id="6" name="Rectangle 5">
            <a:extLst>
              <a:ext uri="{FF2B5EF4-FFF2-40B4-BE49-F238E27FC236}">
                <a16:creationId xmlns:a16="http://schemas.microsoft.com/office/drawing/2014/main" id="{FB07C404-0329-424C-8EB7-D565E3E417CD}"/>
              </a:ext>
            </a:extLst>
          </p:cNvPr>
          <p:cNvSpPr/>
          <p:nvPr/>
        </p:nvSpPr>
        <p:spPr>
          <a:xfrm>
            <a:off x="391814" y="1629398"/>
            <a:ext cx="11256012" cy="307697"/>
          </a:xfrm>
          <a:prstGeom prst="rect">
            <a:avLst/>
          </a:prstGeom>
        </p:spPr>
        <p:txBody>
          <a:bodyPr wrap="square">
            <a:spAutoFit/>
          </a:bodyPr>
          <a:lstStyle/>
          <a:p>
            <a:pPr defTabSz="1088449"/>
            <a:r>
              <a:rPr lang="pt-BR" sz="1400" u="sng" dirty="0">
                <a:solidFill>
                  <a:srgbClr val="FFFFFF"/>
                </a:solidFill>
                <a:latin typeface="Arial"/>
              </a:rPr>
              <a:t>Selecione a opção de acordo com o status da sua empresa</a:t>
            </a:r>
            <a:r>
              <a:rPr lang="pt-BR" sz="1400" dirty="0">
                <a:solidFill>
                  <a:srgbClr val="FFFFFF"/>
                </a:solidFill>
                <a:latin typeface="Arial"/>
              </a:rPr>
              <a:t>:</a:t>
            </a:r>
            <a:endParaRPr lang="es-ES" sz="1400" dirty="0">
              <a:solidFill>
                <a:srgbClr val="FFFFFF"/>
              </a:solidFill>
              <a:latin typeface="Arial"/>
            </a:endParaRPr>
          </a:p>
        </p:txBody>
      </p:sp>
    </p:spTree>
    <p:extLst>
      <p:ext uri="{BB962C8B-B14F-4D97-AF65-F5344CB8AC3E}">
        <p14:creationId xmlns:p14="http://schemas.microsoft.com/office/powerpoint/2010/main" val="37369286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bwMode="gray">
          <a:xfrm>
            <a:off x="414326" y="2540999"/>
            <a:ext cx="8013762" cy="1323094"/>
          </a:xfrm>
          <a:prstGeom prst="rect">
            <a:avLst/>
          </a:prstGeom>
        </p:spPr>
        <p:txBody>
          <a:bodyPr wrap="none">
            <a:spAutoFit/>
          </a:bodyPr>
          <a:lstStyle/>
          <a:p>
            <a:pPr defTabSz="1088449"/>
            <a:r>
              <a:rPr lang="en-US" sz="4399" b="1" dirty="0">
                <a:solidFill>
                  <a:srgbClr val="FFFFFF"/>
                </a:solidFill>
                <a:latin typeface="Arial"/>
              </a:rPr>
              <a:t>Habilitação da conta: </a:t>
            </a:r>
          </a:p>
          <a:p>
            <a:pPr defTabSz="1088449"/>
            <a:r>
              <a:rPr lang="en-US" sz="3599" b="1" dirty="0">
                <a:solidFill>
                  <a:srgbClr val="F0AB00"/>
                </a:solidFill>
                <a:latin typeface="Arial"/>
              </a:rPr>
              <a:t>Fornecedor novo no Ariba Network.</a:t>
            </a:r>
            <a:endParaRPr lang="pt-BR" sz="3599" b="1" dirty="0">
              <a:solidFill>
                <a:srgbClr val="FFFFFF"/>
              </a:solidFill>
              <a:latin typeface="Arial"/>
            </a:endParaRPr>
          </a:p>
        </p:txBody>
      </p:sp>
    </p:spTree>
    <p:extLst>
      <p:ext uri="{BB962C8B-B14F-4D97-AF65-F5344CB8AC3E}">
        <p14:creationId xmlns:p14="http://schemas.microsoft.com/office/powerpoint/2010/main" val="26975700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p:cNvSpPr>
            <a:spLocks noGrp="1"/>
          </p:cNvSpPr>
          <p:nvPr>
            <p:ph type="body" sz="quarter" idx="11"/>
          </p:nvPr>
        </p:nvSpPr>
        <p:spPr bwMode="gray">
          <a:xfrm>
            <a:off x="497523" y="2108381"/>
            <a:ext cx="3950014" cy="5251417"/>
          </a:xfrm>
        </p:spPr>
        <p:txBody>
          <a:bodyPr>
            <a:normAutofit/>
          </a:bodyPr>
          <a:lstStyle/>
          <a:p>
            <a:pPr marL="0" lvl="1" indent="0">
              <a:buNone/>
            </a:pPr>
            <a:r>
              <a:rPr lang="pt-BR" sz="1600" dirty="0"/>
              <a:t>Após clicar no link da carta de relacionamento, você será direcionado para a página do Ariba para dar início ao processo de registro. </a:t>
            </a:r>
            <a:br>
              <a:rPr lang="pt-BR" sz="1600" dirty="0"/>
            </a:br>
            <a:endParaRPr lang="pt-BR" sz="1600" dirty="0">
              <a:cs typeface="Calibri" pitchFamily="34" charset="0"/>
            </a:endParaRPr>
          </a:p>
          <a:p>
            <a:pPr marL="0" lvl="1" indent="0">
              <a:buNone/>
            </a:pPr>
            <a:endParaRPr lang="pt-BR" sz="1600" dirty="0">
              <a:cs typeface="Calibri" pitchFamily="34" charset="0"/>
            </a:endParaRPr>
          </a:p>
          <a:p>
            <a:pPr marL="342797" lvl="1" indent="-342797">
              <a:buFont typeface="+mj-lt"/>
              <a:buAutoNum type="arabicPeriod"/>
            </a:pPr>
            <a:r>
              <a:rPr lang="pt-BR" sz="1600" dirty="0">
                <a:cs typeface="Calibri" pitchFamily="34" charset="0"/>
              </a:rPr>
              <a:t>Clique em inscreva-se agora para iniciar o processo.</a:t>
            </a:r>
          </a:p>
        </p:txBody>
      </p:sp>
      <p:pic>
        <p:nvPicPr>
          <p:cNvPr id="9" name="yui_3_16_0_1_1474319370262_26521" descr="image003.png@01D20D17"/>
          <p:cNvPicPr/>
          <p:nvPr/>
        </p:nvPicPr>
        <p:blipFill>
          <a:blip r:embed="rId3">
            <a:extLst>
              <a:ext uri="{28A0092B-C50C-407E-A947-70E740481C1C}">
                <a14:useLocalDpi xmlns:a14="http://schemas.microsoft.com/office/drawing/2010/main" val="0"/>
              </a:ext>
            </a:extLst>
          </a:blip>
          <a:srcRect/>
          <a:stretch>
            <a:fillRect/>
          </a:stretch>
        </p:blipFill>
        <p:spPr bwMode="gray">
          <a:xfrm>
            <a:off x="5673771" y="1962186"/>
            <a:ext cx="5867839" cy="2499055"/>
          </a:xfrm>
          <a:prstGeom prst="rect">
            <a:avLst/>
          </a:prstGeom>
          <a:noFill/>
          <a:effectLst>
            <a:outerShdw blurRad="228600" dist="50800" dir="5400000" algn="ctr" rotWithShape="0">
              <a:srgbClr val="000000">
                <a:alpha val="43137"/>
              </a:srgbClr>
            </a:outerShdw>
          </a:effectLst>
        </p:spPr>
      </p:pic>
      <p:sp>
        <p:nvSpPr>
          <p:cNvPr id="8" name="Title">
            <a:extLst>
              <a:ext uri="{FF2B5EF4-FFF2-40B4-BE49-F238E27FC236}">
                <a16:creationId xmlns:a16="http://schemas.microsoft.com/office/drawing/2014/main" id="{487A0653-CEEA-480C-913D-865A1282D4B1}"/>
              </a:ext>
            </a:extLst>
          </p:cNvPr>
          <p:cNvSpPr>
            <a:spLocks noGrp="1"/>
          </p:cNvSpPr>
          <p:nvPr>
            <p:ph type="title"/>
          </p:nvPr>
        </p:nvSpPr>
        <p:spPr bwMode="gray">
          <a:xfrm>
            <a:off x="497522" y="405581"/>
            <a:ext cx="5867839" cy="630778"/>
          </a:xfrm>
        </p:spPr>
        <p:txBody>
          <a:bodyPr/>
          <a:lstStyle/>
          <a:p>
            <a:r>
              <a:rPr lang="en-US" sz="2299" dirty="0"/>
              <a:t>Habilitação da conta</a:t>
            </a:r>
            <a:br>
              <a:rPr lang="en-US" sz="2299" dirty="0"/>
            </a:br>
            <a:r>
              <a:rPr lang="en-US" sz="1799" dirty="0">
                <a:solidFill>
                  <a:schemeClr val="accent1"/>
                </a:solidFill>
              </a:rPr>
              <a:t>Fornecedor novo:</a:t>
            </a:r>
            <a:endParaRPr lang="en-US" sz="2299" dirty="0">
              <a:solidFill>
                <a:schemeClr val="accent1"/>
              </a:solidFill>
            </a:endParaRPr>
          </a:p>
        </p:txBody>
      </p:sp>
      <p:cxnSp>
        <p:nvCxnSpPr>
          <p:cNvPr id="12" name="Straight Arrow Connector 11">
            <a:extLst>
              <a:ext uri="{FF2B5EF4-FFF2-40B4-BE49-F238E27FC236}">
                <a16:creationId xmlns:a16="http://schemas.microsoft.com/office/drawing/2014/main" id="{DCFBA057-8703-4EC3-BB95-10B1EB3364F3}"/>
              </a:ext>
            </a:extLst>
          </p:cNvPr>
          <p:cNvCxnSpPr>
            <a:cxnSpLocks/>
          </p:cNvCxnSpPr>
          <p:nvPr/>
        </p:nvCxnSpPr>
        <p:spPr>
          <a:xfrm flipH="1">
            <a:off x="6442666" y="3879771"/>
            <a:ext cx="619517" cy="0"/>
          </a:xfrm>
          <a:prstGeom prst="straightConnector1">
            <a:avLst/>
          </a:prstGeom>
          <a:ln w="25400">
            <a:solidFill>
              <a:schemeClr val="accent1">
                <a:lumMod val="50000"/>
              </a:schemeClr>
            </a:solidFill>
            <a:headEnd type="none" w="med" len="med"/>
            <a:tailEnd type="triangle"/>
          </a:ln>
        </p:spPr>
        <p:style>
          <a:lnRef idx="1">
            <a:schemeClr val="accent1"/>
          </a:lnRef>
          <a:fillRef idx="0">
            <a:schemeClr val="accent1"/>
          </a:fillRef>
          <a:effectRef idx="0">
            <a:schemeClr val="accent1"/>
          </a:effectRef>
          <a:fontRef idx="minor">
            <a:schemeClr val="tx1"/>
          </a:fontRef>
        </p:style>
      </p:cxnSp>
      <p:sp>
        <p:nvSpPr>
          <p:cNvPr id="10" name="Oval 9">
            <a:extLst>
              <a:ext uri="{FF2B5EF4-FFF2-40B4-BE49-F238E27FC236}">
                <a16:creationId xmlns:a16="http://schemas.microsoft.com/office/drawing/2014/main" id="{851CD545-DD69-4209-9C7B-08A3A9947312}"/>
              </a:ext>
            </a:extLst>
          </p:cNvPr>
          <p:cNvSpPr/>
          <p:nvPr/>
        </p:nvSpPr>
        <p:spPr bwMode="gray">
          <a:xfrm>
            <a:off x="6757461" y="3732489"/>
            <a:ext cx="304721" cy="294563"/>
          </a:xfrm>
          <a:prstGeom prst="ellipse">
            <a:avLst/>
          </a:prstGeom>
          <a:solidFill>
            <a:schemeClr val="accent1"/>
          </a:solidFill>
          <a:ln w="25400" algn="ctr">
            <a:solidFill>
              <a:schemeClr val="accent1">
                <a:lumMod val="50000"/>
              </a:schemeClr>
            </a:solidFill>
            <a:miter lim="800000"/>
            <a:headEnd/>
            <a:tailEnd/>
          </a:ln>
        </p:spPr>
        <p:txBody>
          <a:bodyPr lIns="89977" tIns="71981" rIns="89977" bIns="71981" rtlCol="0" anchor="ctr"/>
          <a:lstStyle/>
          <a:p>
            <a:pPr algn="ctr" defTabSz="914126" fontAlgn="base">
              <a:spcBef>
                <a:spcPct val="50000"/>
              </a:spcBef>
              <a:spcAft>
                <a:spcPct val="0"/>
              </a:spcAft>
              <a:buClr>
                <a:srgbClr val="F0AB00"/>
              </a:buClr>
              <a:buSzPct val="80000"/>
            </a:pPr>
            <a:r>
              <a:rPr lang="pt-BR" sz="1799" kern="0" dirty="0">
                <a:solidFill>
                  <a:srgbClr val="FFFFFF"/>
                </a:solidFill>
                <a:latin typeface="Arial"/>
                <a:ea typeface="Arial Unicode MS" pitchFamily="34" charset="-128"/>
                <a:cs typeface="Arial Unicode MS" pitchFamily="34" charset="-128"/>
              </a:rPr>
              <a:t>1</a:t>
            </a:r>
          </a:p>
        </p:txBody>
      </p:sp>
      <p:sp>
        <p:nvSpPr>
          <p:cNvPr id="5" name="Rectangle: Rounded Corners 4">
            <a:extLst>
              <a:ext uri="{FF2B5EF4-FFF2-40B4-BE49-F238E27FC236}">
                <a16:creationId xmlns:a16="http://schemas.microsoft.com/office/drawing/2014/main" id="{3F5F662A-32C8-41AD-821A-C066493212F7}"/>
              </a:ext>
            </a:extLst>
          </p:cNvPr>
          <p:cNvSpPr/>
          <p:nvPr/>
        </p:nvSpPr>
        <p:spPr bwMode="gray">
          <a:xfrm>
            <a:off x="5720040" y="2978448"/>
            <a:ext cx="2855670" cy="1410422"/>
          </a:xfrm>
          <a:prstGeom prst="roundRect">
            <a:avLst>
              <a:gd name="adj" fmla="val 4939"/>
            </a:avLst>
          </a:prstGeom>
          <a:noFill/>
          <a:ln w="25400" algn="ctr">
            <a:solidFill>
              <a:schemeClr val="accent1"/>
            </a:solidFill>
            <a:miter lim="800000"/>
            <a:headEnd/>
            <a:tailEnd/>
          </a:ln>
        </p:spPr>
        <p:txBody>
          <a:bodyPr lIns="89977" tIns="71981" rIns="89977" bIns="71981" rtlCol="0" anchor="ctr"/>
          <a:lstStyle/>
          <a:p>
            <a:pPr algn="ctr" defTabSz="914126" fontAlgn="base">
              <a:spcBef>
                <a:spcPct val="50000"/>
              </a:spcBef>
              <a:spcAft>
                <a:spcPct val="0"/>
              </a:spcAft>
              <a:buClr>
                <a:srgbClr val="F0AB00"/>
              </a:buClr>
              <a:buSzPct val="80000"/>
            </a:pPr>
            <a:endParaRPr lang="pt-BR" sz="1799" kern="0" dirty="0" err="1">
              <a:solidFill>
                <a:srgbClr val="FFFFFF"/>
              </a:solidFill>
              <a:latin typeface="Arial"/>
              <a:ea typeface="Arial Unicode MS" pitchFamily="34" charset="-128"/>
              <a:cs typeface="Arial Unicode MS" pitchFamily="34" charset="-128"/>
            </a:endParaRPr>
          </a:p>
        </p:txBody>
      </p:sp>
      <p:sp>
        <p:nvSpPr>
          <p:cNvPr id="13" name="Multiplication Sign 12">
            <a:extLst>
              <a:ext uri="{FF2B5EF4-FFF2-40B4-BE49-F238E27FC236}">
                <a16:creationId xmlns:a16="http://schemas.microsoft.com/office/drawing/2014/main" id="{24B83678-0044-4EC4-91F1-94CA1F9CCE19}"/>
              </a:ext>
            </a:extLst>
          </p:cNvPr>
          <p:cNvSpPr/>
          <p:nvPr/>
        </p:nvSpPr>
        <p:spPr bwMode="gray">
          <a:xfrm>
            <a:off x="8880431" y="2421251"/>
            <a:ext cx="2603185" cy="2214117"/>
          </a:xfrm>
          <a:prstGeom prst="mathMultiply">
            <a:avLst>
              <a:gd name="adj1" fmla="val 16440"/>
            </a:avLst>
          </a:prstGeom>
          <a:solidFill>
            <a:srgbClr val="FF0000"/>
          </a:solidFill>
          <a:ln w="25400" algn="ctr">
            <a:solidFill>
              <a:srgbClr val="FF0000"/>
            </a:solidFill>
            <a:miter lim="800000"/>
            <a:headEnd/>
            <a:tailEnd/>
          </a:ln>
        </p:spPr>
        <p:txBody>
          <a:bodyPr lIns="89977" tIns="71981" rIns="89977" bIns="71981" rtlCol="0" anchor="ctr"/>
          <a:lstStyle/>
          <a:p>
            <a:pPr algn="ctr" defTabSz="914126" fontAlgn="base">
              <a:spcBef>
                <a:spcPct val="50000"/>
              </a:spcBef>
              <a:spcAft>
                <a:spcPct val="0"/>
              </a:spcAft>
              <a:buClr>
                <a:srgbClr val="F0AB00"/>
              </a:buClr>
              <a:buSzPct val="80000"/>
            </a:pPr>
            <a:endParaRPr lang="pt-BR" sz="1799" kern="0" dirty="0" err="1">
              <a:solidFill>
                <a:srgbClr val="FFFFFF"/>
              </a:solidFill>
              <a:latin typeface="Arial"/>
              <a:ea typeface="Arial Unicode MS" pitchFamily="34" charset="-128"/>
              <a:cs typeface="Arial Unicode MS" pitchFamily="34" charset="-128"/>
            </a:endParaRPr>
          </a:p>
        </p:txBody>
      </p:sp>
    </p:spTree>
    <p:extLst>
      <p:ext uri="{BB962C8B-B14F-4D97-AF65-F5344CB8AC3E}">
        <p14:creationId xmlns:p14="http://schemas.microsoft.com/office/powerpoint/2010/main" val="20633310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3"/>
          <a:stretch>
            <a:fillRect/>
          </a:stretch>
        </p:blipFill>
        <p:spPr bwMode="gray">
          <a:xfrm>
            <a:off x="5236185" y="3969909"/>
            <a:ext cx="6498546" cy="1767534"/>
          </a:xfrm>
          <a:prstGeom prst="rect">
            <a:avLst/>
          </a:prstGeom>
        </p:spPr>
      </p:pic>
      <p:sp>
        <p:nvSpPr>
          <p:cNvPr id="4" name="Text Placeholder"/>
          <p:cNvSpPr>
            <a:spLocks noGrp="1"/>
          </p:cNvSpPr>
          <p:nvPr>
            <p:ph type="body" sz="quarter" idx="11"/>
          </p:nvPr>
        </p:nvSpPr>
        <p:spPr bwMode="gray">
          <a:xfrm>
            <a:off x="503871" y="1372755"/>
            <a:ext cx="4427528" cy="5560928"/>
          </a:xfrm>
        </p:spPr>
        <p:txBody>
          <a:bodyPr>
            <a:noAutofit/>
          </a:bodyPr>
          <a:lstStyle/>
          <a:p>
            <a:pPr marL="342797" indent="-342797">
              <a:lnSpc>
                <a:spcPct val="107000"/>
              </a:lnSpc>
              <a:spcBef>
                <a:spcPts val="600"/>
              </a:spcBef>
              <a:spcAft>
                <a:spcPts val="800"/>
              </a:spcAft>
              <a:buSzPct val="100000"/>
              <a:buFont typeface="+mj-lt"/>
              <a:buAutoNum type="arabicPeriod"/>
              <a:tabLst>
                <a:tab pos="914126" algn="l"/>
              </a:tabLst>
            </a:pPr>
            <a:r>
              <a:rPr lang="pt-BR" sz="1500" dirty="0"/>
              <a:t>Preencha com as informações de sua empresa. </a:t>
            </a:r>
          </a:p>
          <a:p>
            <a:pPr marL="342797" indent="-342797">
              <a:lnSpc>
                <a:spcPct val="107000"/>
              </a:lnSpc>
              <a:spcBef>
                <a:spcPts val="600"/>
              </a:spcBef>
              <a:spcAft>
                <a:spcPts val="800"/>
              </a:spcAft>
              <a:buSzPct val="100000"/>
              <a:buFont typeface="+mj-lt"/>
              <a:buAutoNum type="arabicPeriod"/>
              <a:tabLst>
                <a:tab pos="914126" algn="l"/>
              </a:tabLst>
            </a:pPr>
            <a:r>
              <a:rPr lang="pt-BR" sz="1500" dirty="0"/>
              <a:t>Preencha as informações para criação do usuário e senha do administrador da conta de sua empresa no portal Ariba</a:t>
            </a:r>
          </a:p>
          <a:p>
            <a:pPr marL="342797" indent="-342797">
              <a:lnSpc>
                <a:spcPct val="107000"/>
              </a:lnSpc>
              <a:spcBef>
                <a:spcPts val="600"/>
              </a:spcBef>
              <a:spcAft>
                <a:spcPts val="800"/>
              </a:spcAft>
              <a:buSzPct val="100000"/>
              <a:buFont typeface="+mj-lt"/>
              <a:buAutoNum type="arabicPeriod"/>
              <a:tabLst>
                <a:tab pos="914126" algn="l"/>
              </a:tabLst>
            </a:pPr>
            <a:r>
              <a:rPr lang="pt-BR" sz="1500" dirty="0"/>
              <a:t>Preencha com as informações de fornecimento/prestação de serviço:</a:t>
            </a:r>
          </a:p>
          <a:p>
            <a:pPr marL="285664" indent="-285664">
              <a:spcBef>
                <a:spcPts val="600"/>
              </a:spcBef>
              <a:buSzPct val="88000"/>
              <a:buFont typeface="Wingdings" panose="05000000000000000000" pitchFamily="2" charset="2"/>
              <a:buChar char="v"/>
            </a:pPr>
            <a:r>
              <a:rPr lang="pt-BR" sz="1500" b="1" dirty="0">
                <a:solidFill>
                  <a:schemeClr val="accent1"/>
                </a:solidFill>
              </a:rPr>
              <a:t>A) </a:t>
            </a:r>
            <a:r>
              <a:rPr lang="pt-BR" sz="1500" b="1" dirty="0"/>
              <a:t>Categorias de produtos e serviços: </a:t>
            </a:r>
            <a:r>
              <a:rPr lang="pt-BR" sz="1500" dirty="0"/>
              <a:t>informe todos produtos e/ou serviços fornecidos pela empresa;</a:t>
            </a:r>
          </a:p>
          <a:p>
            <a:pPr marL="285664" indent="-285664">
              <a:spcBef>
                <a:spcPts val="600"/>
              </a:spcBef>
              <a:buSzPct val="88000"/>
              <a:buFont typeface="Wingdings" panose="05000000000000000000" pitchFamily="2" charset="2"/>
              <a:buChar char="v"/>
            </a:pPr>
            <a:r>
              <a:rPr lang="pt-BR" sz="1500" b="1" dirty="0">
                <a:solidFill>
                  <a:schemeClr val="accent1"/>
                </a:solidFill>
              </a:rPr>
              <a:t>B) </a:t>
            </a:r>
            <a:r>
              <a:rPr lang="pt-BR" sz="1500" b="1" dirty="0"/>
              <a:t>Locais de entrega ou de serviços: </a:t>
            </a:r>
            <a:r>
              <a:rPr lang="pt-BR" sz="1500" dirty="0"/>
              <a:t>informe somente os locais onde sua empresa presta serviço e/ou entrega material. Caso seja para todo país, preencha apenas Brasil;</a:t>
            </a:r>
          </a:p>
          <a:p>
            <a:pPr marL="342797" indent="-342797">
              <a:spcBef>
                <a:spcPts val="600"/>
              </a:spcBef>
              <a:buSzPct val="88000"/>
              <a:buFont typeface="+mj-lt"/>
              <a:buAutoNum type="arabicPeriod" startAt="4"/>
            </a:pPr>
            <a:r>
              <a:rPr lang="pt-BR" sz="1500" dirty="0"/>
              <a:t>Em seguida, marque que está de acordo com  </a:t>
            </a:r>
            <a:br>
              <a:rPr lang="pt-BR" sz="1500" dirty="0"/>
            </a:br>
            <a:r>
              <a:rPr lang="pt-BR" sz="1500" dirty="0"/>
              <a:t>os termos Ariba.</a:t>
            </a:r>
          </a:p>
          <a:p>
            <a:pPr marL="342797" indent="-342797">
              <a:spcBef>
                <a:spcPts val="600"/>
              </a:spcBef>
              <a:buSzPct val="88000"/>
              <a:buFont typeface="+mj-lt"/>
              <a:buAutoNum type="arabicPeriod" startAt="4"/>
            </a:pPr>
            <a:r>
              <a:rPr lang="pt-BR" sz="1400" dirty="0"/>
              <a:t>Clique em </a:t>
            </a:r>
            <a:r>
              <a:rPr lang="pt-BR" sz="1400" b="1" u="sng" dirty="0"/>
              <a:t>registrar</a:t>
            </a:r>
            <a:r>
              <a:rPr lang="pt-BR" sz="1400" dirty="0"/>
              <a:t>.</a:t>
            </a:r>
          </a:p>
          <a:p>
            <a:pPr>
              <a:spcBef>
                <a:spcPts val="600"/>
              </a:spcBef>
              <a:buSzPct val="88000"/>
            </a:pPr>
            <a:br>
              <a:rPr lang="pt-BR" sz="1400" b="1" dirty="0">
                <a:solidFill>
                  <a:srgbClr val="FF0000"/>
                </a:solidFill>
              </a:rPr>
            </a:br>
            <a:endParaRPr lang="pt-BR" sz="1400" b="1" dirty="0">
              <a:solidFill>
                <a:srgbClr val="FF0000"/>
              </a:solidFill>
            </a:endParaRPr>
          </a:p>
          <a:p>
            <a:pPr>
              <a:lnSpc>
                <a:spcPct val="107000"/>
              </a:lnSpc>
              <a:spcAft>
                <a:spcPts val="800"/>
              </a:spcAft>
              <a:buSzPct val="100000"/>
              <a:tabLst>
                <a:tab pos="914126" algn="l"/>
              </a:tabLst>
            </a:pPr>
            <a:br>
              <a:rPr lang="pt-BR" sz="1050" dirty="0"/>
            </a:br>
            <a:endParaRPr lang="pt-BR" sz="900" dirty="0">
              <a:solidFill>
                <a:srgbClr val="000000"/>
              </a:solidFill>
              <a:ea typeface="Calibri" panose="020F0502020204030204" pitchFamily="34" charset="0"/>
              <a:cs typeface="Times New Roman" panose="02020603050405020304" pitchFamily="18" charset="0"/>
            </a:endParaRPr>
          </a:p>
        </p:txBody>
      </p:sp>
      <p:sp>
        <p:nvSpPr>
          <p:cNvPr id="7" name="Title"/>
          <p:cNvSpPr>
            <a:spLocks noGrp="1"/>
          </p:cNvSpPr>
          <p:nvPr>
            <p:ph type="title"/>
          </p:nvPr>
        </p:nvSpPr>
        <p:spPr bwMode="gray">
          <a:xfrm>
            <a:off x="503870" y="263371"/>
            <a:ext cx="5110669" cy="646163"/>
          </a:xfrm>
        </p:spPr>
        <p:txBody>
          <a:bodyPr/>
          <a:lstStyle/>
          <a:p>
            <a:r>
              <a:rPr lang="en-US" dirty="0"/>
              <a:t>Habilitação da conta</a:t>
            </a:r>
            <a:br>
              <a:rPr lang="en-US" dirty="0"/>
            </a:br>
            <a:r>
              <a:rPr lang="en-US" sz="1799" dirty="0">
                <a:solidFill>
                  <a:schemeClr val="accent1"/>
                </a:solidFill>
              </a:rPr>
              <a:t>Fornecedor novo:</a:t>
            </a:r>
            <a:endParaRPr lang="en-US" dirty="0">
              <a:solidFill>
                <a:schemeClr val="accent1"/>
              </a:solidFill>
            </a:endParaRPr>
          </a:p>
        </p:txBody>
      </p:sp>
      <p:pic>
        <p:nvPicPr>
          <p:cNvPr id="8" name="Picture 7"/>
          <p:cNvPicPr>
            <a:picLocks noChangeAspect="1"/>
          </p:cNvPicPr>
          <p:nvPr/>
        </p:nvPicPr>
        <p:blipFill>
          <a:blip r:embed="rId4"/>
          <a:stretch>
            <a:fillRect/>
          </a:stretch>
        </p:blipFill>
        <p:spPr bwMode="gray">
          <a:xfrm>
            <a:off x="5241196" y="525277"/>
            <a:ext cx="6488524" cy="3214693"/>
          </a:xfrm>
          <a:prstGeom prst="rect">
            <a:avLst/>
          </a:prstGeom>
          <a:effectLst>
            <a:outerShdw blurRad="254000" dist="50800" dir="5400000" algn="ctr" rotWithShape="0">
              <a:srgbClr val="000000">
                <a:alpha val="43137"/>
              </a:srgbClr>
            </a:outerShdw>
          </a:effectLst>
        </p:spPr>
      </p:pic>
      <p:sp>
        <p:nvSpPr>
          <p:cNvPr id="3" name="Oval 2"/>
          <p:cNvSpPr/>
          <p:nvPr/>
        </p:nvSpPr>
        <p:spPr bwMode="gray">
          <a:xfrm>
            <a:off x="5840479" y="1570566"/>
            <a:ext cx="304721" cy="294563"/>
          </a:xfrm>
          <a:prstGeom prst="ellipse">
            <a:avLst/>
          </a:prstGeom>
          <a:solidFill>
            <a:schemeClr val="accent1"/>
          </a:solidFill>
          <a:ln w="25400" algn="ctr">
            <a:solidFill>
              <a:schemeClr val="accent1">
                <a:lumMod val="50000"/>
              </a:schemeClr>
            </a:solidFill>
            <a:miter lim="800000"/>
            <a:headEnd/>
            <a:tailEnd/>
          </a:ln>
        </p:spPr>
        <p:txBody>
          <a:bodyPr lIns="89977" tIns="71981" rIns="89977" bIns="71981" rtlCol="0" anchor="ctr"/>
          <a:lstStyle/>
          <a:p>
            <a:pPr algn="ctr" defTabSz="914126" fontAlgn="base">
              <a:spcBef>
                <a:spcPct val="50000"/>
              </a:spcBef>
              <a:spcAft>
                <a:spcPct val="0"/>
              </a:spcAft>
              <a:buClr>
                <a:srgbClr val="F0AB00"/>
              </a:buClr>
              <a:buSzPct val="80000"/>
            </a:pPr>
            <a:r>
              <a:rPr lang="pt-BR" sz="1799" kern="0" dirty="0">
                <a:solidFill>
                  <a:srgbClr val="FFFFFF"/>
                </a:solidFill>
                <a:latin typeface="Arial"/>
                <a:ea typeface="Arial Unicode MS" pitchFamily="34" charset="-128"/>
                <a:cs typeface="Arial Unicode MS" pitchFamily="34" charset="-128"/>
              </a:rPr>
              <a:t>1</a:t>
            </a:r>
          </a:p>
        </p:txBody>
      </p:sp>
      <p:sp>
        <p:nvSpPr>
          <p:cNvPr id="13" name="Oval 12"/>
          <p:cNvSpPr/>
          <p:nvPr/>
        </p:nvSpPr>
        <p:spPr bwMode="gray">
          <a:xfrm>
            <a:off x="5840479" y="2820301"/>
            <a:ext cx="304721" cy="294563"/>
          </a:xfrm>
          <a:prstGeom prst="ellipse">
            <a:avLst/>
          </a:prstGeom>
          <a:solidFill>
            <a:schemeClr val="accent1"/>
          </a:solidFill>
          <a:ln w="25400" algn="ctr">
            <a:solidFill>
              <a:schemeClr val="accent1">
                <a:lumMod val="50000"/>
              </a:schemeClr>
            </a:solidFill>
            <a:miter lim="800000"/>
            <a:headEnd/>
            <a:tailEnd/>
          </a:ln>
        </p:spPr>
        <p:txBody>
          <a:bodyPr lIns="89977" tIns="71981" rIns="89977" bIns="71981" rtlCol="0" anchor="ctr"/>
          <a:lstStyle/>
          <a:p>
            <a:pPr algn="ctr" defTabSz="914126" fontAlgn="base">
              <a:spcBef>
                <a:spcPct val="50000"/>
              </a:spcBef>
              <a:spcAft>
                <a:spcPct val="0"/>
              </a:spcAft>
              <a:buClr>
                <a:srgbClr val="F0AB00"/>
              </a:buClr>
              <a:buSzPct val="80000"/>
            </a:pPr>
            <a:r>
              <a:rPr lang="pt-BR" sz="1799" kern="0" dirty="0">
                <a:solidFill>
                  <a:srgbClr val="FFFFFF"/>
                </a:solidFill>
                <a:latin typeface="Arial"/>
                <a:ea typeface="Arial Unicode MS" pitchFamily="34" charset="-128"/>
                <a:cs typeface="Arial Unicode MS" pitchFamily="34" charset="-128"/>
              </a:rPr>
              <a:t>2</a:t>
            </a:r>
          </a:p>
        </p:txBody>
      </p:sp>
      <p:sp>
        <p:nvSpPr>
          <p:cNvPr id="14" name="Oval 13"/>
          <p:cNvSpPr/>
          <p:nvPr/>
        </p:nvSpPr>
        <p:spPr bwMode="gray">
          <a:xfrm>
            <a:off x="5283242" y="4195997"/>
            <a:ext cx="304721" cy="294563"/>
          </a:xfrm>
          <a:prstGeom prst="ellipse">
            <a:avLst/>
          </a:prstGeom>
          <a:solidFill>
            <a:schemeClr val="accent1"/>
          </a:solidFill>
          <a:ln w="25400" algn="ctr">
            <a:solidFill>
              <a:schemeClr val="accent1">
                <a:lumMod val="50000"/>
              </a:schemeClr>
            </a:solidFill>
            <a:miter lim="800000"/>
            <a:headEnd/>
            <a:tailEnd/>
          </a:ln>
        </p:spPr>
        <p:txBody>
          <a:bodyPr lIns="89977" tIns="71981" rIns="89977" bIns="71981" rtlCol="0" anchor="ctr"/>
          <a:lstStyle/>
          <a:p>
            <a:pPr algn="ctr" defTabSz="914126" fontAlgn="base">
              <a:spcBef>
                <a:spcPct val="50000"/>
              </a:spcBef>
              <a:spcAft>
                <a:spcPct val="0"/>
              </a:spcAft>
              <a:buClr>
                <a:srgbClr val="F0AB00"/>
              </a:buClr>
              <a:buSzPct val="80000"/>
            </a:pPr>
            <a:r>
              <a:rPr lang="pt-BR" sz="1799" kern="0" dirty="0">
                <a:solidFill>
                  <a:srgbClr val="FFFFFF"/>
                </a:solidFill>
                <a:latin typeface="Arial"/>
                <a:ea typeface="Arial Unicode MS" pitchFamily="34" charset="-128"/>
                <a:cs typeface="Arial Unicode MS" pitchFamily="34" charset="-128"/>
              </a:rPr>
              <a:t>3</a:t>
            </a:r>
          </a:p>
        </p:txBody>
      </p:sp>
      <p:sp>
        <p:nvSpPr>
          <p:cNvPr id="9" name="Rectangle: Rounded Corners 8">
            <a:extLst>
              <a:ext uri="{FF2B5EF4-FFF2-40B4-BE49-F238E27FC236}">
                <a16:creationId xmlns:a16="http://schemas.microsoft.com/office/drawing/2014/main" id="{97000B75-6861-44F9-B237-42E42683E025}"/>
              </a:ext>
            </a:extLst>
          </p:cNvPr>
          <p:cNvSpPr/>
          <p:nvPr/>
        </p:nvSpPr>
        <p:spPr bwMode="gray">
          <a:xfrm>
            <a:off x="5763573" y="4136387"/>
            <a:ext cx="208952" cy="131106"/>
          </a:xfrm>
          <a:prstGeom prst="roundRect">
            <a:avLst/>
          </a:prstGeom>
          <a:noFill/>
          <a:ln w="25400" algn="ctr">
            <a:solidFill>
              <a:schemeClr val="tx1"/>
            </a:solidFill>
            <a:miter lim="800000"/>
            <a:headEnd/>
            <a:tailEnd/>
          </a:ln>
        </p:spPr>
        <p:txBody>
          <a:bodyPr lIns="89977" tIns="71981" rIns="89977" bIns="71981" rtlCol="0" anchor="ctr"/>
          <a:lstStyle/>
          <a:p>
            <a:pPr algn="ctr" defTabSz="914126" fontAlgn="base">
              <a:spcBef>
                <a:spcPct val="50000"/>
              </a:spcBef>
              <a:spcAft>
                <a:spcPct val="0"/>
              </a:spcAft>
              <a:buClr>
                <a:srgbClr val="F0AB00"/>
              </a:buClr>
              <a:buSzPct val="80000"/>
            </a:pPr>
            <a:endParaRPr lang="pt-BR" sz="1799" kern="0" dirty="0" err="1">
              <a:solidFill>
                <a:srgbClr val="FFFFFF"/>
              </a:solidFill>
              <a:latin typeface="Arial"/>
              <a:ea typeface="Arial Unicode MS" pitchFamily="34" charset="-128"/>
              <a:cs typeface="Arial Unicode MS" pitchFamily="34" charset="-128"/>
            </a:endParaRPr>
          </a:p>
        </p:txBody>
      </p:sp>
      <p:sp>
        <p:nvSpPr>
          <p:cNvPr id="10" name="Rectangle: Rounded Corners 9">
            <a:extLst>
              <a:ext uri="{FF2B5EF4-FFF2-40B4-BE49-F238E27FC236}">
                <a16:creationId xmlns:a16="http://schemas.microsoft.com/office/drawing/2014/main" id="{813809F3-CEC2-45F8-9EF8-25C52428E811}"/>
              </a:ext>
            </a:extLst>
          </p:cNvPr>
          <p:cNvSpPr/>
          <p:nvPr/>
        </p:nvSpPr>
        <p:spPr bwMode="gray">
          <a:xfrm>
            <a:off x="5783164" y="4136386"/>
            <a:ext cx="182831" cy="192657"/>
          </a:xfrm>
          <a:prstGeom prst="roundRect">
            <a:avLst/>
          </a:prstGeom>
          <a:solidFill>
            <a:schemeClr val="accent1"/>
          </a:solidFill>
          <a:ln w="25400" algn="ctr">
            <a:solidFill>
              <a:schemeClr val="accent1">
                <a:lumMod val="50000"/>
              </a:schemeClr>
            </a:solidFill>
            <a:miter lim="800000"/>
            <a:headEnd/>
            <a:tailEnd/>
          </a:ln>
        </p:spPr>
        <p:txBody>
          <a:bodyPr lIns="89977" tIns="71981" rIns="89977" bIns="71981" rtlCol="0" anchor="ctr"/>
          <a:lstStyle/>
          <a:p>
            <a:pPr algn="ctr" defTabSz="914126" fontAlgn="base">
              <a:spcBef>
                <a:spcPct val="50000"/>
              </a:spcBef>
              <a:spcAft>
                <a:spcPct val="0"/>
              </a:spcAft>
              <a:buClr>
                <a:srgbClr val="F0AB00"/>
              </a:buClr>
              <a:buSzPct val="80000"/>
            </a:pPr>
            <a:r>
              <a:rPr lang="pt-BR" sz="900" kern="0" dirty="0">
                <a:solidFill>
                  <a:srgbClr val="FFFFFF"/>
                </a:solidFill>
                <a:latin typeface="Arial"/>
                <a:ea typeface="Arial Unicode MS" pitchFamily="34" charset="-128"/>
                <a:cs typeface="Arial Unicode MS" pitchFamily="34" charset="-128"/>
              </a:rPr>
              <a:t>A</a:t>
            </a:r>
            <a:endParaRPr lang="pt-BR" sz="900" kern="0" dirty="0" err="1">
              <a:solidFill>
                <a:srgbClr val="FFFFFF"/>
              </a:solidFill>
              <a:latin typeface="Arial"/>
              <a:ea typeface="Arial Unicode MS" pitchFamily="34" charset="-128"/>
              <a:cs typeface="Arial Unicode MS" pitchFamily="34" charset="-128"/>
            </a:endParaRPr>
          </a:p>
        </p:txBody>
      </p:sp>
      <p:sp>
        <p:nvSpPr>
          <p:cNvPr id="20" name="Rectangle: Rounded Corners 19">
            <a:extLst>
              <a:ext uri="{FF2B5EF4-FFF2-40B4-BE49-F238E27FC236}">
                <a16:creationId xmlns:a16="http://schemas.microsoft.com/office/drawing/2014/main" id="{FE491092-4F9F-4A32-B149-894D1D67FF98}"/>
              </a:ext>
            </a:extLst>
          </p:cNvPr>
          <p:cNvSpPr/>
          <p:nvPr/>
        </p:nvSpPr>
        <p:spPr bwMode="gray">
          <a:xfrm>
            <a:off x="5779537" y="4360693"/>
            <a:ext cx="182831" cy="192657"/>
          </a:xfrm>
          <a:prstGeom prst="roundRect">
            <a:avLst/>
          </a:prstGeom>
          <a:solidFill>
            <a:schemeClr val="accent1"/>
          </a:solidFill>
          <a:ln w="25400" algn="ctr">
            <a:solidFill>
              <a:schemeClr val="accent1">
                <a:lumMod val="50000"/>
              </a:schemeClr>
            </a:solidFill>
            <a:miter lim="800000"/>
            <a:headEnd/>
            <a:tailEnd/>
          </a:ln>
        </p:spPr>
        <p:txBody>
          <a:bodyPr lIns="89977" tIns="71981" rIns="89977" bIns="71981" rtlCol="0" anchor="ctr"/>
          <a:lstStyle/>
          <a:p>
            <a:pPr algn="ctr" defTabSz="914126" fontAlgn="base">
              <a:spcBef>
                <a:spcPct val="50000"/>
              </a:spcBef>
              <a:spcAft>
                <a:spcPct val="0"/>
              </a:spcAft>
              <a:buClr>
                <a:srgbClr val="F0AB00"/>
              </a:buClr>
              <a:buSzPct val="80000"/>
            </a:pPr>
            <a:r>
              <a:rPr lang="pt-BR" sz="900" kern="0" dirty="0">
                <a:solidFill>
                  <a:srgbClr val="FFFFFF"/>
                </a:solidFill>
                <a:latin typeface="Arial"/>
                <a:ea typeface="Arial Unicode MS" pitchFamily="34" charset="-128"/>
                <a:cs typeface="Arial Unicode MS" pitchFamily="34" charset="-128"/>
              </a:rPr>
              <a:t>B</a:t>
            </a:r>
            <a:endParaRPr lang="pt-BR" sz="900" kern="0" dirty="0" err="1">
              <a:solidFill>
                <a:srgbClr val="FFFFFF"/>
              </a:solidFill>
              <a:latin typeface="Arial"/>
              <a:ea typeface="Arial Unicode MS" pitchFamily="34" charset="-128"/>
              <a:cs typeface="Arial Unicode MS" pitchFamily="34" charset="-128"/>
            </a:endParaRPr>
          </a:p>
        </p:txBody>
      </p:sp>
      <p:sp>
        <p:nvSpPr>
          <p:cNvPr id="12" name="Left Brace 11">
            <a:extLst>
              <a:ext uri="{FF2B5EF4-FFF2-40B4-BE49-F238E27FC236}">
                <a16:creationId xmlns:a16="http://schemas.microsoft.com/office/drawing/2014/main" id="{8CE0FD50-0A1D-426E-846E-F62A549477CA}"/>
              </a:ext>
            </a:extLst>
          </p:cNvPr>
          <p:cNvSpPr/>
          <p:nvPr/>
        </p:nvSpPr>
        <p:spPr>
          <a:xfrm>
            <a:off x="5614539" y="4199200"/>
            <a:ext cx="168490" cy="294563"/>
          </a:xfrm>
          <a:prstGeom prst="leftBrace">
            <a:avLst>
              <a:gd name="adj1" fmla="val 0"/>
              <a:gd name="adj2" fmla="val 50000"/>
            </a:avLst>
          </a:prstGeom>
          <a:ln w="25400">
            <a:solidFill>
              <a:schemeClr val="accent1">
                <a:lumMod val="50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defTabSz="1088449"/>
            <a:endParaRPr lang="pt-BR" sz="2099">
              <a:solidFill>
                <a:srgbClr val="FFFFFF"/>
              </a:solidFill>
              <a:latin typeface="Arial"/>
            </a:endParaRPr>
          </a:p>
        </p:txBody>
      </p:sp>
      <p:sp>
        <p:nvSpPr>
          <p:cNvPr id="21" name="Left Brace 20">
            <a:extLst>
              <a:ext uri="{FF2B5EF4-FFF2-40B4-BE49-F238E27FC236}">
                <a16:creationId xmlns:a16="http://schemas.microsoft.com/office/drawing/2014/main" id="{00CEEFE5-9380-4082-9C5A-626EA9F48F54}"/>
              </a:ext>
            </a:extLst>
          </p:cNvPr>
          <p:cNvSpPr/>
          <p:nvPr/>
        </p:nvSpPr>
        <p:spPr>
          <a:xfrm>
            <a:off x="6145200" y="2482189"/>
            <a:ext cx="304720" cy="946810"/>
          </a:xfrm>
          <a:prstGeom prst="leftBrace">
            <a:avLst>
              <a:gd name="adj1" fmla="val 0"/>
              <a:gd name="adj2" fmla="val 50000"/>
            </a:avLst>
          </a:prstGeom>
          <a:ln w="25400">
            <a:solidFill>
              <a:schemeClr val="accent1">
                <a:lumMod val="50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defTabSz="1088449"/>
            <a:endParaRPr lang="pt-BR" sz="2099">
              <a:solidFill>
                <a:srgbClr val="FFFFFF"/>
              </a:solidFill>
              <a:latin typeface="Arial"/>
            </a:endParaRPr>
          </a:p>
        </p:txBody>
      </p:sp>
      <p:sp>
        <p:nvSpPr>
          <p:cNvPr id="22" name="Left Brace 21">
            <a:extLst>
              <a:ext uri="{FF2B5EF4-FFF2-40B4-BE49-F238E27FC236}">
                <a16:creationId xmlns:a16="http://schemas.microsoft.com/office/drawing/2014/main" id="{BC3ECF0D-1DF2-48EA-BF71-EFB9EDFE4C50}"/>
              </a:ext>
            </a:extLst>
          </p:cNvPr>
          <p:cNvSpPr/>
          <p:nvPr/>
        </p:nvSpPr>
        <p:spPr>
          <a:xfrm>
            <a:off x="6143747" y="1242283"/>
            <a:ext cx="304720" cy="946810"/>
          </a:xfrm>
          <a:prstGeom prst="leftBrace">
            <a:avLst>
              <a:gd name="adj1" fmla="val 0"/>
              <a:gd name="adj2" fmla="val 50000"/>
            </a:avLst>
          </a:prstGeom>
          <a:ln w="25400">
            <a:solidFill>
              <a:schemeClr val="accent1">
                <a:lumMod val="50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defTabSz="1088449"/>
            <a:endParaRPr lang="pt-BR" sz="2099">
              <a:solidFill>
                <a:srgbClr val="FFFFFF"/>
              </a:solidFill>
              <a:latin typeface="Arial"/>
            </a:endParaRPr>
          </a:p>
        </p:txBody>
      </p:sp>
      <p:sp>
        <p:nvSpPr>
          <p:cNvPr id="24" name="Oval 23">
            <a:extLst>
              <a:ext uri="{FF2B5EF4-FFF2-40B4-BE49-F238E27FC236}">
                <a16:creationId xmlns:a16="http://schemas.microsoft.com/office/drawing/2014/main" id="{8441E2CD-651E-4385-B55F-270CA2BDA658}"/>
              </a:ext>
            </a:extLst>
          </p:cNvPr>
          <p:cNvSpPr/>
          <p:nvPr/>
        </p:nvSpPr>
        <p:spPr bwMode="gray">
          <a:xfrm>
            <a:off x="10431775" y="5491079"/>
            <a:ext cx="304721" cy="294563"/>
          </a:xfrm>
          <a:prstGeom prst="ellipse">
            <a:avLst/>
          </a:prstGeom>
          <a:solidFill>
            <a:schemeClr val="accent1"/>
          </a:solidFill>
          <a:ln w="25400" algn="ctr">
            <a:solidFill>
              <a:schemeClr val="accent1">
                <a:lumMod val="50000"/>
              </a:schemeClr>
            </a:solidFill>
            <a:miter lim="800000"/>
            <a:headEnd/>
            <a:tailEnd/>
          </a:ln>
        </p:spPr>
        <p:txBody>
          <a:bodyPr lIns="89977" tIns="71981" rIns="89977" bIns="71981" rtlCol="0" anchor="ctr"/>
          <a:lstStyle/>
          <a:p>
            <a:pPr algn="ctr" defTabSz="914126" fontAlgn="base">
              <a:spcBef>
                <a:spcPct val="50000"/>
              </a:spcBef>
              <a:spcAft>
                <a:spcPct val="0"/>
              </a:spcAft>
              <a:buClr>
                <a:srgbClr val="F0AB00"/>
              </a:buClr>
              <a:buSzPct val="80000"/>
            </a:pPr>
            <a:r>
              <a:rPr lang="pt-BR" sz="1799" kern="0" dirty="0">
                <a:solidFill>
                  <a:srgbClr val="FFFFFF"/>
                </a:solidFill>
                <a:latin typeface="Arial"/>
                <a:ea typeface="Arial Unicode MS" pitchFamily="34" charset="-128"/>
                <a:cs typeface="Arial Unicode MS" pitchFamily="34" charset="-128"/>
              </a:rPr>
              <a:t>5</a:t>
            </a:r>
          </a:p>
        </p:txBody>
      </p:sp>
      <p:cxnSp>
        <p:nvCxnSpPr>
          <p:cNvPr id="25" name="Straight Arrow Connector 24">
            <a:extLst>
              <a:ext uri="{FF2B5EF4-FFF2-40B4-BE49-F238E27FC236}">
                <a16:creationId xmlns:a16="http://schemas.microsoft.com/office/drawing/2014/main" id="{9CE531EA-E85D-4887-9551-D50AD2B7BFA7}"/>
              </a:ext>
            </a:extLst>
          </p:cNvPr>
          <p:cNvCxnSpPr>
            <a:cxnSpLocks/>
          </p:cNvCxnSpPr>
          <p:nvPr/>
        </p:nvCxnSpPr>
        <p:spPr>
          <a:xfrm flipV="1">
            <a:off x="5298564" y="5482455"/>
            <a:ext cx="0" cy="294563"/>
          </a:xfrm>
          <a:prstGeom prst="straightConnector1">
            <a:avLst/>
          </a:prstGeom>
          <a:ln w="25400">
            <a:solidFill>
              <a:schemeClr val="accent1">
                <a:lumMod val="50000"/>
              </a:schemeClr>
            </a:solidFill>
            <a:headEnd type="none" w="med" len="med"/>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5E66318B-4D39-4BC9-905E-A93240315636}"/>
              </a:ext>
            </a:extLst>
          </p:cNvPr>
          <p:cNvCxnSpPr>
            <a:cxnSpLocks/>
          </p:cNvCxnSpPr>
          <p:nvPr/>
        </p:nvCxnSpPr>
        <p:spPr>
          <a:xfrm>
            <a:off x="10736497" y="5638361"/>
            <a:ext cx="216289" cy="0"/>
          </a:xfrm>
          <a:prstGeom prst="straightConnector1">
            <a:avLst/>
          </a:prstGeom>
          <a:ln w="25400">
            <a:solidFill>
              <a:schemeClr val="accent1">
                <a:lumMod val="50000"/>
              </a:schemeClr>
            </a:solidFill>
            <a:headEnd type="none" w="med" len="med"/>
            <a:tailEnd type="triangle"/>
          </a:ln>
        </p:spPr>
        <p:style>
          <a:lnRef idx="1">
            <a:schemeClr val="accent1"/>
          </a:lnRef>
          <a:fillRef idx="0">
            <a:schemeClr val="accent1"/>
          </a:fillRef>
          <a:effectRef idx="0">
            <a:schemeClr val="accent1"/>
          </a:effectRef>
          <a:fontRef idx="minor">
            <a:schemeClr val="tx1"/>
          </a:fontRef>
        </p:style>
      </p:cxnSp>
      <p:sp>
        <p:nvSpPr>
          <p:cNvPr id="23" name="Oval 22">
            <a:extLst>
              <a:ext uri="{FF2B5EF4-FFF2-40B4-BE49-F238E27FC236}">
                <a16:creationId xmlns:a16="http://schemas.microsoft.com/office/drawing/2014/main" id="{6C871BA1-04B4-4602-9577-5233F5F2A7BB}"/>
              </a:ext>
            </a:extLst>
          </p:cNvPr>
          <p:cNvSpPr/>
          <p:nvPr/>
        </p:nvSpPr>
        <p:spPr bwMode="gray">
          <a:xfrm>
            <a:off x="5154910" y="5668968"/>
            <a:ext cx="304721" cy="294563"/>
          </a:xfrm>
          <a:prstGeom prst="ellipse">
            <a:avLst/>
          </a:prstGeom>
          <a:solidFill>
            <a:schemeClr val="accent1"/>
          </a:solidFill>
          <a:ln w="25400" algn="ctr">
            <a:solidFill>
              <a:schemeClr val="accent1">
                <a:lumMod val="50000"/>
              </a:schemeClr>
            </a:solidFill>
            <a:miter lim="800000"/>
            <a:headEnd/>
            <a:tailEnd/>
          </a:ln>
        </p:spPr>
        <p:txBody>
          <a:bodyPr lIns="89977" tIns="71981" rIns="89977" bIns="71981" rtlCol="0" anchor="ctr"/>
          <a:lstStyle/>
          <a:p>
            <a:pPr algn="ctr" defTabSz="914126" fontAlgn="base">
              <a:spcBef>
                <a:spcPct val="50000"/>
              </a:spcBef>
              <a:spcAft>
                <a:spcPct val="0"/>
              </a:spcAft>
              <a:buClr>
                <a:srgbClr val="F0AB00"/>
              </a:buClr>
              <a:buSzPct val="80000"/>
            </a:pPr>
            <a:r>
              <a:rPr lang="pt-BR" sz="1799" kern="0" dirty="0">
                <a:solidFill>
                  <a:srgbClr val="FFFFFF"/>
                </a:solidFill>
                <a:latin typeface="Arial"/>
                <a:ea typeface="Arial Unicode MS" pitchFamily="34" charset="-128"/>
                <a:cs typeface="Arial Unicode MS" pitchFamily="34" charset="-128"/>
              </a:rPr>
              <a:t>4</a:t>
            </a:r>
          </a:p>
        </p:txBody>
      </p:sp>
    </p:spTree>
    <p:extLst>
      <p:ext uri="{BB962C8B-B14F-4D97-AF65-F5344CB8AC3E}">
        <p14:creationId xmlns:p14="http://schemas.microsoft.com/office/powerpoint/2010/main" val="9056657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p:cNvSpPr>
            <a:spLocks noGrp="1"/>
          </p:cNvSpPr>
          <p:nvPr>
            <p:ph type="body" sz="quarter" idx="11"/>
          </p:nvPr>
        </p:nvSpPr>
        <p:spPr bwMode="gray">
          <a:xfrm>
            <a:off x="447528" y="1988398"/>
            <a:ext cx="5228983" cy="3564626"/>
          </a:xfrm>
        </p:spPr>
        <p:txBody>
          <a:bodyPr>
            <a:normAutofit/>
          </a:bodyPr>
          <a:lstStyle/>
          <a:p>
            <a:pPr fontAlgn="base">
              <a:spcBef>
                <a:spcPts val="600"/>
              </a:spcBef>
              <a:spcAft>
                <a:spcPct val="0"/>
              </a:spcAft>
              <a:buClr>
                <a:srgbClr val="F0AB00"/>
              </a:buClr>
            </a:pPr>
            <a:r>
              <a:rPr lang="pt-BR" sz="1600" kern="0" dirty="0">
                <a:ea typeface="Arial Unicode MS" pitchFamily="34" charset="-128"/>
                <a:cs typeface="Arial Unicode MS" pitchFamily="34" charset="-128"/>
              </a:rPr>
              <a:t>Um email será enviado para o endereço cadastrado para administrador de sua conta no portal Ariba. Este email é uma solicitação de confirmação do registro de sua empresa.</a:t>
            </a:r>
          </a:p>
          <a:p>
            <a:pPr fontAlgn="base">
              <a:spcBef>
                <a:spcPts val="600"/>
              </a:spcBef>
              <a:spcAft>
                <a:spcPct val="0"/>
              </a:spcAft>
              <a:buClr>
                <a:srgbClr val="F0AB00"/>
              </a:buClr>
            </a:pPr>
            <a:endParaRPr lang="pt-BR" sz="1600" b="1" kern="0" dirty="0">
              <a:ea typeface="Arial Unicode MS" pitchFamily="34" charset="-128"/>
              <a:cs typeface="Arial Unicode MS" pitchFamily="34" charset="-128"/>
            </a:endParaRPr>
          </a:p>
          <a:p>
            <a:pPr marL="342797" indent="-342797" fontAlgn="base">
              <a:spcBef>
                <a:spcPts val="600"/>
              </a:spcBef>
              <a:spcAft>
                <a:spcPct val="0"/>
              </a:spcAft>
              <a:buClr>
                <a:srgbClr val="F0AB00"/>
              </a:buClr>
              <a:buFont typeface="+mj-lt"/>
              <a:buAutoNum type="arabicPeriod"/>
            </a:pPr>
            <a:r>
              <a:rPr lang="pt-BR" sz="1600" kern="0" dirty="0">
                <a:ea typeface="Arial Unicode MS" pitchFamily="34" charset="-128"/>
                <a:cs typeface="Arial Unicode MS" pitchFamily="34" charset="-128"/>
              </a:rPr>
              <a:t>Para confirmar o registro, clique no hiperlink </a:t>
            </a:r>
            <a:r>
              <a:rPr lang="pt-BR" sz="1600" b="1" kern="0" dirty="0">
                <a:ea typeface="Arial Unicode MS" pitchFamily="34" charset="-128"/>
                <a:cs typeface="Arial Unicode MS" pitchFamily="34" charset="-128"/>
              </a:rPr>
              <a:t>“</a:t>
            </a:r>
            <a:r>
              <a:rPr lang="pt-BR" sz="1600" b="1" u="sng" kern="0" dirty="0">
                <a:ea typeface="Arial Unicode MS" pitchFamily="34" charset="-128"/>
                <a:cs typeface="Arial Unicode MS" pitchFamily="34" charset="-128"/>
              </a:rPr>
              <a:t>clique aqui para ativar sua conta do Ariba</a:t>
            </a:r>
            <a:r>
              <a:rPr lang="pt-BR" sz="1600" b="1" kern="0" dirty="0">
                <a:ea typeface="Arial Unicode MS" pitchFamily="34" charset="-128"/>
                <a:cs typeface="Arial Unicode MS" pitchFamily="34" charset="-128"/>
              </a:rPr>
              <a:t>”.</a:t>
            </a:r>
          </a:p>
          <a:p>
            <a:pPr marL="342797" indent="-342797" fontAlgn="base">
              <a:spcBef>
                <a:spcPts val="600"/>
              </a:spcBef>
              <a:spcAft>
                <a:spcPct val="0"/>
              </a:spcAft>
              <a:buClr>
                <a:srgbClr val="F0AB00"/>
              </a:buClr>
              <a:buFont typeface="+mj-lt"/>
              <a:buAutoNum type="arabicPeriod"/>
            </a:pPr>
            <a:endParaRPr lang="pt-BR" sz="1600" b="1" kern="0" dirty="0">
              <a:ea typeface="Arial Unicode MS" pitchFamily="34" charset="-128"/>
            </a:endParaRPr>
          </a:p>
          <a:p>
            <a:pPr marL="342797" indent="-342797" fontAlgn="base">
              <a:spcBef>
                <a:spcPts val="600"/>
              </a:spcBef>
              <a:spcAft>
                <a:spcPct val="0"/>
              </a:spcAft>
              <a:buClr>
                <a:srgbClr val="F0AB00"/>
              </a:buClr>
              <a:buFont typeface="+mj-lt"/>
              <a:buAutoNum type="arabicPeriod"/>
            </a:pPr>
            <a:r>
              <a:rPr lang="pt-BR" sz="1600" dirty="0"/>
              <a:t>Clique em </a:t>
            </a:r>
            <a:r>
              <a:rPr lang="pt-BR" sz="1600" b="1" dirty="0"/>
              <a:t>“</a:t>
            </a:r>
            <a:r>
              <a:rPr lang="pt-BR" sz="1600" b="1" u="sng" dirty="0"/>
              <a:t>completar o meu Perfil da Empresa mais tarde</a:t>
            </a:r>
            <a:r>
              <a:rPr lang="pt-BR" sz="1600" b="1" dirty="0"/>
              <a:t>”.</a:t>
            </a:r>
          </a:p>
          <a:p>
            <a:pPr marL="342797" indent="-342797" fontAlgn="base">
              <a:spcBef>
                <a:spcPts val="600"/>
              </a:spcBef>
              <a:spcAft>
                <a:spcPct val="0"/>
              </a:spcAft>
              <a:buClr>
                <a:srgbClr val="F0AB00"/>
              </a:buClr>
              <a:buFont typeface="Wingdings" panose="05000000000000000000" pitchFamily="2" charset="2"/>
              <a:buChar char="§"/>
            </a:pPr>
            <a:endParaRPr lang="en-US" dirty="0"/>
          </a:p>
        </p:txBody>
      </p:sp>
      <p:pic>
        <p:nvPicPr>
          <p:cNvPr id="10" name="Picture 9"/>
          <p:cNvPicPr/>
          <p:nvPr/>
        </p:nvPicPr>
        <p:blipFill>
          <a:blip r:embed="rId3"/>
          <a:stretch>
            <a:fillRect/>
          </a:stretch>
        </p:blipFill>
        <p:spPr bwMode="gray">
          <a:xfrm>
            <a:off x="6348347" y="530217"/>
            <a:ext cx="4935763" cy="3246865"/>
          </a:xfrm>
          <a:prstGeom prst="rect">
            <a:avLst/>
          </a:prstGeom>
          <a:effectLst>
            <a:outerShdw blurRad="330200" dist="50800" dir="5400000" algn="ctr" rotWithShape="0">
              <a:srgbClr val="000000">
                <a:alpha val="43137"/>
              </a:srgbClr>
            </a:outerShdw>
          </a:effectLst>
        </p:spPr>
      </p:pic>
      <p:pic>
        <p:nvPicPr>
          <p:cNvPr id="12" name="yiv9284565129Picture 8" descr="cid:image015.jpg@01D2129A.BDCABE10"/>
          <p:cNvPicPr/>
          <p:nvPr/>
        </p:nvPicPr>
        <p:blipFill>
          <a:blip r:embed="rId4">
            <a:extLst>
              <a:ext uri="{28A0092B-C50C-407E-A947-70E740481C1C}">
                <a14:useLocalDpi xmlns:a14="http://schemas.microsoft.com/office/drawing/2010/main" val="0"/>
              </a:ext>
            </a:extLst>
          </a:blip>
          <a:srcRect/>
          <a:stretch>
            <a:fillRect/>
          </a:stretch>
        </p:blipFill>
        <p:spPr bwMode="gray">
          <a:xfrm>
            <a:off x="6348347" y="3952897"/>
            <a:ext cx="4935763" cy="2564733"/>
          </a:xfrm>
          <a:prstGeom prst="rect">
            <a:avLst/>
          </a:prstGeom>
          <a:noFill/>
          <a:ln>
            <a:noFill/>
          </a:ln>
          <a:effectLst>
            <a:outerShdw blurRad="304800" dist="50800" dir="5400000" algn="ctr" rotWithShape="0">
              <a:srgbClr val="000000">
                <a:alpha val="43137"/>
              </a:srgbClr>
            </a:outerShdw>
          </a:effectLst>
        </p:spPr>
      </p:pic>
      <p:sp>
        <p:nvSpPr>
          <p:cNvPr id="9" name="Title">
            <a:extLst>
              <a:ext uri="{FF2B5EF4-FFF2-40B4-BE49-F238E27FC236}">
                <a16:creationId xmlns:a16="http://schemas.microsoft.com/office/drawing/2014/main" id="{238AF672-B6D2-4289-AEB3-BB2EEC87D9D2}"/>
              </a:ext>
            </a:extLst>
          </p:cNvPr>
          <p:cNvSpPr>
            <a:spLocks noGrp="1"/>
          </p:cNvSpPr>
          <p:nvPr>
            <p:ph type="title"/>
          </p:nvPr>
        </p:nvSpPr>
        <p:spPr bwMode="gray">
          <a:xfrm>
            <a:off x="447527" y="295146"/>
            <a:ext cx="5110669" cy="646163"/>
          </a:xfrm>
        </p:spPr>
        <p:txBody>
          <a:bodyPr/>
          <a:lstStyle/>
          <a:p>
            <a:r>
              <a:rPr lang="en-US" dirty="0"/>
              <a:t>Habilitação da conta</a:t>
            </a:r>
            <a:br>
              <a:rPr lang="en-US" dirty="0"/>
            </a:br>
            <a:r>
              <a:rPr lang="en-US" sz="1799" dirty="0">
                <a:solidFill>
                  <a:schemeClr val="accent1"/>
                </a:solidFill>
              </a:rPr>
              <a:t>Fornecedor novo:</a:t>
            </a:r>
            <a:endParaRPr lang="en-US" dirty="0">
              <a:solidFill>
                <a:schemeClr val="accent1"/>
              </a:solidFill>
            </a:endParaRPr>
          </a:p>
        </p:txBody>
      </p:sp>
      <p:sp>
        <p:nvSpPr>
          <p:cNvPr id="11" name="Oval 10">
            <a:extLst>
              <a:ext uri="{FF2B5EF4-FFF2-40B4-BE49-F238E27FC236}">
                <a16:creationId xmlns:a16="http://schemas.microsoft.com/office/drawing/2014/main" id="{2555761E-8073-4E18-9FFD-E01C88E44639}"/>
              </a:ext>
            </a:extLst>
          </p:cNvPr>
          <p:cNvSpPr/>
          <p:nvPr/>
        </p:nvSpPr>
        <p:spPr bwMode="gray">
          <a:xfrm>
            <a:off x="6214181" y="1912870"/>
            <a:ext cx="304721" cy="294563"/>
          </a:xfrm>
          <a:prstGeom prst="ellipse">
            <a:avLst/>
          </a:prstGeom>
          <a:solidFill>
            <a:schemeClr val="accent1"/>
          </a:solidFill>
          <a:ln w="25400" algn="ctr">
            <a:solidFill>
              <a:schemeClr val="accent1">
                <a:lumMod val="50000"/>
              </a:schemeClr>
            </a:solidFill>
            <a:miter lim="800000"/>
            <a:headEnd/>
            <a:tailEnd/>
          </a:ln>
        </p:spPr>
        <p:txBody>
          <a:bodyPr lIns="89977" tIns="71981" rIns="89977" bIns="71981" rtlCol="0" anchor="ctr"/>
          <a:lstStyle/>
          <a:p>
            <a:pPr algn="ctr" defTabSz="914126" fontAlgn="base">
              <a:spcBef>
                <a:spcPct val="50000"/>
              </a:spcBef>
              <a:spcAft>
                <a:spcPct val="0"/>
              </a:spcAft>
              <a:buClr>
                <a:srgbClr val="F0AB00"/>
              </a:buClr>
              <a:buSzPct val="80000"/>
            </a:pPr>
            <a:r>
              <a:rPr lang="pt-BR" sz="1799" kern="0" dirty="0">
                <a:solidFill>
                  <a:srgbClr val="FFFFFF"/>
                </a:solidFill>
                <a:latin typeface="Arial"/>
                <a:ea typeface="Arial Unicode MS" pitchFamily="34" charset="-128"/>
                <a:cs typeface="Arial Unicode MS" pitchFamily="34" charset="-128"/>
              </a:rPr>
              <a:t>1</a:t>
            </a:r>
          </a:p>
        </p:txBody>
      </p:sp>
      <p:cxnSp>
        <p:nvCxnSpPr>
          <p:cNvPr id="14" name="Straight Arrow Connector 13">
            <a:extLst>
              <a:ext uri="{FF2B5EF4-FFF2-40B4-BE49-F238E27FC236}">
                <a16:creationId xmlns:a16="http://schemas.microsoft.com/office/drawing/2014/main" id="{11230448-EE9C-4344-8A7A-35568BA4C255}"/>
              </a:ext>
            </a:extLst>
          </p:cNvPr>
          <p:cNvCxnSpPr>
            <a:cxnSpLocks/>
          </p:cNvCxnSpPr>
          <p:nvPr/>
        </p:nvCxnSpPr>
        <p:spPr>
          <a:xfrm>
            <a:off x="6518903" y="2060151"/>
            <a:ext cx="216289" cy="0"/>
          </a:xfrm>
          <a:prstGeom prst="straightConnector1">
            <a:avLst/>
          </a:prstGeom>
          <a:ln w="25400">
            <a:solidFill>
              <a:schemeClr val="accent1">
                <a:lumMod val="50000"/>
              </a:schemeClr>
            </a:solidFill>
            <a:headEnd type="none" w="med" len="med"/>
            <a:tailEnd type="triangle"/>
          </a:ln>
        </p:spPr>
        <p:style>
          <a:lnRef idx="1">
            <a:schemeClr val="accent1"/>
          </a:lnRef>
          <a:fillRef idx="0">
            <a:schemeClr val="accent1"/>
          </a:fillRef>
          <a:effectRef idx="0">
            <a:schemeClr val="accent1"/>
          </a:effectRef>
          <a:fontRef idx="minor">
            <a:schemeClr val="tx1"/>
          </a:fontRef>
        </p:style>
      </p:cxnSp>
      <p:sp>
        <p:nvSpPr>
          <p:cNvPr id="15" name="Oval 14">
            <a:extLst>
              <a:ext uri="{FF2B5EF4-FFF2-40B4-BE49-F238E27FC236}">
                <a16:creationId xmlns:a16="http://schemas.microsoft.com/office/drawing/2014/main" id="{0E77386A-1C38-4F89-B352-5BED333B9C41}"/>
              </a:ext>
            </a:extLst>
          </p:cNvPr>
          <p:cNvSpPr/>
          <p:nvPr/>
        </p:nvSpPr>
        <p:spPr bwMode="gray">
          <a:xfrm>
            <a:off x="9052382" y="6124327"/>
            <a:ext cx="304721" cy="294563"/>
          </a:xfrm>
          <a:prstGeom prst="ellipse">
            <a:avLst/>
          </a:prstGeom>
          <a:solidFill>
            <a:schemeClr val="accent1"/>
          </a:solidFill>
          <a:ln w="25400" algn="ctr">
            <a:solidFill>
              <a:schemeClr val="accent1">
                <a:lumMod val="50000"/>
              </a:schemeClr>
            </a:solidFill>
            <a:miter lim="800000"/>
            <a:headEnd/>
            <a:tailEnd/>
          </a:ln>
        </p:spPr>
        <p:txBody>
          <a:bodyPr lIns="89977" tIns="71981" rIns="89977" bIns="71981" rtlCol="0" anchor="ctr"/>
          <a:lstStyle/>
          <a:p>
            <a:pPr algn="ctr" defTabSz="914126" fontAlgn="base">
              <a:spcBef>
                <a:spcPct val="50000"/>
              </a:spcBef>
              <a:spcAft>
                <a:spcPct val="0"/>
              </a:spcAft>
              <a:buClr>
                <a:srgbClr val="F0AB00"/>
              </a:buClr>
              <a:buSzPct val="80000"/>
            </a:pPr>
            <a:r>
              <a:rPr lang="pt-BR" sz="1799" kern="0" dirty="0">
                <a:solidFill>
                  <a:srgbClr val="FFFFFF"/>
                </a:solidFill>
                <a:latin typeface="Arial"/>
                <a:ea typeface="Arial Unicode MS" pitchFamily="34" charset="-128"/>
                <a:cs typeface="Arial Unicode MS" pitchFamily="34" charset="-128"/>
              </a:rPr>
              <a:t>2</a:t>
            </a:r>
          </a:p>
        </p:txBody>
      </p:sp>
      <p:cxnSp>
        <p:nvCxnSpPr>
          <p:cNvPr id="16" name="Straight Arrow Connector 15">
            <a:extLst>
              <a:ext uri="{FF2B5EF4-FFF2-40B4-BE49-F238E27FC236}">
                <a16:creationId xmlns:a16="http://schemas.microsoft.com/office/drawing/2014/main" id="{D5C11221-2236-432D-BB76-39997125722D}"/>
              </a:ext>
            </a:extLst>
          </p:cNvPr>
          <p:cNvCxnSpPr>
            <a:cxnSpLocks/>
          </p:cNvCxnSpPr>
          <p:nvPr/>
        </p:nvCxnSpPr>
        <p:spPr>
          <a:xfrm>
            <a:off x="9357104" y="6271609"/>
            <a:ext cx="216289" cy="0"/>
          </a:xfrm>
          <a:prstGeom prst="straightConnector1">
            <a:avLst/>
          </a:prstGeom>
          <a:ln w="25400">
            <a:solidFill>
              <a:schemeClr val="accent1">
                <a:lumMod val="50000"/>
              </a:schemeClr>
            </a:solidFill>
            <a:headEnd type="none" w="med" len="med"/>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978300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bwMode="gray">
          <a:xfrm>
            <a:off x="414326" y="2540999"/>
            <a:ext cx="12079221" cy="1323094"/>
          </a:xfrm>
          <a:prstGeom prst="rect">
            <a:avLst/>
          </a:prstGeom>
        </p:spPr>
        <p:txBody>
          <a:bodyPr wrap="square">
            <a:spAutoFit/>
          </a:bodyPr>
          <a:lstStyle/>
          <a:p>
            <a:pPr defTabSz="1088449"/>
            <a:r>
              <a:rPr lang="en-US" sz="4399" b="1" dirty="0">
                <a:solidFill>
                  <a:srgbClr val="FFFFFF"/>
                </a:solidFill>
                <a:latin typeface="Arial"/>
              </a:rPr>
              <a:t>Habilitação da conta: </a:t>
            </a:r>
          </a:p>
          <a:p>
            <a:pPr defTabSz="1088449"/>
            <a:r>
              <a:rPr lang="en-US" sz="3599" b="1" dirty="0">
                <a:solidFill>
                  <a:srgbClr val="F0AB00"/>
                </a:solidFill>
                <a:latin typeface="Arial"/>
              </a:rPr>
              <a:t>Fornecedor que já possui conta no Ariba Network.</a:t>
            </a:r>
            <a:endParaRPr lang="pt-BR" sz="3599" b="1" dirty="0">
              <a:solidFill>
                <a:srgbClr val="FFFFFF"/>
              </a:solidFill>
              <a:latin typeface="Arial"/>
            </a:endParaRPr>
          </a:p>
        </p:txBody>
      </p:sp>
    </p:spTree>
    <p:extLst>
      <p:ext uri="{BB962C8B-B14F-4D97-AF65-F5344CB8AC3E}">
        <p14:creationId xmlns:p14="http://schemas.microsoft.com/office/powerpoint/2010/main" val="25158664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yui_3_16_0_1_1474319370262_26521" descr="image003.png@01D20D17"/>
          <p:cNvPicPr/>
          <p:nvPr/>
        </p:nvPicPr>
        <p:blipFill>
          <a:blip r:embed="rId3">
            <a:extLst>
              <a:ext uri="{28A0092B-C50C-407E-A947-70E740481C1C}">
                <a14:useLocalDpi xmlns:a14="http://schemas.microsoft.com/office/drawing/2010/main" val="0"/>
              </a:ext>
            </a:extLst>
          </a:blip>
          <a:srcRect/>
          <a:stretch>
            <a:fillRect/>
          </a:stretch>
        </p:blipFill>
        <p:spPr bwMode="gray">
          <a:xfrm>
            <a:off x="5673771" y="1953479"/>
            <a:ext cx="5867839" cy="2499055"/>
          </a:xfrm>
          <a:prstGeom prst="rect">
            <a:avLst/>
          </a:prstGeom>
          <a:noFill/>
          <a:effectLst>
            <a:outerShdw blurRad="228600" dist="50800" dir="5400000" algn="ctr" rotWithShape="0">
              <a:srgbClr val="000000">
                <a:alpha val="43137"/>
              </a:srgbClr>
            </a:outerShdw>
          </a:effectLst>
        </p:spPr>
      </p:pic>
      <p:sp>
        <p:nvSpPr>
          <p:cNvPr id="11" name="Left Brace 10">
            <a:extLst>
              <a:ext uri="{FF2B5EF4-FFF2-40B4-BE49-F238E27FC236}">
                <a16:creationId xmlns:a16="http://schemas.microsoft.com/office/drawing/2014/main" id="{3D06648B-B25F-416F-9111-EAEA949631AD}"/>
              </a:ext>
            </a:extLst>
          </p:cNvPr>
          <p:cNvSpPr/>
          <p:nvPr/>
        </p:nvSpPr>
        <p:spPr>
          <a:xfrm>
            <a:off x="8790705" y="3478250"/>
            <a:ext cx="179409" cy="240236"/>
          </a:xfrm>
          <a:prstGeom prst="leftBrace">
            <a:avLst>
              <a:gd name="adj1" fmla="val 0"/>
              <a:gd name="adj2" fmla="val 50000"/>
            </a:avLst>
          </a:prstGeom>
          <a:ln w="25400">
            <a:solidFill>
              <a:schemeClr val="accent1">
                <a:lumMod val="50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defTabSz="1088449"/>
            <a:endParaRPr lang="pt-BR" sz="2099">
              <a:solidFill>
                <a:srgbClr val="FFFFFF"/>
              </a:solidFill>
              <a:latin typeface="Arial"/>
            </a:endParaRPr>
          </a:p>
        </p:txBody>
      </p:sp>
      <p:sp>
        <p:nvSpPr>
          <p:cNvPr id="4" name="Text Placeholder"/>
          <p:cNvSpPr>
            <a:spLocks noGrp="1"/>
          </p:cNvSpPr>
          <p:nvPr>
            <p:ph type="body" sz="quarter" idx="11"/>
          </p:nvPr>
        </p:nvSpPr>
        <p:spPr bwMode="gray">
          <a:xfrm>
            <a:off x="497523" y="1826826"/>
            <a:ext cx="3950014" cy="5251417"/>
          </a:xfrm>
        </p:spPr>
        <p:txBody>
          <a:bodyPr>
            <a:normAutofit/>
          </a:bodyPr>
          <a:lstStyle/>
          <a:p>
            <a:pPr marL="0" lvl="1" indent="0">
              <a:buNone/>
            </a:pPr>
            <a:r>
              <a:rPr lang="pt-BR" sz="1600" dirty="0"/>
              <a:t>Após clicar no link da carta de relacionamento, você será direcionado para a página do Ariba para dar início ao processo de registro. </a:t>
            </a:r>
            <a:br>
              <a:rPr lang="pt-BR" sz="1600" dirty="0"/>
            </a:br>
            <a:endParaRPr lang="pt-BR" sz="1600" dirty="0">
              <a:cs typeface="Calibri" pitchFamily="34" charset="0"/>
            </a:endParaRPr>
          </a:p>
          <a:p>
            <a:pPr marL="0" lvl="1" indent="0">
              <a:buNone/>
            </a:pPr>
            <a:endParaRPr lang="pt-BR" sz="1600" dirty="0">
              <a:cs typeface="Calibri" pitchFamily="34" charset="0"/>
            </a:endParaRPr>
          </a:p>
          <a:p>
            <a:pPr marL="342797" lvl="1" indent="-342797">
              <a:buFont typeface="+mj-lt"/>
              <a:buAutoNum type="arabicPeriod"/>
            </a:pPr>
            <a:r>
              <a:rPr lang="pt-BR" sz="1600" dirty="0">
                <a:cs typeface="Calibri" pitchFamily="34" charset="0"/>
              </a:rPr>
              <a:t>Preencha com nome de usuário e senha, como se fosse acessar sua conta.</a:t>
            </a:r>
            <a:br>
              <a:rPr lang="pt-BR" sz="1600" dirty="0">
                <a:cs typeface="Calibri" pitchFamily="34" charset="0"/>
              </a:rPr>
            </a:br>
            <a:endParaRPr lang="pt-BR" sz="1600" dirty="0">
              <a:cs typeface="Calibri" pitchFamily="34" charset="0"/>
            </a:endParaRPr>
          </a:p>
          <a:p>
            <a:pPr marL="342797" lvl="1" indent="-342797">
              <a:buFont typeface="+mj-lt"/>
              <a:buAutoNum type="arabicPeriod"/>
            </a:pPr>
            <a:r>
              <a:rPr lang="pt-BR" sz="1600" dirty="0">
                <a:cs typeface="Calibri" pitchFamily="34" charset="0"/>
              </a:rPr>
              <a:t>Clique em confirmar.</a:t>
            </a:r>
          </a:p>
        </p:txBody>
      </p:sp>
      <p:sp>
        <p:nvSpPr>
          <p:cNvPr id="8" name="Title">
            <a:extLst>
              <a:ext uri="{FF2B5EF4-FFF2-40B4-BE49-F238E27FC236}">
                <a16:creationId xmlns:a16="http://schemas.microsoft.com/office/drawing/2014/main" id="{487A0653-CEEA-480C-913D-865A1282D4B1}"/>
              </a:ext>
            </a:extLst>
          </p:cNvPr>
          <p:cNvSpPr>
            <a:spLocks noGrp="1"/>
          </p:cNvSpPr>
          <p:nvPr>
            <p:ph type="title"/>
          </p:nvPr>
        </p:nvSpPr>
        <p:spPr bwMode="gray">
          <a:xfrm>
            <a:off x="497522" y="405581"/>
            <a:ext cx="5867839" cy="630778"/>
          </a:xfrm>
        </p:spPr>
        <p:txBody>
          <a:bodyPr/>
          <a:lstStyle/>
          <a:p>
            <a:r>
              <a:rPr lang="en-US" sz="2299" dirty="0"/>
              <a:t>Habilitação da conta:</a:t>
            </a:r>
            <a:br>
              <a:rPr lang="en-US" sz="2299" dirty="0"/>
            </a:br>
            <a:r>
              <a:rPr lang="en-US" sz="1799" dirty="0">
                <a:solidFill>
                  <a:schemeClr val="accent1"/>
                </a:solidFill>
              </a:rPr>
              <a:t>Fornecedor que já possui conta no Ariba Network:</a:t>
            </a:r>
            <a:endParaRPr lang="en-US" sz="2299" dirty="0">
              <a:solidFill>
                <a:schemeClr val="accent1"/>
              </a:solidFill>
            </a:endParaRPr>
          </a:p>
        </p:txBody>
      </p:sp>
      <p:sp>
        <p:nvSpPr>
          <p:cNvPr id="5" name="Rectangle: Rounded Corners 4">
            <a:extLst>
              <a:ext uri="{FF2B5EF4-FFF2-40B4-BE49-F238E27FC236}">
                <a16:creationId xmlns:a16="http://schemas.microsoft.com/office/drawing/2014/main" id="{3F5F662A-32C8-41AD-821A-C066493212F7}"/>
              </a:ext>
            </a:extLst>
          </p:cNvPr>
          <p:cNvSpPr/>
          <p:nvPr/>
        </p:nvSpPr>
        <p:spPr bwMode="gray">
          <a:xfrm>
            <a:off x="8427704" y="2969743"/>
            <a:ext cx="3047205" cy="1445241"/>
          </a:xfrm>
          <a:prstGeom prst="roundRect">
            <a:avLst>
              <a:gd name="adj" fmla="val 4939"/>
            </a:avLst>
          </a:prstGeom>
          <a:noFill/>
          <a:ln w="25400" algn="ctr">
            <a:solidFill>
              <a:schemeClr val="accent1"/>
            </a:solidFill>
            <a:miter lim="800000"/>
            <a:headEnd/>
            <a:tailEnd/>
          </a:ln>
        </p:spPr>
        <p:txBody>
          <a:bodyPr lIns="89977" tIns="71981" rIns="89977" bIns="71981" rtlCol="0" anchor="ctr"/>
          <a:lstStyle/>
          <a:p>
            <a:pPr algn="ctr" defTabSz="914126" fontAlgn="base">
              <a:spcBef>
                <a:spcPct val="50000"/>
              </a:spcBef>
              <a:spcAft>
                <a:spcPct val="0"/>
              </a:spcAft>
              <a:buClr>
                <a:srgbClr val="F0AB00"/>
              </a:buClr>
              <a:buSzPct val="80000"/>
            </a:pPr>
            <a:endParaRPr lang="pt-BR" sz="1799" kern="0" dirty="0" err="1">
              <a:solidFill>
                <a:srgbClr val="FFFFFF"/>
              </a:solidFill>
              <a:latin typeface="Arial"/>
              <a:ea typeface="Arial Unicode MS" pitchFamily="34" charset="-128"/>
              <a:cs typeface="Arial Unicode MS" pitchFamily="34" charset="-128"/>
            </a:endParaRPr>
          </a:p>
        </p:txBody>
      </p:sp>
      <p:sp>
        <p:nvSpPr>
          <p:cNvPr id="13" name="Multiplication Sign 12">
            <a:extLst>
              <a:ext uri="{FF2B5EF4-FFF2-40B4-BE49-F238E27FC236}">
                <a16:creationId xmlns:a16="http://schemas.microsoft.com/office/drawing/2014/main" id="{24B83678-0044-4EC4-91F1-94CA1F9CCE19}"/>
              </a:ext>
            </a:extLst>
          </p:cNvPr>
          <p:cNvSpPr/>
          <p:nvPr/>
        </p:nvSpPr>
        <p:spPr bwMode="gray">
          <a:xfrm>
            <a:off x="5503069" y="2371191"/>
            <a:ext cx="2603185" cy="2214117"/>
          </a:xfrm>
          <a:prstGeom prst="mathMultiply">
            <a:avLst>
              <a:gd name="adj1" fmla="val 16440"/>
            </a:avLst>
          </a:prstGeom>
          <a:solidFill>
            <a:srgbClr val="FF0000"/>
          </a:solidFill>
          <a:ln w="25400" algn="ctr">
            <a:solidFill>
              <a:srgbClr val="FF0000"/>
            </a:solidFill>
            <a:miter lim="800000"/>
            <a:headEnd/>
            <a:tailEnd/>
          </a:ln>
        </p:spPr>
        <p:txBody>
          <a:bodyPr lIns="89977" tIns="71981" rIns="89977" bIns="71981" rtlCol="0" anchor="ctr"/>
          <a:lstStyle/>
          <a:p>
            <a:pPr algn="ctr" defTabSz="914126" fontAlgn="base">
              <a:spcBef>
                <a:spcPct val="50000"/>
              </a:spcBef>
              <a:spcAft>
                <a:spcPct val="0"/>
              </a:spcAft>
              <a:buClr>
                <a:srgbClr val="F0AB00"/>
              </a:buClr>
              <a:buSzPct val="80000"/>
            </a:pPr>
            <a:endParaRPr lang="pt-BR" sz="1799" kern="0" dirty="0" err="1">
              <a:solidFill>
                <a:srgbClr val="FFFFFF"/>
              </a:solidFill>
              <a:latin typeface="Arial"/>
              <a:ea typeface="Arial Unicode MS" pitchFamily="34" charset="-128"/>
              <a:cs typeface="Arial Unicode MS" pitchFamily="34" charset="-128"/>
            </a:endParaRPr>
          </a:p>
        </p:txBody>
      </p:sp>
      <p:sp>
        <p:nvSpPr>
          <p:cNvPr id="10" name="Oval 9">
            <a:extLst>
              <a:ext uri="{FF2B5EF4-FFF2-40B4-BE49-F238E27FC236}">
                <a16:creationId xmlns:a16="http://schemas.microsoft.com/office/drawing/2014/main" id="{851CD545-DD69-4209-9C7B-08A3A9947312}"/>
              </a:ext>
            </a:extLst>
          </p:cNvPr>
          <p:cNvSpPr/>
          <p:nvPr/>
        </p:nvSpPr>
        <p:spPr bwMode="gray">
          <a:xfrm>
            <a:off x="8494691" y="3443422"/>
            <a:ext cx="304721" cy="294563"/>
          </a:xfrm>
          <a:prstGeom prst="ellipse">
            <a:avLst/>
          </a:prstGeom>
          <a:solidFill>
            <a:schemeClr val="accent1"/>
          </a:solidFill>
          <a:ln w="25400" algn="ctr">
            <a:solidFill>
              <a:schemeClr val="accent1">
                <a:lumMod val="50000"/>
              </a:schemeClr>
            </a:solidFill>
            <a:miter lim="800000"/>
            <a:headEnd/>
            <a:tailEnd/>
          </a:ln>
        </p:spPr>
        <p:txBody>
          <a:bodyPr lIns="89977" tIns="71981" rIns="89977" bIns="71981" rtlCol="0" anchor="ctr"/>
          <a:lstStyle/>
          <a:p>
            <a:pPr algn="ctr" defTabSz="914126" fontAlgn="base">
              <a:spcBef>
                <a:spcPct val="50000"/>
              </a:spcBef>
              <a:spcAft>
                <a:spcPct val="0"/>
              </a:spcAft>
              <a:buClr>
                <a:srgbClr val="F0AB00"/>
              </a:buClr>
              <a:buSzPct val="80000"/>
            </a:pPr>
            <a:r>
              <a:rPr lang="pt-BR" sz="1799" kern="0" dirty="0">
                <a:solidFill>
                  <a:srgbClr val="FFFFFF"/>
                </a:solidFill>
                <a:latin typeface="Arial"/>
                <a:ea typeface="Arial Unicode MS" pitchFamily="34" charset="-128"/>
                <a:cs typeface="Arial Unicode MS" pitchFamily="34" charset="-128"/>
              </a:rPr>
              <a:t>1</a:t>
            </a:r>
          </a:p>
        </p:txBody>
      </p:sp>
      <p:cxnSp>
        <p:nvCxnSpPr>
          <p:cNvPr id="3" name="Straight Connector 2">
            <a:extLst>
              <a:ext uri="{FF2B5EF4-FFF2-40B4-BE49-F238E27FC236}">
                <a16:creationId xmlns:a16="http://schemas.microsoft.com/office/drawing/2014/main" id="{98919291-650F-44F3-B903-A6D29EA3E362}"/>
              </a:ext>
            </a:extLst>
          </p:cNvPr>
          <p:cNvCxnSpPr>
            <a:cxnSpLocks/>
            <a:stCxn id="11" idx="2"/>
          </p:cNvCxnSpPr>
          <p:nvPr/>
        </p:nvCxnSpPr>
        <p:spPr>
          <a:xfrm>
            <a:off x="8970114" y="3718486"/>
            <a:ext cx="307460" cy="0"/>
          </a:xfrm>
          <a:prstGeom prst="line">
            <a:avLst/>
          </a:prstGeom>
          <a:ln w="25400">
            <a:solidFill>
              <a:schemeClr val="accent1">
                <a:lumMod val="50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AE147A2-1299-4D0F-BCB0-89F078ED1755}"/>
              </a:ext>
            </a:extLst>
          </p:cNvPr>
          <p:cNvCxnSpPr>
            <a:cxnSpLocks/>
          </p:cNvCxnSpPr>
          <p:nvPr/>
        </p:nvCxnSpPr>
        <p:spPr>
          <a:xfrm flipH="1">
            <a:off x="8952702" y="3478249"/>
            <a:ext cx="49616" cy="0"/>
          </a:xfrm>
          <a:prstGeom prst="line">
            <a:avLst/>
          </a:prstGeom>
          <a:ln w="25400">
            <a:solidFill>
              <a:schemeClr val="accent1">
                <a:lumMod val="50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DA07F7E0-3DF3-4271-BD21-6B972E7C5EE5}"/>
              </a:ext>
            </a:extLst>
          </p:cNvPr>
          <p:cNvCxnSpPr>
            <a:cxnSpLocks/>
          </p:cNvCxnSpPr>
          <p:nvPr/>
        </p:nvCxnSpPr>
        <p:spPr>
          <a:xfrm>
            <a:off x="9293555" y="3973144"/>
            <a:ext cx="257261" cy="0"/>
          </a:xfrm>
          <a:prstGeom prst="straightConnector1">
            <a:avLst/>
          </a:prstGeom>
          <a:ln w="25400">
            <a:solidFill>
              <a:schemeClr val="accent1">
                <a:lumMod val="50000"/>
              </a:schemeClr>
            </a:solidFill>
            <a:headEnd type="none" w="med" len="med"/>
            <a:tailEnd type="triangle"/>
          </a:ln>
        </p:spPr>
        <p:style>
          <a:lnRef idx="1">
            <a:schemeClr val="accent1"/>
          </a:lnRef>
          <a:fillRef idx="0">
            <a:schemeClr val="accent1"/>
          </a:fillRef>
          <a:effectRef idx="0">
            <a:schemeClr val="accent1"/>
          </a:effectRef>
          <a:fontRef idx="minor">
            <a:schemeClr val="tx1"/>
          </a:fontRef>
        </p:style>
      </p:cxnSp>
      <p:sp>
        <p:nvSpPr>
          <p:cNvPr id="26" name="Oval 25">
            <a:extLst>
              <a:ext uri="{FF2B5EF4-FFF2-40B4-BE49-F238E27FC236}">
                <a16:creationId xmlns:a16="http://schemas.microsoft.com/office/drawing/2014/main" id="{7D0FE76D-859C-4EF8-9413-6273B1BE3B52}"/>
              </a:ext>
            </a:extLst>
          </p:cNvPr>
          <p:cNvSpPr/>
          <p:nvPr/>
        </p:nvSpPr>
        <p:spPr bwMode="gray">
          <a:xfrm>
            <a:off x="9027767" y="3811441"/>
            <a:ext cx="304721" cy="294563"/>
          </a:xfrm>
          <a:prstGeom prst="ellipse">
            <a:avLst/>
          </a:prstGeom>
          <a:solidFill>
            <a:schemeClr val="accent1"/>
          </a:solidFill>
          <a:ln w="25400" algn="ctr">
            <a:solidFill>
              <a:schemeClr val="accent1">
                <a:lumMod val="50000"/>
              </a:schemeClr>
            </a:solidFill>
            <a:miter lim="800000"/>
            <a:headEnd/>
            <a:tailEnd/>
          </a:ln>
        </p:spPr>
        <p:txBody>
          <a:bodyPr lIns="89977" tIns="71981" rIns="89977" bIns="71981" rtlCol="0" anchor="ctr"/>
          <a:lstStyle/>
          <a:p>
            <a:pPr algn="ctr" defTabSz="914126" fontAlgn="base">
              <a:spcBef>
                <a:spcPct val="50000"/>
              </a:spcBef>
              <a:spcAft>
                <a:spcPct val="0"/>
              </a:spcAft>
              <a:buClr>
                <a:srgbClr val="F0AB00"/>
              </a:buClr>
              <a:buSzPct val="80000"/>
            </a:pPr>
            <a:r>
              <a:rPr lang="pt-BR" sz="1799" kern="0" dirty="0">
                <a:solidFill>
                  <a:srgbClr val="FFFFFF"/>
                </a:solidFill>
                <a:latin typeface="Arial"/>
                <a:ea typeface="Arial Unicode MS" pitchFamily="34" charset="-128"/>
                <a:cs typeface="Arial Unicode MS" pitchFamily="34" charset="-128"/>
              </a:rPr>
              <a:t>2</a:t>
            </a:r>
          </a:p>
        </p:txBody>
      </p:sp>
    </p:spTree>
    <p:extLst>
      <p:ext uri="{BB962C8B-B14F-4D97-AF65-F5344CB8AC3E}">
        <p14:creationId xmlns:p14="http://schemas.microsoft.com/office/powerpoint/2010/main" val="9399796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31AE4BD6-E5BC-4E91-9977-BBC480D51C07}"/>
              </a:ext>
            </a:extLst>
          </p:cNvPr>
          <p:cNvPicPr>
            <a:picLocks noChangeAspect="1"/>
          </p:cNvPicPr>
          <p:nvPr/>
        </p:nvPicPr>
        <p:blipFill>
          <a:blip r:embed="rId3"/>
          <a:stretch>
            <a:fillRect/>
          </a:stretch>
        </p:blipFill>
        <p:spPr>
          <a:xfrm>
            <a:off x="5655437" y="1317788"/>
            <a:ext cx="5294313" cy="2271826"/>
          </a:xfrm>
          <a:prstGeom prst="rect">
            <a:avLst/>
          </a:prstGeom>
        </p:spPr>
      </p:pic>
      <p:sp>
        <p:nvSpPr>
          <p:cNvPr id="4" name="Text Placeholder"/>
          <p:cNvSpPr>
            <a:spLocks noGrp="1"/>
          </p:cNvSpPr>
          <p:nvPr>
            <p:ph type="body" sz="quarter" idx="11"/>
          </p:nvPr>
        </p:nvSpPr>
        <p:spPr bwMode="gray">
          <a:xfrm>
            <a:off x="554670" y="1398926"/>
            <a:ext cx="4840803" cy="5251417"/>
          </a:xfrm>
        </p:spPr>
        <p:txBody>
          <a:bodyPr>
            <a:normAutofit/>
          </a:bodyPr>
          <a:lstStyle/>
          <a:p>
            <a:pPr marL="0" lvl="1" indent="0">
              <a:buNone/>
            </a:pPr>
            <a:r>
              <a:rPr lang="pt-BR" sz="1600" dirty="0"/>
              <a:t>O portal Ariba disponibiliza duas opções para aceite de relacionamento com a conta existente: </a:t>
            </a:r>
          </a:p>
          <a:p>
            <a:pPr lvl="1"/>
            <a:r>
              <a:rPr lang="pt-BR" sz="1600" u="sng" dirty="0"/>
              <a:t>Revisar manualmente</a:t>
            </a:r>
            <a:r>
              <a:rPr lang="pt-BR" sz="1600" dirty="0"/>
              <a:t>: gerenciar manualmente cada convite de relacionamento com cliente.</a:t>
            </a:r>
          </a:p>
          <a:p>
            <a:pPr lvl="1"/>
            <a:r>
              <a:rPr lang="pt-BR" sz="1600" u="sng" dirty="0"/>
              <a:t>Aceitar automaticamente</a:t>
            </a:r>
            <a:r>
              <a:rPr lang="pt-BR" sz="1600" dirty="0"/>
              <a:t>: no momento em que efetuar o login em sua conta, no campo usuário existente, automaticamente o relacionamento será aceito.</a:t>
            </a:r>
          </a:p>
          <a:p>
            <a:pPr marL="0" lvl="1" indent="0">
              <a:buNone/>
            </a:pPr>
            <a:br>
              <a:rPr lang="pt-BR" sz="1600" dirty="0">
                <a:cs typeface="Calibri" pitchFamily="34" charset="0"/>
              </a:rPr>
            </a:br>
            <a:r>
              <a:rPr lang="pt-BR" sz="1600" dirty="0">
                <a:cs typeface="Calibri" pitchFamily="34" charset="0"/>
              </a:rPr>
              <a:t>Para efetuar a configuração siga os passos abaixo:</a:t>
            </a:r>
            <a:br>
              <a:rPr lang="pt-BR" sz="1600" dirty="0">
                <a:cs typeface="Calibri" pitchFamily="34" charset="0"/>
              </a:rPr>
            </a:br>
            <a:endParaRPr lang="pt-BR" sz="1600" dirty="0">
              <a:cs typeface="Calibri" pitchFamily="34" charset="0"/>
            </a:endParaRPr>
          </a:p>
          <a:p>
            <a:pPr marL="342797" lvl="1" indent="-342797">
              <a:buFont typeface="+mj-lt"/>
              <a:buAutoNum type="arabicPeriod"/>
            </a:pPr>
            <a:r>
              <a:rPr lang="pt-BR" sz="1600" dirty="0">
                <a:cs typeface="Calibri" pitchFamily="34" charset="0"/>
              </a:rPr>
              <a:t>Clique em configurações da empresa.</a:t>
            </a:r>
          </a:p>
          <a:p>
            <a:pPr marL="342797" lvl="1" indent="-342797">
              <a:buFont typeface="+mj-lt"/>
              <a:buAutoNum type="arabicPeriod"/>
            </a:pPr>
            <a:r>
              <a:rPr lang="pt-BR" sz="1600" dirty="0">
                <a:cs typeface="Calibri" pitchFamily="34" charset="0"/>
              </a:rPr>
              <a:t>Clique em relacionamento com clientes.</a:t>
            </a:r>
          </a:p>
          <a:p>
            <a:pPr marL="342797" lvl="1" indent="-342797">
              <a:buFont typeface="+mj-lt"/>
              <a:buAutoNum type="arabicPeriod"/>
            </a:pPr>
            <a:r>
              <a:rPr lang="pt-BR" sz="1600" dirty="0">
                <a:cs typeface="Calibri" pitchFamily="34" charset="0"/>
              </a:rPr>
              <a:t>Selecione a opção desejada.</a:t>
            </a:r>
          </a:p>
          <a:p>
            <a:pPr marL="342797" lvl="1" indent="-342797">
              <a:buFont typeface="+mj-lt"/>
              <a:buAutoNum type="arabicPeriod"/>
            </a:pPr>
            <a:r>
              <a:rPr lang="pt-BR" sz="1600" dirty="0">
                <a:cs typeface="Calibri" pitchFamily="34" charset="0"/>
              </a:rPr>
              <a:t>Clique em atualizar.</a:t>
            </a:r>
          </a:p>
          <a:p>
            <a:pPr marL="342797" lvl="1" indent="-342797">
              <a:buFont typeface="+mj-lt"/>
              <a:buAutoNum type="arabicPeriod"/>
            </a:pPr>
            <a:r>
              <a:rPr lang="pt-BR" sz="1600" dirty="0">
                <a:cs typeface="Calibri" pitchFamily="34" charset="0"/>
              </a:rPr>
              <a:t>Clique em salvar.</a:t>
            </a:r>
          </a:p>
          <a:p>
            <a:pPr marL="342797" lvl="1" indent="-342797">
              <a:buFont typeface="+mj-lt"/>
              <a:buAutoNum type="arabicPeriod"/>
            </a:pPr>
            <a:endParaRPr lang="pt-BR" sz="1600" dirty="0">
              <a:cs typeface="Calibri" pitchFamily="34" charset="0"/>
            </a:endParaRPr>
          </a:p>
        </p:txBody>
      </p:sp>
      <p:sp>
        <p:nvSpPr>
          <p:cNvPr id="8" name="Title">
            <a:extLst>
              <a:ext uri="{FF2B5EF4-FFF2-40B4-BE49-F238E27FC236}">
                <a16:creationId xmlns:a16="http://schemas.microsoft.com/office/drawing/2014/main" id="{487A0653-CEEA-480C-913D-865A1282D4B1}"/>
              </a:ext>
            </a:extLst>
          </p:cNvPr>
          <p:cNvSpPr>
            <a:spLocks noGrp="1"/>
          </p:cNvSpPr>
          <p:nvPr>
            <p:ph type="title"/>
          </p:nvPr>
        </p:nvSpPr>
        <p:spPr bwMode="gray">
          <a:xfrm>
            <a:off x="509861" y="254834"/>
            <a:ext cx="5867839" cy="630778"/>
          </a:xfrm>
        </p:spPr>
        <p:txBody>
          <a:bodyPr/>
          <a:lstStyle/>
          <a:p>
            <a:r>
              <a:rPr lang="en-US" sz="2299" dirty="0"/>
              <a:t>Habilitação da conta</a:t>
            </a:r>
            <a:br>
              <a:rPr lang="en-US" sz="2299" dirty="0"/>
            </a:br>
            <a:r>
              <a:rPr lang="en-US" sz="1799" dirty="0">
                <a:solidFill>
                  <a:schemeClr val="accent1"/>
                </a:solidFill>
              </a:rPr>
              <a:t>Fornecedor que já possui conta no Ariba Network:</a:t>
            </a:r>
            <a:endParaRPr lang="en-US" sz="2299" dirty="0">
              <a:solidFill>
                <a:schemeClr val="accent1"/>
              </a:solidFill>
            </a:endParaRPr>
          </a:p>
        </p:txBody>
      </p:sp>
      <p:cxnSp>
        <p:nvCxnSpPr>
          <p:cNvPr id="27" name="Straight Arrow Connector 26">
            <a:extLst>
              <a:ext uri="{FF2B5EF4-FFF2-40B4-BE49-F238E27FC236}">
                <a16:creationId xmlns:a16="http://schemas.microsoft.com/office/drawing/2014/main" id="{DA07F7E0-3DF3-4271-BD21-6B972E7C5EE5}"/>
              </a:ext>
            </a:extLst>
          </p:cNvPr>
          <p:cNvCxnSpPr>
            <a:cxnSpLocks/>
          </p:cNvCxnSpPr>
          <p:nvPr/>
        </p:nvCxnSpPr>
        <p:spPr>
          <a:xfrm>
            <a:off x="9564454" y="2213802"/>
            <a:ext cx="257261" cy="0"/>
          </a:xfrm>
          <a:prstGeom prst="straightConnector1">
            <a:avLst/>
          </a:prstGeom>
          <a:ln w="25400">
            <a:solidFill>
              <a:schemeClr val="accent1">
                <a:lumMod val="50000"/>
              </a:schemeClr>
            </a:solidFill>
            <a:headEnd type="none" w="med" len="med"/>
            <a:tailEnd type="triangle"/>
          </a:ln>
        </p:spPr>
        <p:style>
          <a:lnRef idx="1">
            <a:schemeClr val="accent1"/>
          </a:lnRef>
          <a:fillRef idx="0">
            <a:schemeClr val="accent1"/>
          </a:fillRef>
          <a:effectRef idx="0">
            <a:schemeClr val="accent1"/>
          </a:effectRef>
          <a:fontRef idx="minor">
            <a:schemeClr val="tx1"/>
          </a:fontRef>
        </p:style>
      </p:cxnSp>
      <p:sp>
        <p:nvSpPr>
          <p:cNvPr id="26" name="Oval 25">
            <a:extLst>
              <a:ext uri="{FF2B5EF4-FFF2-40B4-BE49-F238E27FC236}">
                <a16:creationId xmlns:a16="http://schemas.microsoft.com/office/drawing/2014/main" id="{7D0FE76D-859C-4EF8-9413-6273B1BE3B52}"/>
              </a:ext>
            </a:extLst>
          </p:cNvPr>
          <p:cNvSpPr/>
          <p:nvPr/>
        </p:nvSpPr>
        <p:spPr bwMode="gray">
          <a:xfrm>
            <a:off x="9298666" y="2052099"/>
            <a:ext cx="304721" cy="294563"/>
          </a:xfrm>
          <a:prstGeom prst="ellipse">
            <a:avLst/>
          </a:prstGeom>
          <a:solidFill>
            <a:schemeClr val="accent1"/>
          </a:solidFill>
          <a:ln w="25400" algn="ctr">
            <a:solidFill>
              <a:schemeClr val="accent1">
                <a:lumMod val="50000"/>
              </a:schemeClr>
            </a:solidFill>
            <a:miter lim="800000"/>
            <a:headEnd/>
            <a:tailEnd/>
          </a:ln>
        </p:spPr>
        <p:txBody>
          <a:bodyPr lIns="89977" tIns="71981" rIns="89977" bIns="71981" rtlCol="0" anchor="ctr"/>
          <a:lstStyle/>
          <a:p>
            <a:pPr algn="ctr" defTabSz="914126" fontAlgn="base">
              <a:spcBef>
                <a:spcPct val="50000"/>
              </a:spcBef>
              <a:spcAft>
                <a:spcPct val="0"/>
              </a:spcAft>
              <a:buClr>
                <a:srgbClr val="F0AB00"/>
              </a:buClr>
              <a:buSzPct val="80000"/>
            </a:pPr>
            <a:r>
              <a:rPr lang="pt-BR" sz="1799" kern="0" dirty="0">
                <a:solidFill>
                  <a:srgbClr val="FFFFFF"/>
                </a:solidFill>
                <a:latin typeface="Arial"/>
                <a:ea typeface="Arial Unicode MS" pitchFamily="34" charset="-128"/>
                <a:cs typeface="Arial Unicode MS" pitchFamily="34" charset="-128"/>
              </a:rPr>
              <a:t>2</a:t>
            </a:r>
          </a:p>
        </p:txBody>
      </p:sp>
      <p:cxnSp>
        <p:nvCxnSpPr>
          <p:cNvPr id="16" name="Straight Arrow Connector 15">
            <a:extLst>
              <a:ext uri="{FF2B5EF4-FFF2-40B4-BE49-F238E27FC236}">
                <a16:creationId xmlns:a16="http://schemas.microsoft.com/office/drawing/2014/main" id="{2CE532F5-4E8F-4A72-BD15-82D3DE11C119}"/>
              </a:ext>
            </a:extLst>
          </p:cNvPr>
          <p:cNvCxnSpPr>
            <a:cxnSpLocks/>
          </p:cNvCxnSpPr>
          <p:nvPr/>
        </p:nvCxnSpPr>
        <p:spPr>
          <a:xfrm>
            <a:off x="9551146" y="1398273"/>
            <a:ext cx="257261" cy="0"/>
          </a:xfrm>
          <a:prstGeom prst="straightConnector1">
            <a:avLst/>
          </a:prstGeom>
          <a:ln w="25400">
            <a:solidFill>
              <a:schemeClr val="accent1">
                <a:lumMod val="50000"/>
              </a:schemeClr>
            </a:solidFill>
            <a:headEnd type="none" w="med" len="med"/>
            <a:tailEnd type="triangle"/>
          </a:ln>
        </p:spPr>
        <p:style>
          <a:lnRef idx="1">
            <a:schemeClr val="accent1"/>
          </a:lnRef>
          <a:fillRef idx="0">
            <a:schemeClr val="accent1"/>
          </a:fillRef>
          <a:effectRef idx="0">
            <a:schemeClr val="accent1"/>
          </a:effectRef>
          <a:fontRef idx="minor">
            <a:schemeClr val="tx1"/>
          </a:fontRef>
        </p:style>
      </p:cxnSp>
      <p:sp>
        <p:nvSpPr>
          <p:cNvPr id="10" name="Oval 9">
            <a:extLst>
              <a:ext uri="{FF2B5EF4-FFF2-40B4-BE49-F238E27FC236}">
                <a16:creationId xmlns:a16="http://schemas.microsoft.com/office/drawing/2014/main" id="{851CD545-DD69-4209-9C7B-08A3A9947312}"/>
              </a:ext>
            </a:extLst>
          </p:cNvPr>
          <p:cNvSpPr/>
          <p:nvPr/>
        </p:nvSpPr>
        <p:spPr bwMode="gray">
          <a:xfrm>
            <a:off x="9263839" y="1259698"/>
            <a:ext cx="304721" cy="294563"/>
          </a:xfrm>
          <a:prstGeom prst="ellipse">
            <a:avLst/>
          </a:prstGeom>
          <a:solidFill>
            <a:schemeClr val="accent1"/>
          </a:solidFill>
          <a:ln w="25400" algn="ctr">
            <a:solidFill>
              <a:schemeClr val="accent1">
                <a:lumMod val="50000"/>
              </a:schemeClr>
            </a:solidFill>
            <a:miter lim="800000"/>
            <a:headEnd/>
            <a:tailEnd/>
          </a:ln>
        </p:spPr>
        <p:txBody>
          <a:bodyPr lIns="89977" tIns="71981" rIns="89977" bIns="71981" rtlCol="0" anchor="ctr"/>
          <a:lstStyle/>
          <a:p>
            <a:pPr algn="ctr" defTabSz="914126" fontAlgn="base">
              <a:spcBef>
                <a:spcPct val="50000"/>
              </a:spcBef>
              <a:spcAft>
                <a:spcPct val="0"/>
              </a:spcAft>
              <a:buClr>
                <a:srgbClr val="F0AB00"/>
              </a:buClr>
              <a:buSzPct val="80000"/>
            </a:pPr>
            <a:r>
              <a:rPr lang="pt-BR" sz="1799" kern="0" dirty="0">
                <a:solidFill>
                  <a:srgbClr val="FFFFFF"/>
                </a:solidFill>
                <a:latin typeface="Arial"/>
                <a:ea typeface="Arial Unicode MS" pitchFamily="34" charset="-128"/>
                <a:cs typeface="Arial Unicode MS" pitchFamily="34" charset="-128"/>
              </a:rPr>
              <a:t>1</a:t>
            </a:r>
          </a:p>
        </p:txBody>
      </p:sp>
      <p:pic>
        <p:nvPicPr>
          <p:cNvPr id="17" name="Picture 16">
            <a:extLst>
              <a:ext uri="{FF2B5EF4-FFF2-40B4-BE49-F238E27FC236}">
                <a16:creationId xmlns:a16="http://schemas.microsoft.com/office/drawing/2014/main" id="{75776AF4-BA62-443A-AA43-16B38A11E454}"/>
              </a:ext>
            </a:extLst>
          </p:cNvPr>
          <p:cNvPicPr>
            <a:picLocks noChangeAspect="1"/>
          </p:cNvPicPr>
          <p:nvPr/>
        </p:nvPicPr>
        <p:blipFill>
          <a:blip r:embed="rId4"/>
          <a:stretch>
            <a:fillRect/>
          </a:stretch>
        </p:blipFill>
        <p:spPr>
          <a:xfrm>
            <a:off x="5681071" y="3672248"/>
            <a:ext cx="5276069" cy="2823217"/>
          </a:xfrm>
          <a:prstGeom prst="rect">
            <a:avLst/>
          </a:prstGeom>
        </p:spPr>
      </p:pic>
      <p:sp>
        <p:nvSpPr>
          <p:cNvPr id="19" name="Oval 18">
            <a:extLst>
              <a:ext uri="{FF2B5EF4-FFF2-40B4-BE49-F238E27FC236}">
                <a16:creationId xmlns:a16="http://schemas.microsoft.com/office/drawing/2014/main" id="{ACCD6BC1-B771-439C-B2F4-EF9266DC49FB}"/>
              </a:ext>
            </a:extLst>
          </p:cNvPr>
          <p:cNvSpPr/>
          <p:nvPr/>
        </p:nvSpPr>
        <p:spPr bwMode="gray">
          <a:xfrm>
            <a:off x="6682420" y="3871043"/>
            <a:ext cx="304721" cy="294563"/>
          </a:xfrm>
          <a:prstGeom prst="ellipse">
            <a:avLst/>
          </a:prstGeom>
          <a:solidFill>
            <a:schemeClr val="accent1"/>
          </a:solidFill>
          <a:ln w="25400" algn="ctr">
            <a:solidFill>
              <a:schemeClr val="accent1">
                <a:lumMod val="50000"/>
              </a:schemeClr>
            </a:solidFill>
            <a:miter lim="800000"/>
            <a:headEnd/>
            <a:tailEnd/>
          </a:ln>
        </p:spPr>
        <p:txBody>
          <a:bodyPr lIns="89977" tIns="71981" rIns="89977" bIns="71981" rtlCol="0" anchor="ctr"/>
          <a:lstStyle/>
          <a:p>
            <a:pPr algn="ctr" defTabSz="914126" fontAlgn="base">
              <a:spcBef>
                <a:spcPct val="50000"/>
              </a:spcBef>
              <a:spcAft>
                <a:spcPct val="0"/>
              </a:spcAft>
              <a:buClr>
                <a:srgbClr val="F0AB00"/>
              </a:buClr>
              <a:buSzPct val="80000"/>
            </a:pPr>
            <a:r>
              <a:rPr lang="pt-BR" sz="1799" kern="0" dirty="0">
                <a:solidFill>
                  <a:srgbClr val="FFFFFF"/>
                </a:solidFill>
                <a:latin typeface="Arial"/>
                <a:ea typeface="Arial Unicode MS" pitchFamily="34" charset="-128"/>
                <a:cs typeface="Arial Unicode MS" pitchFamily="34" charset="-128"/>
              </a:rPr>
              <a:t>3</a:t>
            </a:r>
          </a:p>
        </p:txBody>
      </p:sp>
      <p:sp>
        <p:nvSpPr>
          <p:cNvPr id="20" name="Left Brace 19">
            <a:extLst>
              <a:ext uri="{FF2B5EF4-FFF2-40B4-BE49-F238E27FC236}">
                <a16:creationId xmlns:a16="http://schemas.microsoft.com/office/drawing/2014/main" id="{0A6C9F5C-AA15-4417-95AD-276FF7653BAF}"/>
              </a:ext>
            </a:extLst>
          </p:cNvPr>
          <p:cNvSpPr/>
          <p:nvPr/>
        </p:nvSpPr>
        <p:spPr>
          <a:xfrm rot="5400000">
            <a:off x="6691521" y="3464025"/>
            <a:ext cx="294563" cy="1697729"/>
          </a:xfrm>
          <a:prstGeom prst="leftBrace">
            <a:avLst>
              <a:gd name="adj1" fmla="val 0"/>
              <a:gd name="adj2" fmla="val 50000"/>
            </a:avLst>
          </a:prstGeom>
          <a:ln w="25400">
            <a:solidFill>
              <a:schemeClr val="accent1">
                <a:lumMod val="50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defTabSz="1088449"/>
            <a:endParaRPr lang="pt-BR" sz="2099">
              <a:solidFill>
                <a:srgbClr val="FFFFFF"/>
              </a:solidFill>
              <a:latin typeface="Arial"/>
            </a:endParaRPr>
          </a:p>
        </p:txBody>
      </p:sp>
      <p:cxnSp>
        <p:nvCxnSpPr>
          <p:cNvPr id="23" name="Straight Arrow Connector 22">
            <a:extLst>
              <a:ext uri="{FF2B5EF4-FFF2-40B4-BE49-F238E27FC236}">
                <a16:creationId xmlns:a16="http://schemas.microsoft.com/office/drawing/2014/main" id="{D1ECE4B5-4248-4B07-B4B7-4DCB4FB202B0}"/>
              </a:ext>
            </a:extLst>
          </p:cNvPr>
          <p:cNvCxnSpPr>
            <a:cxnSpLocks/>
          </p:cNvCxnSpPr>
          <p:nvPr/>
        </p:nvCxnSpPr>
        <p:spPr>
          <a:xfrm flipH="1">
            <a:off x="6096000" y="4667671"/>
            <a:ext cx="353268" cy="0"/>
          </a:xfrm>
          <a:prstGeom prst="straightConnector1">
            <a:avLst/>
          </a:prstGeom>
          <a:ln w="25400">
            <a:solidFill>
              <a:schemeClr val="accent1">
                <a:lumMod val="50000"/>
              </a:schemeClr>
            </a:solidFill>
            <a:headEnd type="none" w="med" len="med"/>
            <a:tailEnd type="triangle"/>
          </a:ln>
        </p:spPr>
        <p:style>
          <a:lnRef idx="1">
            <a:schemeClr val="accent1"/>
          </a:lnRef>
          <a:fillRef idx="0">
            <a:schemeClr val="accent1"/>
          </a:fillRef>
          <a:effectRef idx="0">
            <a:schemeClr val="accent1"/>
          </a:effectRef>
          <a:fontRef idx="minor">
            <a:schemeClr val="tx1"/>
          </a:fontRef>
        </p:style>
      </p:cxnSp>
      <p:sp>
        <p:nvSpPr>
          <p:cNvPr id="21" name="Oval 20">
            <a:extLst>
              <a:ext uri="{FF2B5EF4-FFF2-40B4-BE49-F238E27FC236}">
                <a16:creationId xmlns:a16="http://schemas.microsoft.com/office/drawing/2014/main" id="{D625CDD9-C8A2-49B5-8887-7AA36AC18FAE}"/>
              </a:ext>
            </a:extLst>
          </p:cNvPr>
          <p:cNvSpPr/>
          <p:nvPr/>
        </p:nvSpPr>
        <p:spPr bwMode="gray">
          <a:xfrm>
            <a:off x="6377699" y="4542805"/>
            <a:ext cx="304721" cy="294564"/>
          </a:xfrm>
          <a:prstGeom prst="ellipse">
            <a:avLst/>
          </a:prstGeom>
          <a:solidFill>
            <a:schemeClr val="accent1"/>
          </a:solidFill>
          <a:ln w="25400" algn="ctr">
            <a:solidFill>
              <a:schemeClr val="accent1">
                <a:lumMod val="50000"/>
              </a:schemeClr>
            </a:solidFill>
            <a:miter lim="800000"/>
            <a:headEnd/>
            <a:tailEnd/>
          </a:ln>
        </p:spPr>
        <p:txBody>
          <a:bodyPr lIns="89977" tIns="71981" rIns="89977" bIns="71981" rtlCol="0" anchor="ctr"/>
          <a:lstStyle/>
          <a:p>
            <a:pPr algn="ctr" defTabSz="914126" fontAlgn="base">
              <a:spcBef>
                <a:spcPct val="50000"/>
              </a:spcBef>
              <a:spcAft>
                <a:spcPct val="0"/>
              </a:spcAft>
              <a:buClr>
                <a:srgbClr val="F0AB00"/>
              </a:buClr>
              <a:buSzPct val="80000"/>
            </a:pPr>
            <a:r>
              <a:rPr lang="pt-BR" sz="1799" kern="0" dirty="0">
                <a:solidFill>
                  <a:srgbClr val="FFFFFF"/>
                </a:solidFill>
                <a:latin typeface="Arial"/>
                <a:ea typeface="Arial Unicode MS" pitchFamily="34" charset="-128"/>
                <a:cs typeface="Arial Unicode MS" pitchFamily="34" charset="-128"/>
              </a:rPr>
              <a:t>4</a:t>
            </a:r>
          </a:p>
        </p:txBody>
      </p:sp>
      <p:cxnSp>
        <p:nvCxnSpPr>
          <p:cNvPr id="28" name="Straight Arrow Connector 27">
            <a:extLst>
              <a:ext uri="{FF2B5EF4-FFF2-40B4-BE49-F238E27FC236}">
                <a16:creationId xmlns:a16="http://schemas.microsoft.com/office/drawing/2014/main" id="{42792AE7-0086-4FDE-86B3-2040C4FFF0FF}"/>
              </a:ext>
            </a:extLst>
          </p:cNvPr>
          <p:cNvCxnSpPr>
            <a:cxnSpLocks/>
          </p:cNvCxnSpPr>
          <p:nvPr/>
        </p:nvCxnSpPr>
        <p:spPr>
          <a:xfrm>
            <a:off x="10354046" y="5908321"/>
            <a:ext cx="0" cy="422055"/>
          </a:xfrm>
          <a:prstGeom prst="straightConnector1">
            <a:avLst/>
          </a:prstGeom>
          <a:ln w="25400">
            <a:solidFill>
              <a:schemeClr val="accent1">
                <a:lumMod val="50000"/>
              </a:schemeClr>
            </a:solidFill>
            <a:headEnd type="none" w="med" len="med"/>
            <a:tailEnd type="triangle"/>
          </a:ln>
        </p:spPr>
        <p:style>
          <a:lnRef idx="1">
            <a:schemeClr val="accent1"/>
          </a:lnRef>
          <a:fillRef idx="0">
            <a:schemeClr val="accent1"/>
          </a:fillRef>
          <a:effectRef idx="0">
            <a:schemeClr val="accent1"/>
          </a:effectRef>
          <a:fontRef idx="minor">
            <a:schemeClr val="tx1"/>
          </a:fontRef>
        </p:style>
      </p:cxnSp>
      <p:sp>
        <p:nvSpPr>
          <p:cNvPr id="29" name="Oval 28">
            <a:extLst>
              <a:ext uri="{FF2B5EF4-FFF2-40B4-BE49-F238E27FC236}">
                <a16:creationId xmlns:a16="http://schemas.microsoft.com/office/drawing/2014/main" id="{0E593779-3547-4667-9506-D6FA709632B6}"/>
              </a:ext>
            </a:extLst>
          </p:cNvPr>
          <p:cNvSpPr/>
          <p:nvPr/>
        </p:nvSpPr>
        <p:spPr bwMode="gray">
          <a:xfrm>
            <a:off x="10195414" y="5743626"/>
            <a:ext cx="304721" cy="294563"/>
          </a:xfrm>
          <a:prstGeom prst="ellipse">
            <a:avLst/>
          </a:prstGeom>
          <a:solidFill>
            <a:schemeClr val="accent1"/>
          </a:solidFill>
          <a:ln w="25400" algn="ctr">
            <a:solidFill>
              <a:schemeClr val="accent1">
                <a:lumMod val="50000"/>
              </a:schemeClr>
            </a:solidFill>
            <a:miter lim="800000"/>
            <a:headEnd/>
            <a:tailEnd/>
          </a:ln>
        </p:spPr>
        <p:txBody>
          <a:bodyPr lIns="89977" tIns="71981" rIns="89977" bIns="71981" rtlCol="0" anchor="ctr"/>
          <a:lstStyle/>
          <a:p>
            <a:pPr algn="ctr" defTabSz="914126" fontAlgn="base">
              <a:spcBef>
                <a:spcPct val="50000"/>
              </a:spcBef>
              <a:spcAft>
                <a:spcPct val="0"/>
              </a:spcAft>
              <a:buClr>
                <a:srgbClr val="F0AB00"/>
              </a:buClr>
              <a:buSzPct val="80000"/>
            </a:pPr>
            <a:r>
              <a:rPr lang="pt-BR" sz="1799" kern="0" dirty="0">
                <a:solidFill>
                  <a:srgbClr val="FFFFFF"/>
                </a:solidFill>
                <a:latin typeface="Arial"/>
                <a:ea typeface="Arial Unicode MS" pitchFamily="34" charset="-128"/>
                <a:cs typeface="Arial Unicode MS" pitchFamily="34" charset="-128"/>
              </a:rPr>
              <a:t>5</a:t>
            </a:r>
          </a:p>
        </p:txBody>
      </p:sp>
    </p:spTree>
    <p:extLst>
      <p:ext uri="{BB962C8B-B14F-4D97-AF65-F5344CB8AC3E}">
        <p14:creationId xmlns:p14="http://schemas.microsoft.com/office/powerpoint/2010/main" val="31890095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007AB293-1F78-4155-9375-CC84ADAF811F}"/>
              </a:ext>
            </a:extLst>
          </p:cNvPr>
          <p:cNvPicPr>
            <a:picLocks noChangeAspect="1"/>
          </p:cNvPicPr>
          <p:nvPr/>
        </p:nvPicPr>
        <p:blipFill>
          <a:blip r:embed="rId3"/>
          <a:stretch>
            <a:fillRect/>
          </a:stretch>
        </p:blipFill>
        <p:spPr>
          <a:xfrm>
            <a:off x="4875531" y="1732292"/>
            <a:ext cx="6801777" cy="3639621"/>
          </a:xfrm>
          <a:prstGeom prst="rect">
            <a:avLst/>
          </a:prstGeom>
        </p:spPr>
      </p:pic>
      <p:cxnSp>
        <p:nvCxnSpPr>
          <p:cNvPr id="30" name="Straight Arrow Connector 29">
            <a:extLst>
              <a:ext uri="{FF2B5EF4-FFF2-40B4-BE49-F238E27FC236}">
                <a16:creationId xmlns:a16="http://schemas.microsoft.com/office/drawing/2014/main" id="{369A1D9B-4828-4811-A48A-E9EB9BB770BD}"/>
              </a:ext>
            </a:extLst>
          </p:cNvPr>
          <p:cNvCxnSpPr>
            <a:cxnSpLocks/>
          </p:cNvCxnSpPr>
          <p:nvPr/>
        </p:nvCxnSpPr>
        <p:spPr>
          <a:xfrm flipV="1">
            <a:off x="5840274" y="3689724"/>
            <a:ext cx="1" cy="280304"/>
          </a:xfrm>
          <a:prstGeom prst="straightConnector1">
            <a:avLst/>
          </a:prstGeom>
          <a:ln w="25400">
            <a:solidFill>
              <a:schemeClr val="accent1">
                <a:lumMod val="50000"/>
              </a:schemeClr>
            </a:solidFill>
            <a:headEnd type="none" w="med" len="med"/>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02E91015-FF49-41EA-831A-22BEFE070752}"/>
              </a:ext>
            </a:extLst>
          </p:cNvPr>
          <p:cNvCxnSpPr>
            <a:cxnSpLocks/>
          </p:cNvCxnSpPr>
          <p:nvPr/>
        </p:nvCxnSpPr>
        <p:spPr>
          <a:xfrm flipH="1" flipV="1">
            <a:off x="5367187" y="3692366"/>
            <a:ext cx="1" cy="240236"/>
          </a:xfrm>
          <a:prstGeom prst="straightConnector1">
            <a:avLst/>
          </a:prstGeom>
          <a:ln w="25400">
            <a:solidFill>
              <a:schemeClr val="accent1">
                <a:lumMod val="50000"/>
              </a:schemeClr>
            </a:solidFill>
            <a:headEnd type="none" w="med" len="med"/>
            <a:tailEnd type="triangle"/>
          </a:ln>
        </p:spPr>
        <p:style>
          <a:lnRef idx="1">
            <a:schemeClr val="accent1"/>
          </a:lnRef>
          <a:fillRef idx="0">
            <a:schemeClr val="accent1"/>
          </a:fillRef>
          <a:effectRef idx="0">
            <a:schemeClr val="accent1"/>
          </a:effectRef>
          <a:fontRef idx="minor">
            <a:schemeClr val="tx1"/>
          </a:fontRef>
        </p:style>
      </p:cxnSp>
      <p:sp>
        <p:nvSpPr>
          <p:cNvPr id="4" name="Text Placeholder"/>
          <p:cNvSpPr>
            <a:spLocks noGrp="1"/>
          </p:cNvSpPr>
          <p:nvPr>
            <p:ph type="body" sz="quarter" idx="11"/>
          </p:nvPr>
        </p:nvSpPr>
        <p:spPr bwMode="gray">
          <a:xfrm>
            <a:off x="474487" y="1112277"/>
            <a:ext cx="4274664" cy="5251417"/>
          </a:xfrm>
        </p:spPr>
        <p:txBody>
          <a:bodyPr>
            <a:normAutofit/>
          </a:bodyPr>
          <a:lstStyle/>
          <a:p>
            <a:pPr marL="0" lvl="1" indent="0">
              <a:buNone/>
            </a:pPr>
            <a:r>
              <a:rPr lang="pt-BR" sz="1600" dirty="0"/>
              <a:t>Caso você escolha a opção revisar manualmente, após efetuar o login no campo usuário existente, você deverá acessar a página relacionamento com cliente para gerenciar os relacionamentos.</a:t>
            </a:r>
            <a:br>
              <a:rPr lang="pt-BR" sz="1600" dirty="0"/>
            </a:br>
            <a:endParaRPr lang="pt-BR" sz="1600" dirty="0">
              <a:cs typeface="Calibri" pitchFamily="34" charset="0"/>
            </a:endParaRPr>
          </a:p>
          <a:p>
            <a:pPr marL="342797" lvl="1" indent="-342797">
              <a:buFont typeface="+mj-lt"/>
              <a:buAutoNum type="arabicPeriod"/>
            </a:pPr>
            <a:r>
              <a:rPr lang="pt-BR" sz="1600" dirty="0">
                <a:cs typeface="Calibri" pitchFamily="34" charset="0"/>
              </a:rPr>
              <a:t>Todos os convites de relacionamento recebidos estarão visíveis no campo pendentes.</a:t>
            </a:r>
            <a:br>
              <a:rPr lang="pt-BR" sz="1600" dirty="0">
                <a:cs typeface="Calibri" pitchFamily="34" charset="0"/>
              </a:rPr>
            </a:br>
            <a:endParaRPr lang="pt-BR" sz="1600" dirty="0">
              <a:cs typeface="Calibri" pitchFamily="34" charset="0"/>
            </a:endParaRPr>
          </a:p>
          <a:p>
            <a:pPr marL="342797" lvl="1" indent="-342797">
              <a:buFont typeface="+mj-lt"/>
              <a:buAutoNum type="arabicPeriod"/>
            </a:pPr>
            <a:r>
              <a:rPr lang="pt-BR" sz="1600" dirty="0">
                <a:cs typeface="Calibri" pitchFamily="34" charset="0"/>
              </a:rPr>
              <a:t>Você poderá tomar as seguintes ações:</a:t>
            </a:r>
          </a:p>
          <a:p>
            <a:pPr marL="0" lvl="1" indent="0">
              <a:buNone/>
            </a:pPr>
            <a:br>
              <a:rPr lang="pt-BR" sz="1600" dirty="0">
                <a:cs typeface="Calibri" pitchFamily="34" charset="0"/>
              </a:rPr>
            </a:br>
            <a:r>
              <a:rPr lang="pt-BR" sz="1600" dirty="0">
                <a:cs typeface="Calibri" pitchFamily="34" charset="0"/>
              </a:rPr>
              <a:t>A) Aprovar – caso queira transacionar eletronicamente com a empresa compradora.</a:t>
            </a:r>
          </a:p>
          <a:p>
            <a:pPr marL="0" lvl="1" indent="0">
              <a:buNone/>
            </a:pPr>
            <a:br>
              <a:rPr lang="pt-BR" sz="1600" dirty="0">
                <a:cs typeface="Calibri" pitchFamily="34" charset="0"/>
              </a:rPr>
            </a:br>
            <a:r>
              <a:rPr lang="pt-BR" sz="1600" dirty="0">
                <a:cs typeface="Calibri" pitchFamily="34" charset="0"/>
              </a:rPr>
              <a:t>B) Rejeitar – caso não queira transacionar eletronicamente com a empresa compradora.</a:t>
            </a:r>
          </a:p>
          <a:p>
            <a:pPr marL="0" lvl="1" indent="0">
              <a:buNone/>
            </a:pPr>
            <a:endParaRPr lang="pt-BR" sz="1600" dirty="0">
              <a:cs typeface="Calibri" pitchFamily="34" charset="0"/>
            </a:endParaRPr>
          </a:p>
          <a:p>
            <a:pPr marL="342797" lvl="1" indent="-342797">
              <a:buFont typeface="+mj-lt"/>
              <a:buAutoNum type="arabicPeriod" startAt="3"/>
            </a:pPr>
            <a:r>
              <a:rPr lang="pt-BR" sz="1600" dirty="0">
                <a:cs typeface="Calibri" pitchFamily="34" charset="0"/>
              </a:rPr>
              <a:t>Para finalizar, clique em salvar.</a:t>
            </a:r>
          </a:p>
        </p:txBody>
      </p:sp>
      <p:sp>
        <p:nvSpPr>
          <p:cNvPr id="8" name="Title">
            <a:extLst>
              <a:ext uri="{FF2B5EF4-FFF2-40B4-BE49-F238E27FC236}">
                <a16:creationId xmlns:a16="http://schemas.microsoft.com/office/drawing/2014/main" id="{487A0653-CEEA-480C-913D-865A1282D4B1}"/>
              </a:ext>
            </a:extLst>
          </p:cNvPr>
          <p:cNvSpPr>
            <a:spLocks noGrp="1"/>
          </p:cNvSpPr>
          <p:nvPr>
            <p:ph type="title"/>
          </p:nvPr>
        </p:nvSpPr>
        <p:spPr bwMode="gray">
          <a:xfrm>
            <a:off x="471403" y="273570"/>
            <a:ext cx="5867839" cy="630778"/>
          </a:xfrm>
        </p:spPr>
        <p:txBody>
          <a:bodyPr/>
          <a:lstStyle/>
          <a:p>
            <a:r>
              <a:rPr lang="en-US" sz="2299" dirty="0"/>
              <a:t>Habilitação da conta</a:t>
            </a:r>
            <a:br>
              <a:rPr lang="en-US" sz="2299" dirty="0"/>
            </a:br>
            <a:r>
              <a:rPr lang="en-US" sz="1799" dirty="0">
                <a:solidFill>
                  <a:schemeClr val="accent1"/>
                </a:solidFill>
              </a:rPr>
              <a:t>Fornecedor que já possui conta no Ariba Network:</a:t>
            </a:r>
            <a:endParaRPr lang="en-US" sz="2299" dirty="0">
              <a:solidFill>
                <a:schemeClr val="accent1"/>
              </a:solidFill>
            </a:endParaRPr>
          </a:p>
        </p:txBody>
      </p:sp>
      <p:cxnSp>
        <p:nvCxnSpPr>
          <p:cNvPr id="3" name="Straight Connector 2">
            <a:extLst>
              <a:ext uri="{FF2B5EF4-FFF2-40B4-BE49-F238E27FC236}">
                <a16:creationId xmlns:a16="http://schemas.microsoft.com/office/drawing/2014/main" id="{98919291-650F-44F3-B903-A6D29EA3E362}"/>
              </a:ext>
            </a:extLst>
          </p:cNvPr>
          <p:cNvCxnSpPr>
            <a:cxnSpLocks/>
          </p:cNvCxnSpPr>
          <p:nvPr/>
        </p:nvCxnSpPr>
        <p:spPr>
          <a:xfrm>
            <a:off x="8970114" y="3718486"/>
            <a:ext cx="307460" cy="0"/>
          </a:xfrm>
          <a:prstGeom prst="line">
            <a:avLst/>
          </a:prstGeom>
          <a:ln w="25400">
            <a:solidFill>
              <a:schemeClr val="accent1">
                <a:lumMod val="50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AE147A2-1299-4D0F-BCB0-89F078ED1755}"/>
              </a:ext>
            </a:extLst>
          </p:cNvPr>
          <p:cNvCxnSpPr>
            <a:cxnSpLocks/>
          </p:cNvCxnSpPr>
          <p:nvPr/>
        </p:nvCxnSpPr>
        <p:spPr>
          <a:xfrm flipH="1">
            <a:off x="8952702" y="3478249"/>
            <a:ext cx="49616" cy="0"/>
          </a:xfrm>
          <a:prstGeom prst="line">
            <a:avLst/>
          </a:prstGeom>
          <a:ln w="25400">
            <a:solidFill>
              <a:schemeClr val="accent1">
                <a:lumMod val="50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DA07F7E0-3DF3-4271-BD21-6B972E7C5EE5}"/>
              </a:ext>
            </a:extLst>
          </p:cNvPr>
          <p:cNvCxnSpPr>
            <a:cxnSpLocks/>
          </p:cNvCxnSpPr>
          <p:nvPr/>
        </p:nvCxnSpPr>
        <p:spPr>
          <a:xfrm>
            <a:off x="10416669" y="5264925"/>
            <a:ext cx="257261" cy="0"/>
          </a:xfrm>
          <a:prstGeom prst="straightConnector1">
            <a:avLst/>
          </a:prstGeom>
          <a:ln w="25400">
            <a:solidFill>
              <a:schemeClr val="accent1">
                <a:lumMod val="50000"/>
              </a:schemeClr>
            </a:solidFill>
            <a:headEnd type="none" w="med" len="med"/>
            <a:tailEnd type="triangle"/>
          </a:ln>
        </p:spPr>
        <p:style>
          <a:lnRef idx="1">
            <a:schemeClr val="accent1"/>
          </a:lnRef>
          <a:fillRef idx="0">
            <a:schemeClr val="accent1"/>
          </a:fillRef>
          <a:effectRef idx="0">
            <a:schemeClr val="accent1"/>
          </a:effectRef>
          <a:fontRef idx="minor">
            <a:schemeClr val="tx1"/>
          </a:fontRef>
        </p:style>
      </p:cxnSp>
      <p:sp>
        <p:nvSpPr>
          <p:cNvPr id="26" name="Oval 25">
            <a:extLst>
              <a:ext uri="{FF2B5EF4-FFF2-40B4-BE49-F238E27FC236}">
                <a16:creationId xmlns:a16="http://schemas.microsoft.com/office/drawing/2014/main" id="{7D0FE76D-859C-4EF8-9413-6273B1BE3B52}"/>
              </a:ext>
            </a:extLst>
          </p:cNvPr>
          <p:cNvSpPr/>
          <p:nvPr/>
        </p:nvSpPr>
        <p:spPr bwMode="gray">
          <a:xfrm>
            <a:off x="10198341" y="5123649"/>
            <a:ext cx="257261" cy="265511"/>
          </a:xfrm>
          <a:prstGeom prst="ellipse">
            <a:avLst/>
          </a:prstGeom>
          <a:solidFill>
            <a:schemeClr val="accent1"/>
          </a:solidFill>
          <a:ln w="25400" algn="ctr">
            <a:solidFill>
              <a:schemeClr val="accent1">
                <a:lumMod val="50000"/>
              </a:schemeClr>
            </a:solidFill>
            <a:miter lim="800000"/>
            <a:headEnd/>
            <a:tailEnd/>
          </a:ln>
        </p:spPr>
        <p:txBody>
          <a:bodyPr lIns="89977" tIns="71981" rIns="89977" bIns="71981" rtlCol="0" anchor="ctr"/>
          <a:lstStyle/>
          <a:p>
            <a:pPr algn="ctr" defTabSz="914126" fontAlgn="base">
              <a:spcBef>
                <a:spcPct val="50000"/>
              </a:spcBef>
              <a:spcAft>
                <a:spcPct val="0"/>
              </a:spcAft>
              <a:buClr>
                <a:srgbClr val="F0AB00"/>
              </a:buClr>
              <a:buSzPct val="80000"/>
            </a:pPr>
            <a:r>
              <a:rPr lang="pt-BR" sz="1799" kern="0" dirty="0">
                <a:solidFill>
                  <a:srgbClr val="FFFFFF"/>
                </a:solidFill>
                <a:latin typeface="Arial"/>
                <a:ea typeface="Arial Unicode MS" pitchFamily="34" charset="-128"/>
                <a:cs typeface="Arial Unicode MS" pitchFamily="34" charset="-128"/>
              </a:rPr>
              <a:t>3</a:t>
            </a:r>
          </a:p>
        </p:txBody>
      </p:sp>
      <p:cxnSp>
        <p:nvCxnSpPr>
          <p:cNvPr id="12" name="Straight Arrow Connector 11">
            <a:extLst>
              <a:ext uri="{FF2B5EF4-FFF2-40B4-BE49-F238E27FC236}">
                <a16:creationId xmlns:a16="http://schemas.microsoft.com/office/drawing/2014/main" id="{687EEE74-94FA-4226-9500-FCD2AB1C1543}"/>
              </a:ext>
            </a:extLst>
          </p:cNvPr>
          <p:cNvCxnSpPr>
            <a:cxnSpLocks/>
          </p:cNvCxnSpPr>
          <p:nvPr/>
        </p:nvCxnSpPr>
        <p:spPr>
          <a:xfrm flipH="1">
            <a:off x="5367189" y="3165703"/>
            <a:ext cx="409526" cy="0"/>
          </a:xfrm>
          <a:prstGeom prst="straightConnector1">
            <a:avLst/>
          </a:prstGeom>
          <a:ln w="25400">
            <a:solidFill>
              <a:schemeClr val="accent1">
                <a:lumMod val="50000"/>
              </a:schemeClr>
            </a:solidFill>
            <a:headEnd type="none" w="med" len="med"/>
            <a:tailEnd type="triangle"/>
          </a:ln>
        </p:spPr>
        <p:style>
          <a:lnRef idx="1">
            <a:schemeClr val="accent1"/>
          </a:lnRef>
          <a:fillRef idx="0">
            <a:schemeClr val="accent1"/>
          </a:fillRef>
          <a:effectRef idx="0">
            <a:schemeClr val="accent1"/>
          </a:effectRef>
          <a:fontRef idx="minor">
            <a:schemeClr val="tx1"/>
          </a:fontRef>
        </p:style>
      </p:cxnSp>
      <p:sp>
        <p:nvSpPr>
          <p:cNvPr id="13" name="Oval 12">
            <a:extLst>
              <a:ext uri="{FF2B5EF4-FFF2-40B4-BE49-F238E27FC236}">
                <a16:creationId xmlns:a16="http://schemas.microsoft.com/office/drawing/2014/main" id="{241F149D-0C77-4473-BF6D-B7794EEC4FA1}"/>
              </a:ext>
            </a:extLst>
          </p:cNvPr>
          <p:cNvSpPr/>
          <p:nvPr/>
        </p:nvSpPr>
        <p:spPr bwMode="gray">
          <a:xfrm>
            <a:off x="5637413" y="3030733"/>
            <a:ext cx="243447" cy="238717"/>
          </a:xfrm>
          <a:prstGeom prst="ellipse">
            <a:avLst/>
          </a:prstGeom>
          <a:solidFill>
            <a:schemeClr val="accent1"/>
          </a:solidFill>
          <a:ln w="25400" algn="ctr">
            <a:solidFill>
              <a:schemeClr val="accent1">
                <a:lumMod val="50000"/>
              </a:schemeClr>
            </a:solidFill>
            <a:miter lim="800000"/>
            <a:headEnd/>
            <a:tailEnd/>
          </a:ln>
        </p:spPr>
        <p:txBody>
          <a:bodyPr lIns="89977" tIns="71981" rIns="89977" bIns="71981" rtlCol="0" anchor="ctr"/>
          <a:lstStyle/>
          <a:p>
            <a:pPr algn="ctr" defTabSz="914126" fontAlgn="base">
              <a:spcBef>
                <a:spcPct val="50000"/>
              </a:spcBef>
              <a:spcAft>
                <a:spcPct val="0"/>
              </a:spcAft>
              <a:buClr>
                <a:srgbClr val="F0AB00"/>
              </a:buClr>
              <a:buSzPct val="80000"/>
            </a:pPr>
            <a:r>
              <a:rPr lang="pt-BR" sz="1799" kern="0" dirty="0">
                <a:solidFill>
                  <a:srgbClr val="FFFFFF"/>
                </a:solidFill>
                <a:latin typeface="Arial"/>
                <a:ea typeface="Arial Unicode MS" pitchFamily="34" charset="-128"/>
                <a:cs typeface="Arial Unicode MS" pitchFamily="34" charset="-128"/>
              </a:rPr>
              <a:t>1</a:t>
            </a:r>
          </a:p>
        </p:txBody>
      </p:sp>
      <p:sp>
        <p:nvSpPr>
          <p:cNvPr id="23" name="Oval 22">
            <a:extLst>
              <a:ext uri="{FF2B5EF4-FFF2-40B4-BE49-F238E27FC236}">
                <a16:creationId xmlns:a16="http://schemas.microsoft.com/office/drawing/2014/main" id="{0D52EC41-252F-49FE-A9B0-716326235512}"/>
              </a:ext>
            </a:extLst>
          </p:cNvPr>
          <p:cNvSpPr/>
          <p:nvPr/>
        </p:nvSpPr>
        <p:spPr bwMode="gray">
          <a:xfrm>
            <a:off x="5501227" y="4311948"/>
            <a:ext cx="243447" cy="238717"/>
          </a:xfrm>
          <a:prstGeom prst="ellipse">
            <a:avLst/>
          </a:prstGeom>
          <a:solidFill>
            <a:schemeClr val="accent1"/>
          </a:solidFill>
          <a:ln w="25400" algn="ctr">
            <a:solidFill>
              <a:schemeClr val="accent1">
                <a:lumMod val="50000"/>
              </a:schemeClr>
            </a:solidFill>
            <a:miter lim="800000"/>
            <a:headEnd/>
            <a:tailEnd/>
          </a:ln>
        </p:spPr>
        <p:txBody>
          <a:bodyPr lIns="89977" tIns="71981" rIns="89977" bIns="71981" rtlCol="0" anchor="ctr"/>
          <a:lstStyle/>
          <a:p>
            <a:pPr algn="ctr" defTabSz="914126" fontAlgn="base">
              <a:spcBef>
                <a:spcPct val="50000"/>
              </a:spcBef>
              <a:spcAft>
                <a:spcPct val="0"/>
              </a:spcAft>
              <a:buClr>
                <a:srgbClr val="F0AB00"/>
              </a:buClr>
              <a:buSzPct val="80000"/>
            </a:pPr>
            <a:r>
              <a:rPr lang="pt-BR" sz="1799" kern="0" dirty="0">
                <a:solidFill>
                  <a:srgbClr val="FFFFFF"/>
                </a:solidFill>
                <a:latin typeface="Arial"/>
                <a:ea typeface="Arial Unicode MS" pitchFamily="34" charset="-128"/>
                <a:cs typeface="Arial Unicode MS" pitchFamily="34" charset="-128"/>
              </a:rPr>
              <a:t>2</a:t>
            </a:r>
          </a:p>
        </p:txBody>
      </p:sp>
      <p:sp>
        <p:nvSpPr>
          <p:cNvPr id="24" name="Rectangle: Rounded Corners 23">
            <a:extLst>
              <a:ext uri="{FF2B5EF4-FFF2-40B4-BE49-F238E27FC236}">
                <a16:creationId xmlns:a16="http://schemas.microsoft.com/office/drawing/2014/main" id="{CE3FB3AE-264A-4934-8FCB-053ED7D889BE}"/>
              </a:ext>
            </a:extLst>
          </p:cNvPr>
          <p:cNvSpPr/>
          <p:nvPr/>
        </p:nvSpPr>
        <p:spPr bwMode="gray">
          <a:xfrm>
            <a:off x="5275773" y="3872550"/>
            <a:ext cx="182831" cy="192657"/>
          </a:xfrm>
          <a:prstGeom prst="roundRect">
            <a:avLst/>
          </a:prstGeom>
          <a:solidFill>
            <a:schemeClr val="accent1"/>
          </a:solidFill>
          <a:ln w="25400" algn="ctr">
            <a:solidFill>
              <a:schemeClr val="accent1">
                <a:lumMod val="50000"/>
              </a:schemeClr>
            </a:solidFill>
            <a:miter lim="800000"/>
            <a:headEnd/>
            <a:tailEnd/>
          </a:ln>
        </p:spPr>
        <p:txBody>
          <a:bodyPr lIns="89977" tIns="71981" rIns="89977" bIns="71981" rtlCol="0" anchor="ctr"/>
          <a:lstStyle/>
          <a:p>
            <a:pPr algn="ctr" defTabSz="914126" fontAlgn="base">
              <a:spcBef>
                <a:spcPct val="50000"/>
              </a:spcBef>
              <a:spcAft>
                <a:spcPct val="0"/>
              </a:spcAft>
              <a:buClr>
                <a:srgbClr val="F0AB00"/>
              </a:buClr>
              <a:buSzPct val="80000"/>
            </a:pPr>
            <a:r>
              <a:rPr lang="pt-BR" sz="900" kern="0" dirty="0">
                <a:solidFill>
                  <a:srgbClr val="FFFFFF"/>
                </a:solidFill>
                <a:latin typeface="Arial"/>
                <a:ea typeface="Arial Unicode MS" pitchFamily="34" charset="-128"/>
                <a:cs typeface="Arial Unicode MS" pitchFamily="34" charset="-128"/>
              </a:rPr>
              <a:t>A</a:t>
            </a:r>
            <a:endParaRPr lang="pt-BR" sz="900" kern="0" dirty="0" err="1">
              <a:solidFill>
                <a:srgbClr val="FFFFFF"/>
              </a:solidFill>
              <a:latin typeface="Arial"/>
              <a:ea typeface="Arial Unicode MS" pitchFamily="34" charset="-128"/>
              <a:cs typeface="Arial Unicode MS" pitchFamily="34" charset="-128"/>
            </a:endParaRPr>
          </a:p>
        </p:txBody>
      </p:sp>
      <p:sp>
        <p:nvSpPr>
          <p:cNvPr id="25" name="Rectangle: Rounded Corners 24">
            <a:extLst>
              <a:ext uri="{FF2B5EF4-FFF2-40B4-BE49-F238E27FC236}">
                <a16:creationId xmlns:a16="http://schemas.microsoft.com/office/drawing/2014/main" id="{A8D56B29-0617-4752-9F53-99A0ECB33402}"/>
              </a:ext>
            </a:extLst>
          </p:cNvPr>
          <p:cNvSpPr/>
          <p:nvPr/>
        </p:nvSpPr>
        <p:spPr bwMode="gray">
          <a:xfrm>
            <a:off x="5753631" y="3868285"/>
            <a:ext cx="182831" cy="192657"/>
          </a:xfrm>
          <a:prstGeom prst="roundRect">
            <a:avLst/>
          </a:prstGeom>
          <a:solidFill>
            <a:schemeClr val="accent1"/>
          </a:solidFill>
          <a:ln w="25400" algn="ctr">
            <a:solidFill>
              <a:schemeClr val="accent1">
                <a:lumMod val="50000"/>
              </a:schemeClr>
            </a:solidFill>
            <a:miter lim="800000"/>
            <a:headEnd/>
            <a:tailEnd/>
          </a:ln>
        </p:spPr>
        <p:txBody>
          <a:bodyPr lIns="89977" tIns="71981" rIns="89977" bIns="71981" rtlCol="0" anchor="ctr"/>
          <a:lstStyle/>
          <a:p>
            <a:pPr algn="ctr" defTabSz="914126" fontAlgn="base">
              <a:spcBef>
                <a:spcPct val="50000"/>
              </a:spcBef>
              <a:spcAft>
                <a:spcPct val="0"/>
              </a:spcAft>
              <a:buClr>
                <a:srgbClr val="F0AB00"/>
              </a:buClr>
              <a:buSzPct val="80000"/>
            </a:pPr>
            <a:r>
              <a:rPr lang="pt-BR" sz="900" kern="0" dirty="0">
                <a:solidFill>
                  <a:srgbClr val="FFFFFF"/>
                </a:solidFill>
                <a:latin typeface="Arial"/>
                <a:ea typeface="Arial Unicode MS" pitchFamily="34" charset="-128"/>
                <a:cs typeface="Arial Unicode MS" pitchFamily="34" charset="-128"/>
              </a:rPr>
              <a:t>B</a:t>
            </a:r>
            <a:endParaRPr lang="pt-BR" sz="900" kern="0" dirty="0" err="1">
              <a:solidFill>
                <a:srgbClr val="FFFFFF"/>
              </a:solidFill>
              <a:latin typeface="Arial"/>
              <a:ea typeface="Arial Unicode MS" pitchFamily="34" charset="-128"/>
              <a:cs typeface="Arial Unicode MS" pitchFamily="34" charset="-128"/>
            </a:endParaRPr>
          </a:p>
        </p:txBody>
      </p:sp>
      <p:sp>
        <p:nvSpPr>
          <p:cNvPr id="28" name="Left Brace 27">
            <a:extLst>
              <a:ext uri="{FF2B5EF4-FFF2-40B4-BE49-F238E27FC236}">
                <a16:creationId xmlns:a16="http://schemas.microsoft.com/office/drawing/2014/main" id="{C0790DEB-51C2-43DC-99C3-AC0E24F57192}"/>
              </a:ext>
            </a:extLst>
          </p:cNvPr>
          <p:cNvSpPr/>
          <p:nvPr/>
        </p:nvSpPr>
        <p:spPr>
          <a:xfrm rot="16200000">
            <a:off x="5504665" y="3935753"/>
            <a:ext cx="238717" cy="513672"/>
          </a:xfrm>
          <a:prstGeom prst="leftBrace">
            <a:avLst>
              <a:gd name="adj1" fmla="val 0"/>
              <a:gd name="adj2" fmla="val 50000"/>
            </a:avLst>
          </a:prstGeom>
          <a:ln w="25400">
            <a:solidFill>
              <a:schemeClr val="accent1">
                <a:lumMod val="50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defTabSz="1088449"/>
            <a:endParaRPr lang="pt-BR" sz="2099">
              <a:solidFill>
                <a:srgbClr val="FFFFFF"/>
              </a:solidFill>
              <a:latin typeface="Arial"/>
            </a:endParaRPr>
          </a:p>
        </p:txBody>
      </p:sp>
    </p:spTree>
    <p:extLst>
      <p:ext uri="{BB962C8B-B14F-4D97-AF65-F5344CB8AC3E}">
        <p14:creationId xmlns:p14="http://schemas.microsoft.com/office/powerpoint/2010/main" val="24316902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bwMode="gray">
          <a:xfrm>
            <a:off x="414325" y="2540999"/>
            <a:ext cx="12044396" cy="1323094"/>
          </a:xfrm>
          <a:prstGeom prst="rect">
            <a:avLst/>
          </a:prstGeom>
        </p:spPr>
        <p:txBody>
          <a:bodyPr wrap="square">
            <a:spAutoFit/>
          </a:bodyPr>
          <a:lstStyle/>
          <a:p>
            <a:pPr defTabSz="1088449"/>
            <a:r>
              <a:rPr lang="en-US" sz="4399" b="1" dirty="0">
                <a:solidFill>
                  <a:srgbClr val="FFFFFF"/>
                </a:solidFill>
                <a:latin typeface="Arial"/>
              </a:rPr>
              <a:t>Habilitação da conta:</a:t>
            </a:r>
          </a:p>
          <a:p>
            <a:pPr defTabSz="1088449"/>
            <a:r>
              <a:rPr lang="en-US" sz="3599" b="1" dirty="0">
                <a:solidFill>
                  <a:srgbClr val="F0AB00"/>
                </a:solidFill>
                <a:latin typeface="Arial"/>
              </a:rPr>
              <a:t>Configuração da conta para notificações.</a:t>
            </a:r>
            <a:endParaRPr lang="pt-BR" sz="3599" b="1" dirty="0">
              <a:solidFill>
                <a:srgbClr val="FFFFFF"/>
              </a:solidFill>
              <a:latin typeface="Arial"/>
            </a:endParaRPr>
          </a:p>
        </p:txBody>
      </p:sp>
    </p:spTree>
    <p:extLst>
      <p:ext uri="{BB962C8B-B14F-4D97-AF65-F5344CB8AC3E}">
        <p14:creationId xmlns:p14="http://schemas.microsoft.com/office/powerpoint/2010/main" val="26454322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p:cNvSpPr>
            <a:spLocks noGrp="1"/>
          </p:cNvSpPr>
          <p:nvPr>
            <p:ph type="body" sz="quarter" idx="11"/>
          </p:nvPr>
        </p:nvSpPr>
        <p:spPr bwMode="gray">
          <a:xfrm>
            <a:off x="451611" y="1960988"/>
            <a:ext cx="3908064" cy="3112815"/>
          </a:xfrm>
        </p:spPr>
        <p:txBody>
          <a:bodyPr>
            <a:normAutofit/>
          </a:bodyPr>
          <a:lstStyle/>
          <a:p>
            <a:r>
              <a:rPr lang="pt-BR" sz="1600" dirty="0"/>
              <a:t>Para recebimento de notificações sobre os  documentos criados para sua empresa é necessário efetuar algumas ações na configuração de sua conta:</a:t>
            </a:r>
            <a:br>
              <a:rPr lang="pt-BR" sz="1600" dirty="0"/>
            </a:br>
            <a:endParaRPr lang="pt-BR" sz="1600" dirty="0"/>
          </a:p>
          <a:p>
            <a:pPr marL="342797" indent="-342797">
              <a:buFont typeface="+mj-lt"/>
              <a:buAutoNum type="arabicPeriod"/>
            </a:pPr>
            <a:r>
              <a:rPr lang="pt-BR" sz="1600" dirty="0"/>
              <a:t>Em sua área de trabalho, clique em “</a:t>
            </a:r>
            <a:r>
              <a:rPr lang="pt-BR" sz="1600" u="sng" dirty="0"/>
              <a:t>configurações da empresa</a:t>
            </a:r>
            <a:r>
              <a:rPr lang="pt-BR" sz="1600" dirty="0"/>
              <a:t>”.</a:t>
            </a:r>
          </a:p>
          <a:p>
            <a:pPr marL="342797" indent="-342797">
              <a:buFont typeface="+mj-lt"/>
              <a:buAutoNum type="arabicPeriod"/>
            </a:pPr>
            <a:r>
              <a:rPr lang="pt-BR" sz="1600" dirty="0"/>
              <a:t>Clique em “</a:t>
            </a:r>
            <a:r>
              <a:rPr lang="pt-BR" sz="1600" u="sng" dirty="0"/>
              <a:t>encaminhamento de pedidos eletrônicos</a:t>
            </a:r>
            <a:r>
              <a:rPr lang="pt-BR" sz="1600" dirty="0"/>
              <a:t>”.</a:t>
            </a:r>
          </a:p>
          <a:p>
            <a:pPr lvl="0"/>
            <a:endParaRPr lang="en-US" dirty="0"/>
          </a:p>
          <a:p>
            <a:pPr lvl="0"/>
            <a:endParaRPr lang="en-US" dirty="0"/>
          </a:p>
        </p:txBody>
      </p:sp>
      <p:sp>
        <p:nvSpPr>
          <p:cNvPr id="11" name="Title">
            <a:extLst>
              <a:ext uri="{FF2B5EF4-FFF2-40B4-BE49-F238E27FC236}">
                <a16:creationId xmlns:a16="http://schemas.microsoft.com/office/drawing/2014/main" id="{1EFA11A3-5EC2-48B3-8DB9-0E06674C38FF}"/>
              </a:ext>
            </a:extLst>
          </p:cNvPr>
          <p:cNvSpPr>
            <a:spLocks noGrp="1"/>
          </p:cNvSpPr>
          <p:nvPr>
            <p:ph type="title"/>
          </p:nvPr>
        </p:nvSpPr>
        <p:spPr bwMode="gray">
          <a:xfrm>
            <a:off x="451611" y="411557"/>
            <a:ext cx="5867839" cy="630778"/>
          </a:xfrm>
        </p:spPr>
        <p:txBody>
          <a:bodyPr/>
          <a:lstStyle/>
          <a:p>
            <a:r>
              <a:rPr lang="en-US" sz="2299" dirty="0"/>
              <a:t>Habilitação da conta</a:t>
            </a:r>
            <a:br>
              <a:rPr lang="en-US" sz="2299" dirty="0"/>
            </a:br>
            <a:r>
              <a:rPr lang="en-US" sz="1799" dirty="0">
                <a:solidFill>
                  <a:schemeClr val="accent1"/>
                </a:solidFill>
              </a:rPr>
              <a:t>Configuração de conta para notificações:</a:t>
            </a:r>
            <a:endParaRPr lang="en-US" sz="2299" dirty="0">
              <a:solidFill>
                <a:schemeClr val="accent1"/>
              </a:solidFill>
            </a:endParaRPr>
          </a:p>
        </p:txBody>
      </p:sp>
      <p:pic>
        <p:nvPicPr>
          <p:cNvPr id="3" name="Picture 2">
            <a:extLst>
              <a:ext uri="{FF2B5EF4-FFF2-40B4-BE49-F238E27FC236}">
                <a16:creationId xmlns:a16="http://schemas.microsoft.com/office/drawing/2014/main" id="{C19E31B1-1757-4FE5-A39C-6AF34E14CE6F}"/>
              </a:ext>
            </a:extLst>
          </p:cNvPr>
          <p:cNvPicPr>
            <a:picLocks noChangeAspect="1"/>
          </p:cNvPicPr>
          <p:nvPr/>
        </p:nvPicPr>
        <p:blipFill>
          <a:blip r:embed="rId3"/>
          <a:stretch>
            <a:fillRect/>
          </a:stretch>
        </p:blipFill>
        <p:spPr>
          <a:xfrm>
            <a:off x="4610269" y="2004370"/>
            <a:ext cx="6995288" cy="3331090"/>
          </a:xfrm>
          <a:prstGeom prst="rect">
            <a:avLst/>
          </a:prstGeom>
        </p:spPr>
      </p:pic>
      <p:cxnSp>
        <p:nvCxnSpPr>
          <p:cNvPr id="7" name="Straight Arrow Connector 6">
            <a:extLst>
              <a:ext uri="{FF2B5EF4-FFF2-40B4-BE49-F238E27FC236}">
                <a16:creationId xmlns:a16="http://schemas.microsoft.com/office/drawing/2014/main" id="{46BFE811-3522-4C3E-BE67-E8021C8DF16E}"/>
              </a:ext>
            </a:extLst>
          </p:cNvPr>
          <p:cNvCxnSpPr>
            <a:cxnSpLocks/>
          </p:cNvCxnSpPr>
          <p:nvPr/>
        </p:nvCxnSpPr>
        <p:spPr>
          <a:xfrm>
            <a:off x="9562725" y="2080347"/>
            <a:ext cx="277455" cy="0"/>
          </a:xfrm>
          <a:prstGeom prst="straightConnector1">
            <a:avLst/>
          </a:prstGeom>
          <a:ln w="25400">
            <a:solidFill>
              <a:schemeClr val="accent1">
                <a:lumMod val="50000"/>
              </a:schemeClr>
            </a:solidFill>
            <a:headEnd type="none" w="med" len="med"/>
            <a:tailEnd type="triangle"/>
          </a:ln>
        </p:spPr>
        <p:style>
          <a:lnRef idx="1">
            <a:schemeClr val="accent1"/>
          </a:lnRef>
          <a:fillRef idx="0">
            <a:schemeClr val="accent1"/>
          </a:fillRef>
          <a:effectRef idx="0">
            <a:schemeClr val="accent1"/>
          </a:effectRef>
          <a:fontRef idx="minor">
            <a:schemeClr val="tx1"/>
          </a:fontRef>
        </p:style>
      </p:cxnSp>
      <p:sp>
        <p:nvSpPr>
          <p:cNvPr id="8" name="Oval 7">
            <a:extLst>
              <a:ext uri="{FF2B5EF4-FFF2-40B4-BE49-F238E27FC236}">
                <a16:creationId xmlns:a16="http://schemas.microsoft.com/office/drawing/2014/main" id="{B951DF99-322C-4CF4-8900-29D51CB13036}"/>
              </a:ext>
            </a:extLst>
          </p:cNvPr>
          <p:cNvSpPr/>
          <p:nvPr/>
        </p:nvSpPr>
        <p:spPr bwMode="gray">
          <a:xfrm>
            <a:off x="9346138" y="1960989"/>
            <a:ext cx="243447" cy="238717"/>
          </a:xfrm>
          <a:prstGeom prst="ellipse">
            <a:avLst/>
          </a:prstGeom>
          <a:solidFill>
            <a:schemeClr val="accent1"/>
          </a:solidFill>
          <a:ln w="25400" algn="ctr">
            <a:solidFill>
              <a:schemeClr val="accent1">
                <a:lumMod val="50000"/>
              </a:schemeClr>
            </a:solidFill>
            <a:miter lim="800000"/>
            <a:headEnd/>
            <a:tailEnd/>
          </a:ln>
        </p:spPr>
        <p:txBody>
          <a:bodyPr lIns="89977" tIns="71981" rIns="89977" bIns="71981" rtlCol="0" anchor="ctr"/>
          <a:lstStyle/>
          <a:p>
            <a:pPr algn="ctr" defTabSz="914126" fontAlgn="base">
              <a:spcBef>
                <a:spcPct val="50000"/>
              </a:spcBef>
              <a:spcAft>
                <a:spcPct val="0"/>
              </a:spcAft>
              <a:buClr>
                <a:srgbClr val="F0AB00"/>
              </a:buClr>
              <a:buSzPct val="80000"/>
            </a:pPr>
            <a:r>
              <a:rPr lang="pt-BR" sz="1799" kern="0" dirty="0">
                <a:solidFill>
                  <a:srgbClr val="FFFFFF"/>
                </a:solidFill>
                <a:latin typeface="Arial"/>
                <a:ea typeface="Arial Unicode MS" pitchFamily="34" charset="-128"/>
                <a:cs typeface="Arial Unicode MS" pitchFamily="34" charset="-128"/>
              </a:rPr>
              <a:t>1</a:t>
            </a:r>
          </a:p>
        </p:txBody>
      </p:sp>
      <p:cxnSp>
        <p:nvCxnSpPr>
          <p:cNvPr id="12" name="Straight Arrow Connector 11">
            <a:extLst>
              <a:ext uri="{FF2B5EF4-FFF2-40B4-BE49-F238E27FC236}">
                <a16:creationId xmlns:a16="http://schemas.microsoft.com/office/drawing/2014/main" id="{F9959E4A-ABE2-4BED-A8EC-F0C5B4B8491E}"/>
              </a:ext>
            </a:extLst>
          </p:cNvPr>
          <p:cNvCxnSpPr>
            <a:cxnSpLocks/>
          </p:cNvCxnSpPr>
          <p:nvPr/>
        </p:nvCxnSpPr>
        <p:spPr>
          <a:xfrm>
            <a:off x="9552620" y="3623040"/>
            <a:ext cx="277455" cy="0"/>
          </a:xfrm>
          <a:prstGeom prst="straightConnector1">
            <a:avLst/>
          </a:prstGeom>
          <a:ln w="25400">
            <a:solidFill>
              <a:schemeClr val="accent1">
                <a:lumMod val="50000"/>
              </a:schemeClr>
            </a:solidFill>
            <a:headEnd type="none" w="med" len="med"/>
            <a:tailEnd type="triangle"/>
          </a:ln>
        </p:spPr>
        <p:style>
          <a:lnRef idx="1">
            <a:schemeClr val="accent1"/>
          </a:lnRef>
          <a:fillRef idx="0">
            <a:schemeClr val="accent1"/>
          </a:fillRef>
          <a:effectRef idx="0">
            <a:schemeClr val="accent1"/>
          </a:effectRef>
          <a:fontRef idx="minor">
            <a:schemeClr val="tx1"/>
          </a:fontRef>
        </p:style>
      </p:cxnSp>
      <p:sp>
        <p:nvSpPr>
          <p:cNvPr id="13" name="Oval 12">
            <a:extLst>
              <a:ext uri="{FF2B5EF4-FFF2-40B4-BE49-F238E27FC236}">
                <a16:creationId xmlns:a16="http://schemas.microsoft.com/office/drawing/2014/main" id="{AEB35E0C-9D42-452E-8530-EAC1936145CE}"/>
              </a:ext>
            </a:extLst>
          </p:cNvPr>
          <p:cNvSpPr/>
          <p:nvPr/>
        </p:nvSpPr>
        <p:spPr bwMode="gray">
          <a:xfrm>
            <a:off x="9336034" y="3503682"/>
            <a:ext cx="243447" cy="238717"/>
          </a:xfrm>
          <a:prstGeom prst="ellipse">
            <a:avLst/>
          </a:prstGeom>
          <a:solidFill>
            <a:schemeClr val="accent1"/>
          </a:solidFill>
          <a:ln w="25400" algn="ctr">
            <a:solidFill>
              <a:schemeClr val="accent1">
                <a:lumMod val="50000"/>
              </a:schemeClr>
            </a:solidFill>
            <a:miter lim="800000"/>
            <a:headEnd/>
            <a:tailEnd/>
          </a:ln>
        </p:spPr>
        <p:txBody>
          <a:bodyPr lIns="89977" tIns="71981" rIns="89977" bIns="71981" rtlCol="0" anchor="ctr"/>
          <a:lstStyle/>
          <a:p>
            <a:pPr algn="ctr" defTabSz="914126" fontAlgn="base">
              <a:spcBef>
                <a:spcPct val="50000"/>
              </a:spcBef>
              <a:spcAft>
                <a:spcPct val="0"/>
              </a:spcAft>
              <a:buClr>
                <a:srgbClr val="F0AB00"/>
              </a:buClr>
              <a:buSzPct val="80000"/>
            </a:pPr>
            <a:r>
              <a:rPr lang="pt-BR" sz="1799" kern="0" dirty="0">
                <a:solidFill>
                  <a:srgbClr val="FFFFFF"/>
                </a:solidFill>
                <a:latin typeface="Arial"/>
                <a:ea typeface="Arial Unicode MS" pitchFamily="34" charset="-128"/>
                <a:cs typeface="Arial Unicode MS" pitchFamily="34" charset="-128"/>
              </a:rPr>
              <a:t>2</a:t>
            </a:r>
          </a:p>
        </p:txBody>
      </p:sp>
    </p:spTree>
    <p:extLst>
      <p:ext uri="{BB962C8B-B14F-4D97-AF65-F5344CB8AC3E}">
        <p14:creationId xmlns:p14="http://schemas.microsoft.com/office/powerpoint/2010/main" val="37699378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EC47E5B-2090-4F75-9C2C-1FC6C304FA1F}"/>
              </a:ext>
            </a:extLst>
          </p:cNvPr>
          <p:cNvPicPr>
            <a:picLocks noChangeAspect="1"/>
          </p:cNvPicPr>
          <p:nvPr/>
        </p:nvPicPr>
        <p:blipFill>
          <a:blip r:embed="rId3"/>
          <a:stretch>
            <a:fillRect/>
          </a:stretch>
        </p:blipFill>
        <p:spPr>
          <a:xfrm>
            <a:off x="5407355" y="1191701"/>
            <a:ext cx="6294460" cy="2896404"/>
          </a:xfrm>
          <a:prstGeom prst="rect">
            <a:avLst/>
          </a:prstGeom>
        </p:spPr>
      </p:pic>
      <p:pic>
        <p:nvPicPr>
          <p:cNvPr id="3" name="Picture 2">
            <a:extLst>
              <a:ext uri="{FF2B5EF4-FFF2-40B4-BE49-F238E27FC236}">
                <a16:creationId xmlns:a16="http://schemas.microsoft.com/office/drawing/2014/main" id="{519E1B91-B66C-4B1F-AEF5-247BD8C6A3A9}"/>
              </a:ext>
            </a:extLst>
          </p:cNvPr>
          <p:cNvPicPr>
            <a:picLocks noChangeAspect="1"/>
          </p:cNvPicPr>
          <p:nvPr/>
        </p:nvPicPr>
        <p:blipFill>
          <a:blip r:embed="rId4"/>
          <a:stretch>
            <a:fillRect/>
          </a:stretch>
        </p:blipFill>
        <p:spPr>
          <a:xfrm>
            <a:off x="5407355" y="4176028"/>
            <a:ext cx="6294460" cy="1862361"/>
          </a:xfrm>
          <a:prstGeom prst="rect">
            <a:avLst/>
          </a:prstGeom>
        </p:spPr>
      </p:pic>
      <p:sp>
        <p:nvSpPr>
          <p:cNvPr id="13" name="Title">
            <a:extLst>
              <a:ext uri="{FF2B5EF4-FFF2-40B4-BE49-F238E27FC236}">
                <a16:creationId xmlns:a16="http://schemas.microsoft.com/office/drawing/2014/main" id="{4C6CB398-75B6-4780-9DF3-51C45DFE3CD1}"/>
              </a:ext>
            </a:extLst>
          </p:cNvPr>
          <p:cNvSpPr>
            <a:spLocks noGrp="1"/>
          </p:cNvSpPr>
          <p:nvPr>
            <p:ph type="title"/>
          </p:nvPr>
        </p:nvSpPr>
        <p:spPr bwMode="gray">
          <a:xfrm>
            <a:off x="451611" y="411557"/>
            <a:ext cx="5867839" cy="630778"/>
          </a:xfrm>
        </p:spPr>
        <p:txBody>
          <a:bodyPr/>
          <a:lstStyle/>
          <a:p>
            <a:r>
              <a:rPr lang="en-US" sz="2299" dirty="0"/>
              <a:t>Habilitação da conta</a:t>
            </a:r>
            <a:br>
              <a:rPr lang="en-US" sz="2299" dirty="0"/>
            </a:br>
            <a:r>
              <a:rPr lang="en-US" sz="1799" dirty="0">
                <a:solidFill>
                  <a:schemeClr val="accent1"/>
                </a:solidFill>
              </a:rPr>
              <a:t>Configuração de conta para notificações:</a:t>
            </a:r>
            <a:endParaRPr lang="en-US" sz="2299" dirty="0">
              <a:solidFill>
                <a:schemeClr val="accent1"/>
              </a:solidFill>
            </a:endParaRPr>
          </a:p>
        </p:txBody>
      </p:sp>
      <p:sp>
        <p:nvSpPr>
          <p:cNvPr id="9" name="Rectangle 8">
            <a:extLst>
              <a:ext uri="{FF2B5EF4-FFF2-40B4-BE49-F238E27FC236}">
                <a16:creationId xmlns:a16="http://schemas.microsoft.com/office/drawing/2014/main" id="{40966DA4-E52B-4329-BB4B-B2DDE964686C}"/>
              </a:ext>
            </a:extLst>
          </p:cNvPr>
          <p:cNvSpPr/>
          <p:nvPr/>
        </p:nvSpPr>
        <p:spPr>
          <a:xfrm>
            <a:off x="490187" y="1594155"/>
            <a:ext cx="4446373" cy="4769295"/>
          </a:xfrm>
          <a:prstGeom prst="rect">
            <a:avLst/>
          </a:prstGeom>
        </p:spPr>
        <p:txBody>
          <a:bodyPr wrap="square">
            <a:spAutoFit/>
          </a:bodyPr>
          <a:lstStyle/>
          <a:p>
            <a:pPr marL="342797" indent="-342797" defTabSz="1088449">
              <a:buClr>
                <a:srgbClr val="F0AB00"/>
              </a:buClr>
              <a:buFont typeface="+mj-lt"/>
              <a:buAutoNum type="arabicPeriod"/>
            </a:pPr>
            <a:r>
              <a:rPr lang="pt-BR" sz="1400" dirty="0">
                <a:solidFill>
                  <a:srgbClr val="FFFFFF"/>
                </a:solidFill>
                <a:latin typeface="Arial"/>
              </a:rPr>
              <a:t>No campo “</a:t>
            </a:r>
            <a:r>
              <a:rPr lang="pt-BR" sz="1400" b="1" u="sng" dirty="0">
                <a:solidFill>
                  <a:srgbClr val="FFFFFF"/>
                </a:solidFill>
                <a:latin typeface="Arial"/>
              </a:rPr>
              <a:t>novos pedidos</a:t>
            </a:r>
            <a:r>
              <a:rPr lang="pt-BR" sz="1400" dirty="0">
                <a:solidFill>
                  <a:srgbClr val="FFFFFF"/>
                </a:solidFill>
                <a:latin typeface="Arial"/>
              </a:rPr>
              <a:t>”, selecione a opção “</a:t>
            </a:r>
            <a:r>
              <a:rPr lang="pt-BR" sz="1400" b="1" dirty="0">
                <a:solidFill>
                  <a:srgbClr val="FFFFFF"/>
                </a:solidFill>
                <a:latin typeface="Arial"/>
              </a:rPr>
              <a:t>e-mail</a:t>
            </a:r>
            <a:r>
              <a:rPr lang="pt-BR" sz="1400" dirty="0">
                <a:solidFill>
                  <a:srgbClr val="FFFFFF"/>
                </a:solidFill>
                <a:latin typeface="Arial"/>
              </a:rPr>
              <a:t>”;</a:t>
            </a:r>
          </a:p>
          <a:p>
            <a:pPr marL="342797" indent="-342797" defTabSz="1088449">
              <a:buClr>
                <a:srgbClr val="F0AB00"/>
              </a:buClr>
              <a:buFont typeface="+mj-lt"/>
              <a:buAutoNum type="arabicPeriod"/>
            </a:pPr>
            <a:endParaRPr lang="pt-BR" sz="1400" dirty="0">
              <a:solidFill>
                <a:srgbClr val="FFFFFF"/>
              </a:solidFill>
              <a:latin typeface="Arial"/>
            </a:endParaRPr>
          </a:p>
          <a:p>
            <a:pPr marL="342797" indent="-342797" defTabSz="1088449">
              <a:buClr>
                <a:srgbClr val="F0AB00"/>
              </a:buClr>
              <a:buFont typeface="+mj-lt"/>
              <a:buAutoNum type="arabicPeriod"/>
            </a:pPr>
            <a:r>
              <a:rPr lang="pt-BR" sz="1400" dirty="0">
                <a:solidFill>
                  <a:srgbClr val="FFFFFF"/>
                </a:solidFill>
                <a:latin typeface="Arial"/>
              </a:rPr>
              <a:t>Preencha o campo “</a:t>
            </a:r>
            <a:r>
              <a:rPr lang="pt-BR" sz="1400" b="1" u="sng" dirty="0">
                <a:solidFill>
                  <a:srgbClr val="FFFFFF"/>
                </a:solidFill>
                <a:latin typeface="Arial"/>
              </a:rPr>
              <a:t>endereço de e-mail</a:t>
            </a:r>
            <a:r>
              <a:rPr lang="pt-BR" sz="1400" dirty="0">
                <a:solidFill>
                  <a:srgbClr val="FFFFFF"/>
                </a:solidFill>
                <a:latin typeface="Arial"/>
              </a:rPr>
              <a:t>” com o email que você deseja receber notificações. (este campo aceita até 5 e-mails separando apenas por vírgula, sem espaço)</a:t>
            </a:r>
          </a:p>
          <a:p>
            <a:pPr marL="342797" indent="-342797" defTabSz="1088449">
              <a:buClr>
                <a:srgbClr val="F0AB00"/>
              </a:buClr>
              <a:buFont typeface="+mj-lt"/>
              <a:buAutoNum type="arabicPeriod"/>
            </a:pPr>
            <a:endParaRPr lang="pt-BR" sz="1400" dirty="0">
              <a:solidFill>
                <a:srgbClr val="FFFFFF"/>
              </a:solidFill>
              <a:latin typeface="Arial"/>
            </a:endParaRPr>
          </a:p>
          <a:p>
            <a:pPr marL="342797" indent="-342797" defTabSz="1088449">
              <a:buClr>
                <a:srgbClr val="F0AB00"/>
              </a:buClr>
              <a:buFont typeface="+mj-lt"/>
              <a:buAutoNum type="arabicPeriod"/>
            </a:pPr>
            <a:r>
              <a:rPr lang="pt-BR" sz="1400" dirty="0">
                <a:solidFill>
                  <a:srgbClr val="FFFFFF"/>
                </a:solidFill>
                <a:latin typeface="Arial"/>
              </a:rPr>
              <a:t>No campo “notificações” selecione  a opção “</a:t>
            </a:r>
            <a:r>
              <a:rPr lang="pt-BR" sz="1400" b="1" u="sng" dirty="0">
                <a:solidFill>
                  <a:srgbClr val="FFFFFF"/>
                </a:solidFill>
                <a:latin typeface="Arial"/>
              </a:rPr>
              <a:t>notificar quando pedidos não puderem ser entregues</a:t>
            </a:r>
            <a:r>
              <a:rPr lang="pt-BR" sz="1400" dirty="0">
                <a:solidFill>
                  <a:srgbClr val="FFFFFF"/>
                </a:solidFill>
                <a:latin typeface="Arial"/>
              </a:rPr>
              <a:t>. A marcação desse campo é obrigatório. </a:t>
            </a:r>
          </a:p>
          <a:p>
            <a:pPr marL="342797" indent="-342797" defTabSz="1088449">
              <a:buClr>
                <a:srgbClr val="F0AB00"/>
              </a:buClr>
              <a:buFont typeface="+mj-lt"/>
              <a:buAutoNum type="arabicPeriod"/>
            </a:pPr>
            <a:endParaRPr lang="pt-BR" sz="1400" dirty="0">
              <a:solidFill>
                <a:srgbClr val="FFFFFF"/>
              </a:solidFill>
              <a:latin typeface="Arial"/>
            </a:endParaRPr>
          </a:p>
          <a:p>
            <a:pPr marL="342797" indent="-342797" defTabSz="1088449">
              <a:buClr>
                <a:srgbClr val="F0AB00"/>
              </a:buClr>
              <a:buFont typeface="+mj-lt"/>
              <a:buAutoNum type="arabicPeriod"/>
            </a:pPr>
            <a:r>
              <a:rPr lang="pt-BR" sz="1400" dirty="0">
                <a:solidFill>
                  <a:srgbClr val="FFFFFF"/>
                </a:solidFill>
                <a:latin typeface="Arial"/>
              </a:rPr>
              <a:t>Preencha os campos com email para notificação. (este campo aceita até 3 e-mails separando apenas por vírgula, sem espaço)</a:t>
            </a:r>
          </a:p>
          <a:p>
            <a:pPr marL="342797" indent="-342797" defTabSz="1088449">
              <a:buClr>
                <a:srgbClr val="F0AB00"/>
              </a:buClr>
              <a:buFont typeface="+mj-lt"/>
              <a:buAutoNum type="arabicPeriod"/>
            </a:pPr>
            <a:endParaRPr lang="pt-BR" sz="1400" dirty="0">
              <a:solidFill>
                <a:srgbClr val="FFFFFF"/>
              </a:solidFill>
              <a:latin typeface="Arial"/>
            </a:endParaRPr>
          </a:p>
          <a:p>
            <a:pPr marL="342797" indent="-342797" defTabSz="1088449">
              <a:buClr>
                <a:srgbClr val="F0AB00"/>
              </a:buClr>
              <a:buFont typeface="+mj-lt"/>
              <a:buAutoNum type="arabicPeriod"/>
            </a:pPr>
            <a:r>
              <a:rPr lang="pt-BR" sz="1400" dirty="0">
                <a:solidFill>
                  <a:srgbClr val="FFFFFF"/>
                </a:solidFill>
                <a:latin typeface="Arial"/>
              </a:rPr>
              <a:t>Em seguida, clique em </a:t>
            </a:r>
            <a:r>
              <a:rPr lang="pt-BR" sz="1400" b="1" u="sng" dirty="0">
                <a:solidFill>
                  <a:srgbClr val="FFFFFF"/>
                </a:solidFill>
                <a:latin typeface="Arial"/>
              </a:rPr>
              <a:t>salvar</a:t>
            </a:r>
            <a:r>
              <a:rPr lang="pt-BR" sz="1400" dirty="0">
                <a:solidFill>
                  <a:srgbClr val="FFFFFF"/>
                </a:solidFill>
                <a:latin typeface="Arial"/>
              </a:rPr>
              <a:t>.</a:t>
            </a:r>
          </a:p>
          <a:p>
            <a:pPr marL="1142657" indent="-1142657" defTabSz="1088449">
              <a:spcBef>
                <a:spcPts val="600"/>
              </a:spcBef>
              <a:buFont typeface="+mj-lt"/>
              <a:buAutoNum type="arabicPeriod"/>
            </a:pPr>
            <a:endParaRPr lang="pt-BR" sz="1400" dirty="0">
              <a:solidFill>
                <a:srgbClr val="FFFFFF"/>
              </a:solidFill>
              <a:latin typeface="Arial"/>
            </a:endParaRPr>
          </a:p>
          <a:p>
            <a:pPr defTabSz="1088449">
              <a:spcBef>
                <a:spcPts val="600"/>
              </a:spcBef>
            </a:pPr>
            <a:r>
              <a:rPr lang="pt-BR" sz="1400" dirty="0">
                <a:solidFill>
                  <a:srgbClr val="FFFFFF"/>
                </a:solidFill>
                <a:latin typeface="Arial"/>
              </a:rPr>
              <a:t>Após conclusão destas etapas, sua conta estará registrada e configurada com sucesso.</a:t>
            </a:r>
          </a:p>
        </p:txBody>
      </p:sp>
      <p:cxnSp>
        <p:nvCxnSpPr>
          <p:cNvPr id="17" name="Straight Arrow Connector 16">
            <a:extLst>
              <a:ext uri="{FF2B5EF4-FFF2-40B4-BE49-F238E27FC236}">
                <a16:creationId xmlns:a16="http://schemas.microsoft.com/office/drawing/2014/main" id="{93FA26F6-BC4E-4FB4-A482-428798958616}"/>
              </a:ext>
            </a:extLst>
          </p:cNvPr>
          <p:cNvCxnSpPr>
            <a:cxnSpLocks/>
          </p:cNvCxnSpPr>
          <p:nvPr/>
        </p:nvCxnSpPr>
        <p:spPr>
          <a:xfrm flipH="1">
            <a:off x="7505752" y="3471379"/>
            <a:ext cx="507709" cy="0"/>
          </a:xfrm>
          <a:prstGeom prst="straightConnector1">
            <a:avLst/>
          </a:prstGeom>
          <a:ln w="25400">
            <a:solidFill>
              <a:schemeClr val="accent1">
                <a:lumMod val="50000"/>
              </a:schemeClr>
            </a:solidFill>
            <a:headEnd type="none" w="med" len="med"/>
            <a:tailEnd type="triangle"/>
          </a:ln>
        </p:spPr>
        <p:style>
          <a:lnRef idx="1">
            <a:schemeClr val="accent1"/>
          </a:lnRef>
          <a:fillRef idx="0">
            <a:schemeClr val="accent1"/>
          </a:fillRef>
          <a:effectRef idx="0">
            <a:schemeClr val="accent1"/>
          </a:effectRef>
          <a:fontRef idx="minor">
            <a:schemeClr val="tx1"/>
          </a:fontRef>
        </p:style>
      </p:cxnSp>
      <p:sp>
        <p:nvSpPr>
          <p:cNvPr id="18" name="Oval 17">
            <a:extLst>
              <a:ext uri="{FF2B5EF4-FFF2-40B4-BE49-F238E27FC236}">
                <a16:creationId xmlns:a16="http://schemas.microsoft.com/office/drawing/2014/main" id="{B93AF4D2-D474-4C00-A0EB-C4507ADB050F}"/>
              </a:ext>
            </a:extLst>
          </p:cNvPr>
          <p:cNvSpPr/>
          <p:nvPr/>
        </p:nvSpPr>
        <p:spPr bwMode="gray">
          <a:xfrm>
            <a:off x="7796875" y="3352020"/>
            <a:ext cx="243447" cy="238717"/>
          </a:xfrm>
          <a:prstGeom prst="ellipse">
            <a:avLst/>
          </a:prstGeom>
          <a:solidFill>
            <a:schemeClr val="accent1"/>
          </a:solidFill>
          <a:ln w="25400" algn="ctr">
            <a:solidFill>
              <a:schemeClr val="accent1">
                <a:lumMod val="50000"/>
              </a:schemeClr>
            </a:solidFill>
            <a:miter lim="800000"/>
            <a:headEnd/>
            <a:tailEnd/>
          </a:ln>
        </p:spPr>
        <p:txBody>
          <a:bodyPr lIns="89977" tIns="71981" rIns="89977" bIns="71981" rtlCol="0" anchor="ctr"/>
          <a:lstStyle/>
          <a:p>
            <a:pPr algn="ctr" defTabSz="914126" fontAlgn="base">
              <a:spcBef>
                <a:spcPct val="50000"/>
              </a:spcBef>
              <a:spcAft>
                <a:spcPct val="0"/>
              </a:spcAft>
              <a:buClr>
                <a:srgbClr val="F0AB00"/>
              </a:buClr>
              <a:buSzPct val="80000"/>
            </a:pPr>
            <a:r>
              <a:rPr lang="pt-BR" sz="1799" kern="0" dirty="0">
                <a:solidFill>
                  <a:srgbClr val="FFFFFF"/>
                </a:solidFill>
                <a:latin typeface="Arial"/>
                <a:ea typeface="Arial Unicode MS" pitchFamily="34" charset="-128"/>
                <a:cs typeface="Arial Unicode MS" pitchFamily="34" charset="-128"/>
              </a:rPr>
              <a:t>1</a:t>
            </a:r>
          </a:p>
        </p:txBody>
      </p:sp>
      <p:cxnSp>
        <p:nvCxnSpPr>
          <p:cNvPr id="22" name="Straight Arrow Connector 21">
            <a:extLst>
              <a:ext uri="{FF2B5EF4-FFF2-40B4-BE49-F238E27FC236}">
                <a16:creationId xmlns:a16="http://schemas.microsoft.com/office/drawing/2014/main" id="{324A52B7-139E-4BD4-B546-71B3AE083CA5}"/>
              </a:ext>
            </a:extLst>
          </p:cNvPr>
          <p:cNvCxnSpPr>
            <a:cxnSpLocks/>
          </p:cNvCxnSpPr>
          <p:nvPr/>
        </p:nvCxnSpPr>
        <p:spPr>
          <a:xfrm flipH="1">
            <a:off x="10237011" y="3249448"/>
            <a:ext cx="507709" cy="0"/>
          </a:xfrm>
          <a:prstGeom prst="straightConnector1">
            <a:avLst/>
          </a:prstGeom>
          <a:ln w="25400">
            <a:solidFill>
              <a:schemeClr val="accent1">
                <a:lumMod val="50000"/>
              </a:schemeClr>
            </a:solidFill>
            <a:headEnd type="none" w="med" len="med"/>
            <a:tailEnd type="triangle"/>
          </a:ln>
        </p:spPr>
        <p:style>
          <a:lnRef idx="1">
            <a:schemeClr val="accent1"/>
          </a:lnRef>
          <a:fillRef idx="0">
            <a:schemeClr val="accent1"/>
          </a:fillRef>
          <a:effectRef idx="0">
            <a:schemeClr val="accent1"/>
          </a:effectRef>
          <a:fontRef idx="minor">
            <a:schemeClr val="tx1"/>
          </a:fontRef>
        </p:style>
      </p:cxnSp>
      <p:sp>
        <p:nvSpPr>
          <p:cNvPr id="23" name="Oval 22">
            <a:extLst>
              <a:ext uri="{FF2B5EF4-FFF2-40B4-BE49-F238E27FC236}">
                <a16:creationId xmlns:a16="http://schemas.microsoft.com/office/drawing/2014/main" id="{E5758F43-E302-4831-9F94-014AF5B2CE81}"/>
              </a:ext>
            </a:extLst>
          </p:cNvPr>
          <p:cNvSpPr/>
          <p:nvPr/>
        </p:nvSpPr>
        <p:spPr bwMode="gray">
          <a:xfrm>
            <a:off x="10528134" y="3130089"/>
            <a:ext cx="243447" cy="238717"/>
          </a:xfrm>
          <a:prstGeom prst="ellipse">
            <a:avLst/>
          </a:prstGeom>
          <a:solidFill>
            <a:schemeClr val="accent1"/>
          </a:solidFill>
          <a:ln w="25400" algn="ctr">
            <a:solidFill>
              <a:schemeClr val="accent1">
                <a:lumMod val="50000"/>
              </a:schemeClr>
            </a:solidFill>
            <a:miter lim="800000"/>
            <a:headEnd/>
            <a:tailEnd/>
          </a:ln>
        </p:spPr>
        <p:txBody>
          <a:bodyPr lIns="89977" tIns="71981" rIns="89977" bIns="71981" rtlCol="0" anchor="ctr"/>
          <a:lstStyle/>
          <a:p>
            <a:pPr algn="ctr" defTabSz="914126" fontAlgn="base">
              <a:spcBef>
                <a:spcPct val="50000"/>
              </a:spcBef>
              <a:spcAft>
                <a:spcPct val="0"/>
              </a:spcAft>
              <a:buClr>
                <a:srgbClr val="F0AB00"/>
              </a:buClr>
              <a:buSzPct val="80000"/>
            </a:pPr>
            <a:r>
              <a:rPr lang="pt-BR" sz="1799" kern="0" dirty="0">
                <a:solidFill>
                  <a:srgbClr val="FFFFFF"/>
                </a:solidFill>
                <a:latin typeface="Arial"/>
                <a:ea typeface="Arial Unicode MS" pitchFamily="34" charset="-128"/>
                <a:cs typeface="Arial Unicode MS" pitchFamily="34" charset="-128"/>
              </a:rPr>
              <a:t>2</a:t>
            </a:r>
          </a:p>
        </p:txBody>
      </p:sp>
      <p:cxnSp>
        <p:nvCxnSpPr>
          <p:cNvPr id="24" name="Straight Arrow Connector 23">
            <a:extLst>
              <a:ext uri="{FF2B5EF4-FFF2-40B4-BE49-F238E27FC236}">
                <a16:creationId xmlns:a16="http://schemas.microsoft.com/office/drawing/2014/main" id="{87A452DE-1683-460D-ABF4-A74DD92CCA1B}"/>
              </a:ext>
            </a:extLst>
          </p:cNvPr>
          <p:cNvCxnSpPr>
            <a:cxnSpLocks/>
          </p:cNvCxnSpPr>
          <p:nvPr/>
        </p:nvCxnSpPr>
        <p:spPr>
          <a:xfrm flipH="1">
            <a:off x="8331706" y="4528278"/>
            <a:ext cx="507709" cy="0"/>
          </a:xfrm>
          <a:prstGeom prst="straightConnector1">
            <a:avLst/>
          </a:prstGeom>
          <a:ln w="25400">
            <a:solidFill>
              <a:schemeClr val="accent1">
                <a:lumMod val="50000"/>
              </a:schemeClr>
            </a:solidFill>
            <a:headEnd type="none" w="med" len="med"/>
            <a:tailEnd type="triangle"/>
          </a:ln>
        </p:spPr>
        <p:style>
          <a:lnRef idx="1">
            <a:schemeClr val="accent1"/>
          </a:lnRef>
          <a:fillRef idx="0">
            <a:schemeClr val="accent1"/>
          </a:fillRef>
          <a:effectRef idx="0">
            <a:schemeClr val="accent1"/>
          </a:effectRef>
          <a:fontRef idx="minor">
            <a:schemeClr val="tx1"/>
          </a:fontRef>
        </p:style>
      </p:cxnSp>
      <p:sp>
        <p:nvSpPr>
          <p:cNvPr id="25" name="Oval 24">
            <a:extLst>
              <a:ext uri="{FF2B5EF4-FFF2-40B4-BE49-F238E27FC236}">
                <a16:creationId xmlns:a16="http://schemas.microsoft.com/office/drawing/2014/main" id="{0728C1A0-63EC-416B-AEB7-0CC36B986124}"/>
              </a:ext>
            </a:extLst>
          </p:cNvPr>
          <p:cNvSpPr/>
          <p:nvPr/>
        </p:nvSpPr>
        <p:spPr bwMode="gray">
          <a:xfrm>
            <a:off x="8622829" y="4408919"/>
            <a:ext cx="243447" cy="238717"/>
          </a:xfrm>
          <a:prstGeom prst="ellipse">
            <a:avLst/>
          </a:prstGeom>
          <a:solidFill>
            <a:schemeClr val="accent1"/>
          </a:solidFill>
          <a:ln w="25400" algn="ctr">
            <a:solidFill>
              <a:schemeClr val="accent1">
                <a:lumMod val="50000"/>
              </a:schemeClr>
            </a:solidFill>
            <a:miter lim="800000"/>
            <a:headEnd/>
            <a:tailEnd/>
          </a:ln>
        </p:spPr>
        <p:txBody>
          <a:bodyPr lIns="89977" tIns="71981" rIns="89977" bIns="71981" rtlCol="0" anchor="ctr"/>
          <a:lstStyle/>
          <a:p>
            <a:pPr algn="ctr" defTabSz="914126" fontAlgn="base">
              <a:spcBef>
                <a:spcPct val="50000"/>
              </a:spcBef>
              <a:spcAft>
                <a:spcPct val="0"/>
              </a:spcAft>
              <a:buClr>
                <a:srgbClr val="F0AB00"/>
              </a:buClr>
              <a:buSzPct val="80000"/>
            </a:pPr>
            <a:r>
              <a:rPr lang="pt-BR" sz="1799" kern="0" dirty="0">
                <a:solidFill>
                  <a:srgbClr val="FFFFFF"/>
                </a:solidFill>
                <a:latin typeface="Arial"/>
                <a:ea typeface="Arial Unicode MS" pitchFamily="34" charset="-128"/>
                <a:cs typeface="Arial Unicode MS" pitchFamily="34" charset="-128"/>
              </a:rPr>
              <a:t>3</a:t>
            </a:r>
          </a:p>
        </p:txBody>
      </p:sp>
      <p:sp>
        <p:nvSpPr>
          <p:cNvPr id="28" name="Left Brace 27">
            <a:extLst>
              <a:ext uri="{FF2B5EF4-FFF2-40B4-BE49-F238E27FC236}">
                <a16:creationId xmlns:a16="http://schemas.microsoft.com/office/drawing/2014/main" id="{20798C3E-1F7F-41C8-80DB-45B2BB4F114A}"/>
              </a:ext>
            </a:extLst>
          </p:cNvPr>
          <p:cNvSpPr/>
          <p:nvPr/>
        </p:nvSpPr>
        <p:spPr>
          <a:xfrm rot="10800000">
            <a:off x="10873716" y="4528278"/>
            <a:ext cx="542792" cy="726640"/>
          </a:xfrm>
          <a:prstGeom prst="leftBrace">
            <a:avLst>
              <a:gd name="adj1" fmla="val 0"/>
              <a:gd name="adj2" fmla="val 50000"/>
            </a:avLst>
          </a:prstGeom>
          <a:ln w="25400">
            <a:solidFill>
              <a:schemeClr val="accent1">
                <a:lumMod val="50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defTabSz="1088449"/>
            <a:endParaRPr lang="pt-BR" sz="2099">
              <a:solidFill>
                <a:srgbClr val="FFFFFF"/>
              </a:solidFill>
              <a:latin typeface="Arial"/>
            </a:endParaRPr>
          </a:p>
        </p:txBody>
      </p:sp>
      <p:sp>
        <p:nvSpPr>
          <p:cNvPr id="27" name="Oval 26">
            <a:extLst>
              <a:ext uri="{FF2B5EF4-FFF2-40B4-BE49-F238E27FC236}">
                <a16:creationId xmlns:a16="http://schemas.microsoft.com/office/drawing/2014/main" id="{35A64216-93C1-4E1F-8A44-207C4FDABA47}"/>
              </a:ext>
            </a:extLst>
          </p:cNvPr>
          <p:cNvSpPr/>
          <p:nvPr/>
        </p:nvSpPr>
        <p:spPr bwMode="gray">
          <a:xfrm>
            <a:off x="11294784" y="4762617"/>
            <a:ext cx="243447" cy="238717"/>
          </a:xfrm>
          <a:prstGeom prst="ellipse">
            <a:avLst/>
          </a:prstGeom>
          <a:solidFill>
            <a:schemeClr val="accent1"/>
          </a:solidFill>
          <a:ln w="25400" algn="ctr">
            <a:solidFill>
              <a:schemeClr val="accent1">
                <a:lumMod val="50000"/>
              </a:schemeClr>
            </a:solidFill>
            <a:miter lim="800000"/>
            <a:headEnd/>
            <a:tailEnd/>
          </a:ln>
        </p:spPr>
        <p:txBody>
          <a:bodyPr lIns="89977" tIns="71981" rIns="89977" bIns="71981" rtlCol="0" anchor="ctr"/>
          <a:lstStyle/>
          <a:p>
            <a:pPr algn="ctr" defTabSz="914126" fontAlgn="base">
              <a:spcBef>
                <a:spcPct val="50000"/>
              </a:spcBef>
              <a:spcAft>
                <a:spcPct val="0"/>
              </a:spcAft>
              <a:buClr>
                <a:srgbClr val="F0AB00"/>
              </a:buClr>
              <a:buSzPct val="80000"/>
            </a:pPr>
            <a:r>
              <a:rPr lang="pt-BR" sz="1799" kern="0" dirty="0">
                <a:solidFill>
                  <a:srgbClr val="FFFFFF"/>
                </a:solidFill>
                <a:latin typeface="Arial"/>
                <a:ea typeface="Arial Unicode MS" pitchFamily="34" charset="-128"/>
                <a:cs typeface="Arial Unicode MS" pitchFamily="34" charset="-128"/>
              </a:rPr>
              <a:t>4</a:t>
            </a:r>
          </a:p>
        </p:txBody>
      </p:sp>
      <p:cxnSp>
        <p:nvCxnSpPr>
          <p:cNvPr id="29" name="Straight Arrow Connector 28">
            <a:extLst>
              <a:ext uri="{FF2B5EF4-FFF2-40B4-BE49-F238E27FC236}">
                <a16:creationId xmlns:a16="http://schemas.microsoft.com/office/drawing/2014/main" id="{5A162354-FF29-4C69-A36D-35C30DB6D301}"/>
              </a:ext>
            </a:extLst>
          </p:cNvPr>
          <p:cNvCxnSpPr>
            <a:cxnSpLocks/>
          </p:cNvCxnSpPr>
          <p:nvPr/>
        </p:nvCxnSpPr>
        <p:spPr>
          <a:xfrm>
            <a:off x="10453597" y="5919032"/>
            <a:ext cx="317983" cy="0"/>
          </a:xfrm>
          <a:prstGeom prst="straightConnector1">
            <a:avLst/>
          </a:prstGeom>
          <a:ln w="25400">
            <a:solidFill>
              <a:schemeClr val="accent1">
                <a:lumMod val="50000"/>
              </a:schemeClr>
            </a:solidFill>
            <a:headEnd type="none" w="med" len="med"/>
            <a:tailEnd type="triangle"/>
          </a:ln>
        </p:spPr>
        <p:style>
          <a:lnRef idx="1">
            <a:schemeClr val="accent1"/>
          </a:lnRef>
          <a:fillRef idx="0">
            <a:schemeClr val="accent1"/>
          </a:fillRef>
          <a:effectRef idx="0">
            <a:schemeClr val="accent1"/>
          </a:effectRef>
          <a:fontRef idx="minor">
            <a:schemeClr val="tx1"/>
          </a:fontRef>
        </p:style>
      </p:cxnSp>
      <p:sp>
        <p:nvSpPr>
          <p:cNvPr id="30" name="Oval 29">
            <a:extLst>
              <a:ext uri="{FF2B5EF4-FFF2-40B4-BE49-F238E27FC236}">
                <a16:creationId xmlns:a16="http://schemas.microsoft.com/office/drawing/2014/main" id="{2079C0D9-7A0B-4B2F-9FD7-94A628DA9030}"/>
              </a:ext>
            </a:extLst>
          </p:cNvPr>
          <p:cNvSpPr/>
          <p:nvPr/>
        </p:nvSpPr>
        <p:spPr bwMode="gray">
          <a:xfrm>
            <a:off x="10237010" y="5799673"/>
            <a:ext cx="243447" cy="238717"/>
          </a:xfrm>
          <a:prstGeom prst="ellipse">
            <a:avLst/>
          </a:prstGeom>
          <a:solidFill>
            <a:schemeClr val="accent1"/>
          </a:solidFill>
          <a:ln w="25400" algn="ctr">
            <a:solidFill>
              <a:schemeClr val="accent1">
                <a:lumMod val="50000"/>
              </a:schemeClr>
            </a:solidFill>
            <a:miter lim="800000"/>
            <a:headEnd/>
            <a:tailEnd/>
          </a:ln>
        </p:spPr>
        <p:txBody>
          <a:bodyPr lIns="89977" tIns="71981" rIns="89977" bIns="71981" rtlCol="0" anchor="ctr"/>
          <a:lstStyle/>
          <a:p>
            <a:pPr algn="ctr" defTabSz="914126" fontAlgn="base">
              <a:spcBef>
                <a:spcPct val="50000"/>
              </a:spcBef>
              <a:spcAft>
                <a:spcPct val="0"/>
              </a:spcAft>
              <a:buClr>
                <a:srgbClr val="F0AB00"/>
              </a:buClr>
              <a:buSzPct val="80000"/>
            </a:pPr>
            <a:r>
              <a:rPr lang="pt-BR" sz="1799" kern="0" dirty="0">
                <a:solidFill>
                  <a:srgbClr val="FFFFFF"/>
                </a:solidFill>
                <a:latin typeface="Arial"/>
                <a:ea typeface="Arial Unicode MS" pitchFamily="34" charset="-128"/>
                <a:cs typeface="Arial Unicode MS" pitchFamily="34" charset="-128"/>
              </a:rPr>
              <a:t>5</a:t>
            </a:r>
          </a:p>
        </p:txBody>
      </p:sp>
    </p:spTree>
    <p:extLst>
      <p:ext uri="{BB962C8B-B14F-4D97-AF65-F5344CB8AC3E}">
        <p14:creationId xmlns:p14="http://schemas.microsoft.com/office/powerpoint/2010/main" val="2879354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hank you"/>
          <p:cNvSpPr>
            <a:spLocks noGrp="1"/>
          </p:cNvSpPr>
          <p:nvPr>
            <p:ph type="ctrTitle"/>
          </p:nvPr>
        </p:nvSpPr>
        <p:spPr bwMode="gray">
          <a:xfrm>
            <a:off x="503868" y="2506124"/>
            <a:ext cx="5592132" cy="922876"/>
          </a:xfrm>
        </p:spPr>
        <p:txBody>
          <a:bodyPr/>
          <a:lstStyle/>
          <a:p>
            <a:r>
              <a:rPr lang="en-US" dirty="0"/>
              <a:t>Obrigado.</a:t>
            </a:r>
          </a:p>
        </p:txBody>
      </p:sp>
    </p:spTree>
    <p:extLst>
      <p:ext uri="{BB962C8B-B14F-4D97-AF65-F5344CB8AC3E}">
        <p14:creationId xmlns:p14="http://schemas.microsoft.com/office/powerpoint/2010/main" val="7820863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51533296"/>
      </p:ext>
    </p:extLst>
  </p:cSld>
  <p:clrMapOvr>
    <a:masterClrMapping/>
  </p:clrMapOvr>
</p:sld>
</file>

<file path=ppt/theme/theme1.xml><?xml version="1.0" encoding="utf-8"?>
<a:theme xmlns:a="http://schemas.openxmlformats.org/drawingml/2006/main" name="SAP Ariba 2019 16x9 black">
  <a:themeElements>
    <a:clrScheme name="SAP_colors_2017">
      <a:dk1>
        <a:srgbClr val="000000"/>
      </a:dk1>
      <a:lt1>
        <a:srgbClr val="FFFFFF"/>
      </a:lt1>
      <a:dk2>
        <a:srgbClr val="CCCCCC"/>
      </a:dk2>
      <a:lt2>
        <a:srgbClr val="999999"/>
      </a:lt2>
      <a:accent1>
        <a:srgbClr val="F0AB00"/>
      </a:accent1>
      <a:accent2>
        <a:srgbClr val="666666"/>
      </a:accent2>
      <a:accent3>
        <a:srgbClr val="008FD3"/>
      </a:accent3>
      <a:accent4>
        <a:srgbClr val="4FB81C"/>
      </a:accent4>
      <a:accent5>
        <a:srgbClr val="E35500"/>
      </a:accent5>
      <a:accent6>
        <a:srgbClr val="970A82"/>
      </a:accent6>
      <a:hlink>
        <a:srgbClr val="008FD3"/>
      </a:hlink>
      <a:folHlink>
        <a:srgbClr val="008FD3"/>
      </a:folHlink>
    </a:clrScheme>
    <a:fontScheme name="SAP Fonts">
      <a:majorFont>
        <a:latin typeface="Arial"/>
        <a:ea typeface=""/>
        <a:cs typeface=""/>
      </a:majorFont>
      <a:minorFont>
        <a:latin typeface="Arial"/>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gray">
        <a:noFill/>
        <a:ln w="25400" algn="ctr">
          <a:solidFill>
            <a:schemeClr val="tx1"/>
          </a:solidFill>
          <a:miter lim="800000"/>
          <a:headEnd/>
          <a:tailEnd/>
        </a:ln>
      </a:spPr>
      <a:bodyPr lIns="90000" tIns="72000" rIns="90000" bIns="72000" rtlCol="0" anchor="ctr"/>
      <a:lstStyle>
        <a:defPPr marR="0" algn="ctr" defTabSz="914400" eaLnBrk="1" fontAlgn="base" latinLnBrk="0" hangingPunct="1">
          <a:lnSpc>
            <a:spcPct val="100000"/>
          </a:lnSpc>
          <a:spcBef>
            <a:spcPct val="50000"/>
          </a:spcBef>
          <a:spcAft>
            <a:spcPct val="0"/>
          </a:spcAft>
          <a:buClr>
            <a:srgbClr val="F0AB00"/>
          </a:buClr>
          <a:buSzPct val="80000"/>
          <a:tabLst/>
          <a:defRPr kumimoji="0" sz="1800" b="0" i="0" u="none" strike="noStrike" kern="0" cap="none" spc="0" normalizeH="0" baseline="0" noProof="0" dirty="0" err="1" smtClean="0">
            <a:ln>
              <a:noFill/>
            </a:ln>
            <a:effectLst/>
            <a:uLnTx/>
            <a:uFillTx/>
            <a:ea typeface="Arial Unicode MS" pitchFamily="34" charset="-128"/>
            <a:cs typeface="Arial Unicode MS" pitchFamily="34" charset="-128"/>
          </a:defRPr>
        </a:defPPr>
      </a:lstStyle>
    </a:spDef>
    <a:lnDef>
      <a:spPr>
        <a:ln w="25400">
          <a:solidFill>
            <a:schemeClr val="tx1"/>
          </a:solidFill>
          <a:headEnd type="none" w="med" len="med"/>
          <a:tailEnd type="none" w="med" len="med"/>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fontAlgn="base">
          <a:spcBef>
            <a:spcPct val="50000"/>
          </a:spcBef>
          <a:spcAft>
            <a:spcPct val="0"/>
          </a:spcAft>
          <a:buClr>
            <a:srgbClr val="F0AB00"/>
          </a:buClr>
          <a:buSzPct val="80000"/>
          <a:defRPr sz="1800" kern="0" dirty="0" err="1" smtClean="0">
            <a:ea typeface="Arial Unicode MS" pitchFamily="34" charset="-128"/>
            <a:cs typeface="Arial Unicode MS" pitchFamily="34" charset="-128"/>
          </a:defRPr>
        </a:defPPr>
      </a:lstStyle>
    </a:txDef>
  </a:objectDefaults>
  <a:extraClrSchemeLst/>
  <a:extLst>
    <a:ext uri="{05A4C25C-085E-4340-85A3-A5531E510DB2}">
      <thm15:themeFamily xmlns:thm15="http://schemas.microsoft.com/office/thememl/2012/main" name="Presentation1" id="{09F12EEC-09FA-4168-80BA-8C2423824C9D}" vid="{E1B1BED4-3D51-4B2A-B04A-6FC74EED8BD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A2FD6F1506F564BB79A97F9C245AD34" ma:contentTypeVersion="10" ma:contentTypeDescription="Create a new document." ma:contentTypeScope="" ma:versionID="b829de492b0b96c3fc9a6ab0a4f8b69f">
  <xsd:schema xmlns:xsd="http://www.w3.org/2001/XMLSchema" xmlns:xs="http://www.w3.org/2001/XMLSchema" xmlns:p="http://schemas.microsoft.com/office/2006/metadata/properties" xmlns:ns3="386f4720-9db4-4950-8ffd-cd1ef4b846d5" xmlns:ns4="025efd7d-4e1d-49ec-b269-b81537660960" targetNamespace="http://schemas.microsoft.com/office/2006/metadata/properties" ma:root="true" ma:fieldsID="24297a6424e474f8e4bb3d31bd0ad57f" ns3:_="" ns4:_="">
    <xsd:import namespace="386f4720-9db4-4950-8ffd-cd1ef4b846d5"/>
    <xsd:import namespace="025efd7d-4e1d-49ec-b269-b81537660960"/>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DateTaken" minOccurs="0"/>
                <xsd:element ref="ns3:MediaServiceAutoTags" minOccurs="0"/>
                <xsd:element ref="ns3:MediaServiceOCR"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86f4720-9db4-4950-8ffd-cd1ef4b846d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25efd7d-4e1d-49ec-b269-b81537660960"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870CDC6-5234-4431-B809-596220AF6F8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86f4720-9db4-4950-8ffd-cd1ef4b846d5"/>
    <ds:schemaRef ds:uri="025efd7d-4e1d-49ec-b269-b8153766096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2EF9BD4-FC4C-4AB6-A703-16E6B5E39D72}">
  <ds:schemaRefs>
    <ds:schemaRef ds:uri="http://schemas.microsoft.com/sharepoint/v3/contenttype/forms"/>
  </ds:schemaRefs>
</ds:datastoreItem>
</file>

<file path=customXml/itemProps3.xml><?xml version="1.0" encoding="utf-8"?>
<ds:datastoreItem xmlns:ds="http://schemas.openxmlformats.org/officeDocument/2006/customXml" ds:itemID="{8FC83E4B-EF4E-43FE-9C98-565663D044C4}">
  <ds:schemaRefs>
    <ds:schemaRef ds:uri="http://schemas.microsoft.com/office/2006/documentManagement/types"/>
    <ds:schemaRef ds:uri="025efd7d-4e1d-49ec-b269-b81537660960"/>
    <ds:schemaRef ds:uri="386f4720-9db4-4950-8ffd-cd1ef4b846d5"/>
    <ds:schemaRef ds:uri="http://purl.org/dc/elements/1.1/"/>
    <ds:schemaRef ds:uri="http://schemas.microsoft.com/office/2006/metadata/properties"/>
    <ds:schemaRef ds:uri="http://purl.org/dc/terms/"/>
    <ds:schemaRef ds:uri="http://schemas.microsoft.com/office/infopath/2007/PartnerControls"/>
    <ds:schemaRef ds:uri="http://schemas.openxmlformats.org/package/2006/metadata/core-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7</TotalTime>
  <Words>583</Words>
  <Application>Microsoft Office PowerPoint</Application>
  <PresentationFormat>Widescreen</PresentationFormat>
  <Paragraphs>143</Paragraphs>
  <Slides>19</Slides>
  <Notes>16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19</vt:i4>
      </vt:variant>
    </vt:vector>
  </HeadingPairs>
  <TitlesOfParts>
    <vt:vector size="27" baseType="lpstr">
      <vt:lpstr>Arial</vt:lpstr>
      <vt:lpstr>Arial Unicode MS</vt:lpstr>
      <vt:lpstr>Calibri</vt:lpstr>
      <vt:lpstr>Courier New</vt:lpstr>
      <vt:lpstr>Symbol</vt:lpstr>
      <vt:lpstr>Times New Roman</vt:lpstr>
      <vt:lpstr>Wingdings</vt:lpstr>
      <vt:lpstr>SAP Ariba 2019 16x9 black</vt:lpstr>
      <vt:lpstr>SAP Ariba Network Aceitando relacionamento com clientes.</vt:lpstr>
      <vt:lpstr>PowerPoint Presentation</vt:lpstr>
      <vt:lpstr>Habilitação da conta Ariba Network</vt:lpstr>
      <vt:lpstr>Habilitação da conta Carta de relacionamento comercial:</vt:lpstr>
      <vt:lpstr>Habilitação da conta Opções de acesso:</vt:lpstr>
      <vt:lpstr>Habilitação da conta Opções de acesso:</vt:lpstr>
      <vt:lpstr>PowerPoint Presentation</vt:lpstr>
      <vt:lpstr>Habilitação da conta Fornecedor novo:</vt:lpstr>
      <vt:lpstr>Habilitação da conta Fornecedor novo:</vt:lpstr>
      <vt:lpstr>Habilitação da conta Fornecedor novo:</vt:lpstr>
      <vt:lpstr>PowerPoint Presentation</vt:lpstr>
      <vt:lpstr>Habilitação da conta: Fornecedor que já possui conta no Ariba Network:</vt:lpstr>
      <vt:lpstr>Habilitação da conta Fornecedor que já possui conta no Ariba Network:</vt:lpstr>
      <vt:lpstr>Habilitação da conta Fornecedor que já possui conta no Ariba Network:</vt:lpstr>
      <vt:lpstr>PowerPoint Presentation</vt:lpstr>
      <vt:lpstr>Habilitação da conta Configuração de conta para notificações:</vt:lpstr>
      <vt:lpstr>Habilitação da conta Configuração de conta para notificações:</vt:lpstr>
      <vt:lpstr>Obrigado.</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SAP Ariba Network Aceitando relacionamento com clientes.</dc:title>
  <dc:creator>Rosa, Bianca</dc:creator>
  <cp:lastModifiedBy>Rosa, Bianca</cp:lastModifiedBy>
  <cp:revision>2</cp:revision>
  <dcterms:created xsi:type="dcterms:W3CDTF">2019-08-19T17:10:53Z</dcterms:created>
  <dcterms:modified xsi:type="dcterms:W3CDTF">2019-08-19T17:18:04Z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0x010100CA2FD6F1506F564BB79A97F9C245AD34</vt:lpwstr>
  </property>
</Properties>
</file>