
<file path=[Content_Types].xml><?xml version="1.0" encoding="utf-8"?>
<Types xmlns="http://schemas.openxmlformats.org/package/2006/content-types">
  <Default Extension="emf" ContentType="image/x-emf"/>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vml" ContentType="application/vnd.openxmlformats-officedocument.vmlDrawing"/>
  <Default Extension="wmf" ContentType="image/x-wmf"/>
  <Default Extension="xlsm" ContentType="application/vnd.ms-excel.sheet.macroEnabled.12"/>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Lst>
  <p:notesMasterIdLst>
    <p:notesMasterId r:id="rId49"/>
  </p:notesMasterIdLst>
  <p:handoutMasterIdLst>
    <p:handoutMasterId r:id="rId50"/>
  </p:handoutMasterIdLst>
  <p:sldIdLst>
    <p:sldId id="361" r:id="rId5"/>
    <p:sldId id="344" r:id="rId6"/>
    <p:sldId id="352" r:id="rId7"/>
    <p:sldId id="284" r:id="rId8"/>
    <p:sldId id="366" r:id="rId9"/>
    <p:sldId id="325" r:id="rId10"/>
    <p:sldId id="367" r:id="rId11"/>
    <p:sldId id="406" r:id="rId12"/>
    <p:sldId id="411" r:id="rId13"/>
    <p:sldId id="407" r:id="rId14"/>
    <p:sldId id="408" r:id="rId15"/>
    <p:sldId id="409" r:id="rId16"/>
    <p:sldId id="410" r:id="rId17"/>
    <p:sldId id="412" r:id="rId18"/>
    <p:sldId id="369" r:id="rId19"/>
    <p:sldId id="372" r:id="rId20"/>
    <p:sldId id="373" r:id="rId21"/>
    <p:sldId id="374" r:id="rId22"/>
    <p:sldId id="286" r:id="rId23"/>
    <p:sldId id="285" r:id="rId24"/>
    <p:sldId id="291" r:id="rId25"/>
    <p:sldId id="394" r:id="rId26"/>
    <p:sldId id="395" r:id="rId27"/>
    <p:sldId id="396" r:id="rId28"/>
    <p:sldId id="397" r:id="rId29"/>
    <p:sldId id="398" r:id="rId30"/>
    <p:sldId id="399" r:id="rId31"/>
    <p:sldId id="379" r:id="rId32"/>
    <p:sldId id="380" r:id="rId33"/>
    <p:sldId id="381" r:id="rId34"/>
    <p:sldId id="382" r:id="rId35"/>
    <p:sldId id="383" r:id="rId36"/>
    <p:sldId id="384" r:id="rId37"/>
    <p:sldId id="385" r:id="rId38"/>
    <p:sldId id="386" r:id="rId39"/>
    <p:sldId id="387" r:id="rId40"/>
    <p:sldId id="388" r:id="rId41"/>
    <p:sldId id="400" r:id="rId42"/>
    <p:sldId id="389" r:id="rId43"/>
    <p:sldId id="390" r:id="rId44"/>
    <p:sldId id="391" r:id="rId45"/>
    <p:sldId id="365" r:id="rId46"/>
    <p:sldId id="265" r:id="rId47"/>
    <p:sldId id="339" r:id="rId48"/>
  </p:sldIdLst>
  <p:sldSz cx="12195175" cy="6859588"/>
  <p:notesSz cx="6797675" cy="987425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1285">
          <p15:clr>
            <a:srgbClr val="A4A3A4"/>
          </p15:clr>
        </p15:guide>
        <p15:guide id="4" orient="horz" pos="777" userDrawn="1">
          <p15:clr>
            <a:srgbClr val="A4A3A4"/>
          </p15:clr>
        </p15:guide>
        <p15:guide id="5" pos="7478">
          <p15:clr>
            <a:srgbClr val="A4A3A4"/>
          </p15:clr>
        </p15:guide>
        <p15:guide id="6" pos="205">
          <p15:clr>
            <a:srgbClr val="A4A3A4"/>
          </p15:clr>
        </p15:guide>
        <p15:guide id="7" pos="3849">
          <p15:clr>
            <a:srgbClr val="A4A3A4"/>
          </p15:clr>
        </p15:guide>
        <p15:guide id="8" pos="4708">
          <p15:clr>
            <a:srgbClr val="A4A3A4"/>
          </p15:clr>
        </p15:guide>
        <p15:guide id="9" pos="4812">
          <p15:clr>
            <a:srgbClr val="A4A3A4"/>
          </p15:clr>
        </p15:guide>
        <p15:guide id="10" pos="2865">
          <p15:clr>
            <a:srgbClr val="A4A3A4"/>
          </p15:clr>
        </p15:guide>
        <p15:guide id="11" pos="2956" userDrawn="1">
          <p15:clr>
            <a:srgbClr val="A4A3A4"/>
          </p15:clr>
        </p15:guide>
      </p15:sldGuideLst>
    </p:ext>
    <p:ext uri="{2D200454-40CA-4A62-9FC3-DE9A4176ACB9}">
      <p15:notesGuideLst xmlns:p15="http://schemas.microsoft.com/office/powerpoint/2012/main">
        <p15:guide id="1" orient="horz" pos="3110">
          <p15:clr>
            <a:srgbClr val="A4A3A4"/>
          </p15:clr>
        </p15:guide>
        <p15:guide id="2" pos="351">
          <p15:clr>
            <a:srgbClr val="A4A3A4"/>
          </p15:clr>
        </p15:guide>
        <p15:guide id="3" pos="395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thiram N" initials="KN" lastIdx="5" clrIdx="0">
    <p:extLst>
      <p:ext uri="{19B8F6BF-5375-455C-9EA6-DF929625EA0E}">
        <p15:presenceInfo xmlns:p15="http://schemas.microsoft.com/office/powerpoint/2012/main" userId="S::KNEELAK2@ford.com::7fdfda7f-be9f-4d9b-9898-508351995db2" providerId="AD"/>
      </p:ext>
    </p:extLst>
  </p:cmAuthor>
  <p:cmAuthor id="2" name="Shekar, Rammurthy" initials="SR" lastIdx="1" clrIdx="1">
    <p:extLst>
      <p:ext uri="{19B8F6BF-5375-455C-9EA6-DF929625EA0E}">
        <p15:presenceInfo xmlns:p15="http://schemas.microsoft.com/office/powerpoint/2012/main" userId="S::rammurthy.shekar@sap.com::b90b7004-95b1-4788-9964-29cf9704344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3283"/>
    <a:srgbClr val="666666"/>
    <a:srgbClr val="2B3F7B"/>
    <a:srgbClr val="9C277B"/>
    <a:srgbClr val="D4652D"/>
    <a:srgbClr val="9E3039"/>
    <a:srgbClr val="99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D3F1A0-40AA-4E11-97AE-B9ACF5ADF89B}" v="27" dt="2021-02-05T10:49:22.984"/>
  </p1510:revLst>
</p1510:revInfo>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7" autoAdjust="0"/>
    <p:restoredTop sz="94003" autoAdjust="0"/>
  </p:normalViewPr>
  <p:slideViewPr>
    <p:cSldViewPr snapToGrid="0" showGuides="1">
      <p:cViewPr varScale="1">
        <p:scale>
          <a:sx n="68" d="100"/>
          <a:sy n="68" d="100"/>
        </p:scale>
        <p:origin x="616" y="48"/>
      </p:cViewPr>
      <p:guideLst>
        <p:guide orient="horz" pos="1285"/>
        <p:guide orient="horz" pos="777"/>
        <p:guide pos="7478"/>
        <p:guide pos="205"/>
        <p:guide pos="3849"/>
        <p:guide pos="4708"/>
        <p:guide pos="4812"/>
        <p:guide pos="2865"/>
        <p:guide pos="2956"/>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snapToGrid="0" showGuides="1">
      <p:cViewPr varScale="1">
        <p:scale>
          <a:sx n="85" d="100"/>
          <a:sy n="85" d="100"/>
        </p:scale>
        <p:origin x="-4200" y="-82"/>
      </p:cViewPr>
      <p:guideLst>
        <p:guide orient="horz" pos="3110"/>
        <p:guide pos="351"/>
        <p:guide pos="395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kar, Rammurthy" userId="b90b7004-95b1-4788-9964-29cf9704344f" providerId="ADAL" clId="{A3D3F1A0-40AA-4E11-97AE-B9ACF5ADF89B}"/>
    <pc:docChg chg="undo custSel modSld">
      <pc:chgData name="Shekar, Rammurthy" userId="b90b7004-95b1-4788-9964-29cf9704344f" providerId="ADAL" clId="{A3D3F1A0-40AA-4E11-97AE-B9ACF5ADF89B}" dt="2021-02-05T10:49:59.857" v="938" actId="20577"/>
      <pc:docMkLst>
        <pc:docMk/>
      </pc:docMkLst>
      <pc:sldChg chg="modSp">
        <pc:chgData name="Shekar, Rammurthy" userId="b90b7004-95b1-4788-9964-29cf9704344f" providerId="ADAL" clId="{A3D3F1A0-40AA-4E11-97AE-B9ACF5ADF89B}" dt="2021-02-05T09:25:07.923" v="280" actId="113"/>
        <pc:sldMkLst>
          <pc:docMk/>
          <pc:sldMk cId="0" sldId="325"/>
        </pc:sldMkLst>
        <pc:spChg chg="mod">
          <ac:chgData name="Shekar, Rammurthy" userId="b90b7004-95b1-4788-9964-29cf9704344f" providerId="ADAL" clId="{A3D3F1A0-40AA-4E11-97AE-B9ACF5ADF89B}" dt="2021-02-05T09:25:07.923" v="280" actId="113"/>
          <ac:spMkLst>
            <pc:docMk/>
            <pc:sldMk cId="0" sldId="325"/>
            <ac:spMk id="3" creationId="{00000000-0000-0000-0000-000000000000}"/>
          </ac:spMkLst>
        </pc:spChg>
      </pc:sldChg>
      <pc:sldChg chg="modSp">
        <pc:chgData name="Shekar, Rammurthy" userId="b90b7004-95b1-4788-9964-29cf9704344f" providerId="ADAL" clId="{A3D3F1A0-40AA-4E11-97AE-B9ACF5ADF89B}" dt="2021-02-05T09:24:00.885" v="226" actId="20577"/>
        <pc:sldMkLst>
          <pc:docMk/>
          <pc:sldMk cId="1852760616" sldId="361"/>
        </pc:sldMkLst>
        <pc:spChg chg="mod">
          <ac:chgData name="Shekar, Rammurthy" userId="b90b7004-95b1-4788-9964-29cf9704344f" providerId="ADAL" clId="{A3D3F1A0-40AA-4E11-97AE-B9ACF5ADF89B}" dt="2021-02-05T09:24:00.885" v="226" actId="20577"/>
          <ac:spMkLst>
            <pc:docMk/>
            <pc:sldMk cId="1852760616" sldId="361"/>
            <ac:spMk id="3" creationId="{00000000-0000-0000-0000-000000000000}"/>
          </ac:spMkLst>
        </pc:spChg>
      </pc:sldChg>
      <pc:sldChg chg="modSp">
        <pc:chgData name="Shekar, Rammurthy" userId="b90b7004-95b1-4788-9964-29cf9704344f" providerId="ADAL" clId="{A3D3F1A0-40AA-4E11-97AE-B9ACF5ADF89B}" dt="2021-02-05T10:02:17.835" v="469"/>
        <pc:sldMkLst>
          <pc:docMk/>
          <pc:sldMk cId="1629676868" sldId="373"/>
        </pc:sldMkLst>
        <pc:graphicFrameChg chg="mod">
          <ac:chgData name="Shekar, Rammurthy" userId="b90b7004-95b1-4788-9964-29cf9704344f" providerId="ADAL" clId="{A3D3F1A0-40AA-4E11-97AE-B9ACF5ADF89B}" dt="2021-02-05T10:00:08.903" v="468"/>
          <ac:graphicFrameMkLst>
            <pc:docMk/>
            <pc:sldMk cId="1629676868" sldId="373"/>
            <ac:graphicFrameMk id="7" creationId="{E4425048-D73F-4F59-9204-F1AE9F6DE895}"/>
          </ac:graphicFrameMkLst>
        </pc:graphicFrameChg>
        <pc:graphicFrameChg chg="mod">
          <ac:chgData name="Shekar, Rammurthy" userId="b90b7004-95b1-4788-9964-29cf9704344f" providerId="ADAL" clId="{A3D3F1A0-40AA-4E11-97AE-B9ACF5ADF89B}" dt="2021-02-05T10:02:17.835" v="469"/>
          <ac:graphicFrameMkLst>
            <pc:docMk/>
            <pc:sldMk cId="1629676868" sldId="373"/>
            <ac:graphicFrameMk id="8" creationId="{B4064A03-376A-494E-B941-7A3913A533E9}"/>
          </ac:graphicFrameMkLst>
        </pc:graphicFrameChg>
      </pc:sldChg>
      <pc:sldChg chg="addSp modSp">
        <pc:chgData name="Shekar, Rammurthy" userId="b90b7004-95b1-4788-9964-29cf9704344f" providerId="ADAL" clId="{A3D3F1A0-40AA-4E11-97AE-B9ACF5ADF89B}" dt="2021-02-03T10:27:18.811" v="221" actId="20577"/>
        <pc:sldMkLst>
          <pc:docMk/>
          <pc:sldMk cId="4129018923" sldId="394"/>
        </pc:sldMkLst>
        <pc:spChg chg="mod">
          <ac:chgData name="Shekar, Rammurthy" userId="b90b7004-95b1-4788-9964-29cf9704344f" providerId="ADAL" clId="{A3D3F1A0-40AA-4E11-97AE-B9ACF5ADF89B}" dt="2021-02-03T10:27:18.811" v="221" actId="20577"/>
          <ac:spMkLst>
            <pc:docMk/>
            <pc:sldMk cId="4129018923" sldId="394"/>
            <ac:spMk id="4" creationId="{00000000-0000-0000-0000-000000000000}"/>
          </ac:spMkLst>
        </pc:spChg>
        <pc:spChg chg="add mod">
          <ac:chgData name="Shekar, Rammurthy" userId="b90b7004-95b1-4788-9964-29cf9704344f" providerId="ADAL" clId="{A3D3F1A0-40AA-4E11-97AE-B9ACF5ADF89B}" dt="2021-02-03T10:26:46.417" v="175" actId="20577"/>
          <ac:spMkLst>
            <pc:docMk/>
            <pc:sldMk cId="4129018923" sldId="394"/>
            <ac:spMk id="9" creationId="{AEE1977A-BCAF-4688-9239-AFA413AF4781}"/>
          </ac:spMkLst>
        </pc:spChg>
        <pc:picChg chg="add mod">
          <ac:chgData name="Shekar, Rammurthy" userId="b90b7004-95b1-4788-9964-29cf9704344f" providerId="ADAL" clId="{A3D3F1A0-40AA-4E11-97AE-B9ACF5ADF89B}" dt="2021-02-03T10:26:21.507" v="169" actId="1076"/>
          <ac:picMkLst>
            <pc:docMk/>
            <pc:sldMk cId="4129018923" sldId="394"/>
            <ac:picMk id="5" creationId="{D1301457-0618-4108-94E0-9DAE49DA73AB}"/>
          </ac:picMkLst>
        </pc:picChg>
        <pc:picChg chg="mod">
          <ac:chgData name="Shekar, Rammurthy" userId="b90b7004-95b1-4788-9964-29cf9704344f" providerId="ADAL" clId="{A3D3F1A0-40AA-4E11-97AE-B9ACF5ADF89B}" dt="2021-02-03T10:26:27.346" v="170" actId="1076"/>
          <ac:picMkLst>
            <pc:docMk/>
            <pc:sldMk cId="4129018923" sldId="394"/>
            <ac:picMk id="8" creationId="{94C9BD57-F578-44E5-B24A-AFF37AF4551B}"/>
          </ac:picMkLst>
        </pc:picChg>
        <pc:cxnChg chg="mod">
          <ac:chgData name="Shekar, Rammurthy" userId="b90b7004-95b1-4788-9964-29cf9704344f" providerId="ADAL" clId="{A3D3F1A0-40AA-4E11-97AE-B9ACF5ADF89B}" dt="2021-02-03T10:26:31.030" v="171" actId="14100"/>
          <ac:cxnSpMkLst>
            <pc:docMk/>
            <pc:sldMk cId="4129018923" sldId="394"/>
            <ac:cxnSpMk id="11" creationId="{023B9B82-1B46-437F-A573-ABE86FAA626F}"/>
          </ac:cxnSpMkLst>
        </pc:cxnChg>
      </pc:sldChg>
      <pc:sldChg chg="addSp delSp modSp">
        <pc:chgData name="Shekar, Rammurthy" userId="b90b7004-95b1-4788-9964-29cf9704344f" providerId="ADAL" clId="{A3D3F1A0-40AA-4E11-97AE-B9ACF5ADF89B}" dt="2021-02-05T10:49:59.857" v="938" actId="20577"/>
        <pc:sldMkLst>
          <pc:docMk/>
          <pc:sldMk cId="2568034179" sldId="395"/>
        </pc:sldMkLst>
        <pc:spChg chg="add del mod">
          <ac:chgData name="Shekar, Rammurthy" userId="b90b7004-95b1-4788-9964-29cf9704344f" providerId="ADAL" clId="{A3D3F1A0-40AA-4E11-97AE-B9ACF5ADF89B}" dt="2021-02-05T10:43:56.611" v="883" actId="478"/>
          <ac:spMkLst>
            <pc:docMk/>
            <pc:sldMk cId="2568034179" sldId="395"/>
            <ac:spMk id="3" creationId="{5A3ABE52-04BF-4944-9C7F-6426488E7FF8}"/>
          </ac:spMkLst>
        </pc:spChg>
        <pc:spChg chg="mod">
          <ac:chgData name="Shekar, Rammurthy" userId="b90b7004-95b1-4788-9964-29cf9704344f" providerId="ADAL" clId="{A3D3F1A0-40AA-4E11-97AE-B9ACF5ADF89B}" dt="2021-02-05T10:49:59.857" v="938" actId="20577"/>
          <ac:spMkLst>
            <pc:docMk/>
            <pc:sldMk cId="2568034179" sldId="395"/>
            <ac:spMk id="10" creationId="{00000000-0000-0000-0000-000000000000}"/>
          </ac:spMkLst>
        </pc:spChg>
        <pc:picChg chg="mod">
          <ac:chgData name="Shekar, Rammurthy" userId="b90b7004-95b1-4788-9964-29cf9704344f" providerId="ADAL" clId="{A3D3F1A0-40AA-4E11-97AE-B9ACF5ADF89B}" dt="2021-02-05T10:20:13.434" v="697" actId="1038"/>
          <ac:picMkLst>
            <pc:docMk/>
            <pc:sldMk cId="2568034179" sldId="395"/>
            <ac:picMk id="5" creationId="{21D920AB-028C-43AD-AA6E-C7F181C855F8}"/>
          </ac:picMkLst>
        </pc:picChg>
        <pc:cxnChg chg="add mod">
          <ac:chgData name="Shekar, Rammurthy" userId="b90b7004-95b1-4788-9964-29cf9704344f" providerId="ADAL" clId="{A3D3F1A0-40AA-4E11-97AE-B9ACF5ADF89B}" dt="2021-02-05T10:49:22.984" v="925" actId="11529"/>
          <ac:cxnSpMkLst>
            <pc:docMk/>
            <pc:sldMk cId="2568034179" sldId="395"/>
            <ac:cxnSpMk id="6" creationId="{FD5440DE-124F-488C-BDCB-276045ACE5B1}"/>
          </ac:cxnSpMkLst>
        </pc:cxnChg>
      </pc:sldChg>
      <pc:sldChg chg="modSp">
        <pc:chgData name="Shekar, Rammurthy" userId="b90b7004-95b1-4788-9964-29cf9704344f" providerId="ADAL" clId="{A3D3F1A0-40AA-4E11-97AE-B9ACF5ADF89B}" dt="2020-12-11T19:23:44.175" v="4"/>
        <pc:sldMkLst>
          <pc:docMk/>
          <pc:sldMk cId="2403048948" sldId="407"/>
        </pc:sldMkLst>
        <pc:graphicFrameChg chg="mod">
          <ac:chgData name="Shekar, Rammurthy" userId="b90b7004-95b1-4788-9964-29cf9704344f" providerId="ADAL" clId="{A3D3F1A0-40AA-4E11-97AE-B9ACF5ADF89B}" dt="2020-12-11T19:23:44.175" v="4"/>
          <ac:graphicFrameMkLst>
            <pc:docMk/>
            <pc:sldMk cId="2403048948" sldId="407"/>
            <ac:graphicFrameMk id="6" creationId="{C646F6BB-64F5-4705-A3AD-FDB1E3708C98}"/>
          </ac:graphicFrameMkLst>
        </pc:graphicFrameChg>
      </pc:sldChg>
      <pc:sldChg chg="modSp">
        <pc:chgData name="Shekar, Rammurthy" userId="b90b7004-95b1-4788-9964-29cf9704344f" providerId="ADAL" clId="{A3D3F1A0-40AA-4E11-97AE-B9ACF5ADF89B}" dt="2020-12-11T19:24:03.196" v="8" actId="6549"/>
        <pc:sldMkLst>
          <pc:docMk/>
          <pc:sldMk cId="3930462062" sldId="408"/>
        </pc:sldMkLst>
        <pc:graphicFrameChg chg="mod modGraphic">
          <ac:chgData name="Shekar, Rammurthy" userId="b90b7004-95b1-4788-9964-29cf9704344f" providerId="ADAL" clId="{A3D3F1A0-40AA-4E11-97AE-B9ACF5ADF89B}" dt="2020-12-11T19:24:03.196" v="8" actId="6549"/>
          <ac:graphicFrameMkLst>
            <pc:docMk/>
            <pc:sldMk cId="3930462062" sldId="408"/>
            <ac:graphicFrameMk id="6" creationId="{C646F6BB-64F5-4705-A3AD-FDB1E3708C98}"/>
          </ac:graphicFrameMkLst>
        </pc:graphicFrameChg>
      </pc:sldChg>
      <pc:sldChg chg="modSp">
        <pc:chgData name="Shekar, Rammurthy" userId="b90b7004-95b1-4788-9964-29cf9704344f" providerId="ADAL" clId="{A3D3F1A0-40AA-4E11-97AE-B9ACF5ADF89B}" dt="2021-01-21T06:42:46.607" v="163" actId="20577"/>
        <pc:sldMkLst>
          <pc:docMk/>
          <pc:sldMk cId="2733749542" sldId="409"/>
        </pc:sldMkLst>
        <pc:graphicFrameChg chg="mod modGraphic">
          <ac:chgData name="Shekar, Rammurthy" userId="b90b7004-95b1-4788-9964-29cf9704344f" providerId="ADAL" clId="{A3D3F1A0-40AA-4E11-97AE-B9ACF5ADF89B}" dt="2021-01-21T06:42:46.607" v="163" actId="20577"/>
          <ac:graphicFrameMkLst>
            <pc:docMk/>
            <pc:sldMk cId="2733749542" sldId="409"/>
            <ac:graphicFrameMk id="6" creationId="{C646F6BB-64F5-4705-A3AD-FDB1E3708C98}"/>
          </ac:graphicFrameMkLst>
        </pc:graphicFrameChg>
      </pc:sldChg>
      <pc:sldChg chg="addSp modSp addCm">
        <pc:chgData name="Shekar, Rammurthy" userId="b90b7004-95b1-4788-9964-29cf9704344f" providerId="ADAL" clId="{A3D3F1A0-40AA-4E11-97AE-B9ACF5ADF89B}" dt="2021-02-05T10:17:57.351" v="642" actId="13926"/>
        <pc:sldMkLst>
          <pc:docMk/>
          <pc:sldMk cId="3174588968" sldId="410"/>
        </pc:sldMkLst>
        <pc:spChg chg="add mod">
          <ac:chgData name="Shekar, Rammurthy" userId="b90b7004-95b1-4788-9964-29cf9704344f" providerId="ADAL" clId="{A3D3F1A0-40AA-4E11-97AE-B9ACF5ADF89B}" dt="2021-02-05T10:17:57.351" v="642" actId="13926"/>
          <ac:spMkLst>
            <pc:docMk/>
            <pc:sldMk cId="3174588968" sldId="410"/>
            <ac:spMk id="3" creationId="{FC84792A-546A-44DA-95A0-3F64E5A70DC5}"/>
          </ac:spMkLst>
        </pc:spChg>
        <pc:graphicFrameChg chg="mod modGraphic">
          <ac:chgData name="Shekar, Rammurthy" userId="b90b7004-95b1-4788-9964-29cf9704344f" providerId="ADAL" clId="{A3D3F1A0-40AA-4E11-97AE-B9ACF5ADF89B}" dt="2020-12-11T19:27:36.650" v="63" actId="20577"/>
          <ac:graphicFrameMkLst>
            <pc:docMk/>
            <pc:sldMk cId="3174588968" sldId="410"/>
            <ac:graphicFrameMk id="7" creationId="{D0CE22DF-1AB8-49CC-8CE4-A15ECD542F6B}"/>
          </ac:graphicFrameMkLst>
        </pc:graphicFrameChg>
      </pc:sldChg>
      <pc:sldChg chg="modSp">
        <pc:chgData name="Shekar, Rammurthy" userId="b90b7004-95b1-4788-9964-29cf9704344f" providerId="ADAL" clId="{A3D3F1A0-40AA-4E11-97AE-B9ACF5ADF89B}" dt="2021-02-05T09:28:08.278" v="466" actId="20577"/>
        <pc:sldMkLst>
          <pc:docMk/>
          <pc:sldMk cId="1243175386" sldId="411"/>
        </pc:sldMkLst>
        <pc:graphicFrameChg chg="mod modGraphic">
          <ac:chgData name="Shekar, Rammurthy" userId="b90b7004-95b1-4788-9964-29cf9704344f" providerId="ADAL" clId="{A3D3F1A0-40AA-4E11-97AE-B9ACF5ADF89B}" dt="2021-02-05T09:28:08.278" v="466" actId="20577"/>
          <ac:graphicFrameMkLst>
            <pc:docMk/>
            <pc:sldMk cId="1243175386" sldId="411"/>
            <ac:graphicFrameMk id="6" creationId="{C646F6BB-64F5-4705-A3AD-FDB1E3708C98}"/>
          </ac:graphicFrameMkLst>
        </pc:graphicFrameChg>
      </pc:sldChg>
      <pc:sldChg chg="addSp modSp">
        <pc:chgData name="Shekar, Rammurthy" userId="b90b7004-95b1-4788-9964-29cf9704344f" providerId="ADAL" clId="{A3D3F1A0-40AA-4E11-97AE-B9ACF5ADF89B}" dt="2021-02-05T10:18:26.287" v="680" actId="1036"/>
        <pc:sldMkLst>
          <pc:docMk/>
          <pc:sldMk cId="433279053" sldId="412"/>
        </pc:sldMkLst>
        <pc:spChg chg="add mod">
          <ac:chgData name="Shekar, Rammurthy" userId="b90b7004-95b1-4788-9964-29cf9704344f" providerId="ADAL" clId="{A3D3F1A0-40AA-4E11-97AE-B9ACF5ADF89B}" dt="2021-02-05T10:18:26.287" v="680" actId="1036"/>
          <ac:spMkLst>
            <pc:docMk/>
            <pc:sldMk cId="433279053" sldId="412"/>
            <ac:spMk id="4" creationId="{A0485A2C-2CF2-4198-8282-7C18DA91CFAC}"/>
          </ac:spMkLst>
        </pc:spChg>
        <pc:graphicFrameChg chg="mod">
          <ac:chgData name="Shekar, Rammurthy" userId="b90b7004-95b1-4788-9964-29cf9704344f" providerId="ADAL" clId="{A3D3F1A0-40AA-4E11-97AE-B9ACF5ADF89B}" dt="2021-01-21T06:45:00.552" v="166" actId="1035"/>
          <ac:graphicFrameMkLst>
            <pc:docMk/>
            <pc:sldMk cId="433279053" sldId="412"/>
            <ac:graphicFrameMk id="7" creationId="{D0CE22DF-1AB8-49CC-8CE4-A15ECD542F6B}"/>
          </ac:graphicFrameMkLst>
        </pc:graphicFrameChg>
      </pc:sldChg>
    </pc:docChg>
  </pc:docChgLst>
  <pc:docChgLst>
    <pc:chgData name="Shekar, Rammurthy" userId="b90b7004-95b1-4788-9964-29cf9704344f" providerId="ADAL" clId="{395021D0-58B0-4220-8F80-B0311E0EAAD8}"/>
    <pc:docChg chg="custSel addSld modSld">
      <pc:chgData name="Shekar, Rammurthy" userId="b90b7004-95b1-4788-9964-29cf9704344f" providerId="ADAL" clId="{395021D0-58B0-4220-8F80-B0311E0EAAD8}" dt="2020-11-18T08:17:38.094" v="120"/>
      <pc:docMkLst>
        <pc:docMk/>
      </pc:docMkLst>
      <pc:sldChg chg="modSp">
        <pc:chgData name="Shekar, Rammurthy" userId="b90b7004-95b1-4788-9964-29cf9704344f" providerId="ADAL" clId="{395021D0-58B0-4220-8F80-B0311E0EAAD8}" dt="2020-11-18T08:17:38.094" v="120"/>
        <pc:sldMkLst>
          <pc:docMk/>
          <pc:sldMk cId="1629676868" sldId="373"/>
        </pc:sldMkLst>
        <pc:graphicFrameChg chg="mod">
          <ac:chgData name="Shekar, Rammurthy" userId="b90b7004-95b1-4788-9964-29cf9704344f" providerId="ADAL" clId="{395021D0-58B0-4220-8F80-B0311E0EAAD8}" dt="2020-11-18T08:14:41.927" v="119"/>
          <ac:graphicFrameMkLst>
            <pc:docMk/>
            <pc:sldMk cId="1629676868" sldId="373"/>
            <ac:graphicFrameMk id="7" creationId="{E4425048-D73F-4F59-9204-F1AE9F6DE895}"/>
          </ac:graphicFrameMkLst>
        </pc:graphicFrameChg>
        <pc:graphicFrameChg chg="mod">
          <ac:chgData name="Shekar, Rammurthy" userId="b90b7004-95b1-4788-9964-29cf9704344f" providerId="ADAL" clId="{395021D0-58B0-4220-8F80-B0311E0EAAD8}" dt="2020-11-18T08:17:38.094" v="120"/>
          <ac:graphicFrameMkLst>
            <pc:docMk/>
            <pc:sldMk cId="1629676868" sldId="373"/>
            <ac:graphicFrameMk id="8" creationId="{B4064A03-376A-494E-B941-7A3913A533E9}"/>
          </ac:graphicFrameMkLst>
        </pc:graphicFrameChg>
      </pc:sldChg>
      <pc:sldChg chg="modSp">
        <pc:chgData name="Shekar, Rammurthy" userId="b90b7004-95b1-4788-9964-29cf9704344f" providerId="ADAL" clId="{395021D0-58B0-4220-8F80-B0311E0EAAD8}" dt="2020-11-06T09:08:11.820" v="52" actId="255"/>
        <pc:sldMkLst>
          <pc:docMk/>
          <pc:sldMk cId="1945984390" sldId="406"/>
        </pc:sldMkLst>
        <pc:graphicFrameChg chg="mod modGraphic">
          <ac:chgData name="Shekar, Rammurthy" userId="b90b7004-95b1-4788-9964-29cf9704344f" providerId="ADAL" clId="{395021D0-58B0-4220-8F80-B0311E0EAAD8}" dt="2020-11-06T09:08:11.820" v="52" actId="255"/>
          <ac:graphicFrameMkLst>
            <pc:docMk/>
            <pc:sldMk cId="1945984390" sldId="406"/>
            <ac:graphicFrameMk id="6" creationId="{C646F6BB-64F5-4705-A3AD-FDB1E3708C98}"/>
          </ac:graphicFrameMkLst>
        </pc:graphicFrameChg>
      </pc:sldChg>
      <pc:sldChg chg="modSp">
        <pc:chgData name="Shekar, Rammurthy" userId="b90b7004-95b1-4788-9964-29cf9704344f" providerId="ADAL" clId="{395021D0-58B0-4220-8F80-B0311E0EAAD8}" dt="2020-11-18T08:12:55.754" v="57" actId="20577"/>
        <pc:sldMkLst>
          <pc:docMk/>
          <pc:sldMk cId="3174588968" sldId="410"/>
        </pc:sldMkLst>
        <pc:graphicFrameChg chg="modGraphic">
          <ac:chgData name="Shekar, Rammurthy" userId="b90b7004-95b1-4788-9964-29cf9704344f" providerId="ADAL" clId="{395021D0-58B0-4220-8F80-B0311E0EAAD8}" dt="2020-11-18T08:12:55.754" v="57" actId="20577"/>
          <ac:graphicFrameMkLst>
            <pc:docMk/>
            <pc:sldMk cId="3174588968" sldId="410"/>
            <ac:graphicFrameMk id="7" creationId="{D0CE22DF-1AB8-49CC-8CE4-A15ECD542F6B}"/>
          </ac:graphicFrameMkLst>
        </pc:graphicFrameChg>
      </pc:sldChg>
      <pc:sldChg chg="modSp add">
        <pc:chgData name="Shekar, Rammurthy" userId="b90b7004-95b1-4788-9964-29cf9704344f" providerId="ADAL" clId="{395021D0-58B0-4220-8F80-B0311E0EAAD8}" dt="2020-11-06T09:06:41.973" v="1"/>
        <pc:sldMkLst>
          <pc:docMk/>
          <pc:sldMk cId="1243175386" sldId="411"/>
        </pc:sldMkLst>
        <pc:graphicFrameChg chg="mod">
          <ac:chgData name="Shekar, Rammurthy" userId="b90b7004-95b1-4788-9964-29cf9704344f" providerId="ADAL" clId="{395021D0-58B0-4220-8F80-B0311E0EAAD8}" dt="2020-11-06T09:06:41.973" v="1"/>
          <ac:graphicFrameMkLst>
            <pc:docMk/>
            <pc:sldMk cId="1243175386" sldId="411"/>
            <ac:graphicFrameMk id="6" creationId="{C646F6BB-64F5-4705-A3AD-FDB1E3708C98}"/>
          </ac:graphicFrameMkLst>
        </pc:graphicFrameChg>
      </pc:sldChg>
      <pc:sldChg chg="modSp add">
        <pc:chgData name="Shekar, Rammurthy" userId="b90b7004-95b1-4788-9964-29cf9704344f" providerId="ADAL" clId="{395021D0-58B0-4220-8F80-B0311E0EAAD8}" dt="2020-11-18T08:14:26.520" v="118" actId="20577"/>
        <pc:sldMkLst>
          <pc:docMk/>
          <pc:sldMk cId="433279053" sldId="412"/>
        </pc:sldMkLst>
        <pc:graphicFrameChg chg="mod modGraphic">
          <ac:chgData name="Shekar, Rammurthy" userId="b90b7004-95b1-4788-9964-29cf9704344f" providerId="ADAL" clId="{395021D0-58B0-4220-8F80-B0311E0EAAD8}" dt="2020-11-18T08:14:26.520" v="118" actId="20577"/>
          <ac:graphicFrameMkLst>
            <pc:docMk/>
            <pc:sldMk cId="433279053" sldId="412"/>
            <ac:graphicFrameMk id="7" creationId="{D0CE22DF-1AB8-49CC-8CE4-A15ECD542F6B}"/>
          </ac:graphicFrameMkLst>
        </pc:graphicFrameChg>
      </pc:sldChg>
    </pc:docChg>
  </pc:docChgLst>
  <pc:docChgLst>
    <pc:chgData name="Shekar, Rammurthy" userId="b90b7004-95b1-4788-9964-29cf9704344f" providerId="ADAL" clId="{DE5813FF-9C69-4518-B6BC-AEBDBB444AB8}"/>
    <pc:docChg chg="undo redo custSel addSld delSld modSld">
      <pc:chgData name="Shekar, Rammurthy" userId="b90b7004-95b1-4788-9964-29cf9704344f" providerId="ADAL" clId="{DE5813FF-9C69-4518-B6BC-AEBDBB444AB8}" dt="2020-07-15T13:22:10.358" v="1048" actId="1076"/>
      <pc:docMkLst>
        <pc:docMk/>
      </pc:docMkLst>
      <pc:sldChg chg="addSp delSp modSp">
        <pc:chgData name="Shekar, Rammurthy" userId="b90b7004-95b1-4788-9964-29cf9704344f" providerId="ADAL" clId="{DE5813FF-9C69-4518-B6BC-AEBDBB444AB8}" dt="2020-07-15T13:08:08.682" v="1003" actId="1076"/>
        <pc:sldMkLst>
          <pc:docMk/>
          <pc:sldMk cId="0" sldId="285"/>
        </pc:sldMkLst>
        <pc:picChg chg="add mod">
          <ac:chgData name="Shekar, Rammurthy" userId="b90b7004-95b1-4788-9964-29cf9704344f" providerId="ADAL" clId="{DE5813FF-9C69-4518-B6BC-AEBDBB444AB8}" dt="2020-07-15T13:08:08.682" v="1003" actId="1076"/>
          <ac:picMkLst>
            <pc:docMk/>
            <pc:sldMk cId="0" sldId="285"/>
            <ac:picMk id="3" creationId="{4B94245E-C5E9-461F-B772-29128BA5F2DD}"/>
          </ac:picMkLst>
        </pc:picChg>
        <pc:picChg chg="del">
          <ac:chgData name="Shekar, Rammurthy" userId="b90b7004-95b1-4788-9964-29cf9704344f" providerId="ADAL" clId="{DE5813FF-9C69-4518-B6BC-AEBDBB444AB8}" dt="2020-07-15T13:08:03.753" v="1000" actId="478"/>
          <ac:picMkLst>
            <pc:docMk/>
            <pc:sldMk cId="0" sldId="285"/>
            <ac:picMk id="5" creationId="{12B54D82-298A-444E-AEEE-13FFEB1C64DC}"/>
          </ac:picMkLst>
        </pc:picChg>
      </pc:sldChg>
      <pc:sldChg chg="addSp delSp modSp">
        <pc:chgData name="Shekar, Rammurthy" userId="b90b7004-95b1-4788-9964-29cf9704344f" providerId="ADAL" clId="{DE5813FF-9C69-4518-B6BC-AEBDBB444AB8}" dt="2020-07-15T13:07:22.117" v="999" actId="1076"/>
        <pc:sldMkLst>
          <pc:docMk/>
          <pc:sldMk cId="0" sldId="286"/>
        </pc:sldMkLst>
        <pc:spChg chg="mod">
          <ac:chgData name="Shekar, Rammurthy" userId="b90b7004-95b1-4788-9964-29cf9704344f" providerId="ADAL" clId="{DE5813FF-9C69-4518-B6BC-AEBDBB444AB8}" dt="2020-07-15T12:55:11.286" v="958"/>
          <ac:spMkLst>
            <pc:docMk/>
            <pc:sldMk cId="0" sldId="286"/>
            <ac:spMk id="4" creationId="{00000000-0000-0000-0000-000000000000}"/>
          </ac:spMkLst>
        </pc:spChg>
        <pc:picChg chg="del">
          <ac:chgData name="Shekar, Rammurthy" userId="b90b7004-95b1-4788-9964-29cf9704344f" providerId="ADAL" clId="{DE5813FF-9C69-4518-B6BC-AEBDBB444AB8}" dt="2020-07-15T13:06:49.956" v="992" actId="478"/>
          <ac:picMkLst>
            <pc:docMk/>
            <pc:sldMk cId="0" sldId="286"/>
            <ac:picMk id="3" creationId="{B4F0F324-32B8-4D9A-A733-7F073D0D7DCB}"/>
          </ac:picMkLst>
        </pc:picChg>
        <pc:picChg chg="add mod">
          <ac:chgData name="Shekar, Rammurthy" userId="b90b7004-95b1-4788-9964-29cf9704344f" providerId="ADAL" clId="{DE5813FF-9C69-4518-B6BC-AEBDBB444AB8}" dt="2020-07-15T13:06:53.665" v="994" actId="1076"/>
          <ac:picMkLst>
            <pc:docMk/>
            <pc:sldMk cId="0" sldId="286"/>
            <ac:picMk id="5" creationId="{D927CA34-7DC3-47F0-BEA6-7AAD908DD315}"/>
          </ac:picMkLst>
        </pc:picChg>
        <pc:picChg chg="add mod">
          <ac:chgData name="Shekar, Rammurthy" userId="b90b7004-95b1-4788-9964-29cf9704344f" providerId="ADAL" clId="{DE5813FF-9C69-4518-B6BC-AEBDBB444AB8}" dt="2020-07-15T13:07:22.117" v="999" actId="1076"/>
          <ac:picMkLst>
            <pc:docMk/>
            <pc:sldMk cId="0" sldId="286"/>
            <ac:picMk id="6" creationId="{E8AA7287-3E6E-4F5B-8EAC-620FCCB9AC2D}"/>
          </ac:picMkLst>
        </pc:picChg>
        <pc:picChg chg="del">
          <ac:chgData name="Shekar, Rammurthy" userId="b90b7004-95b1-4788-9964-29cf9704344f" providerId="ADAL" clId="{DE5813FF-9C69-4518-B6BC-AEBDBB444AB8}" dt="2020-07-15T13:07:15.602" v="995" actId="478"/>
          <ac:picMkLst>
            <pc:docMk/>
            <pc:sldMk cId="0" sldId="286"/>
            <ac:picMk id="8" creationId="{EEBB2D3A-B94E-44BD-B2CA-1F610CB8921F}"/>
          </ac:picMkLst>
        </pc:picChg>
      </pc:sldChg>
      <pc:sldChg chg="modSp">
        <pc:chgData name="Shekar, Rammurthy" userId="b90b7004-95b1-4788-9964-29cf9704344f" providerId="ADAL" clId="{DE5813FF-9C69-4518-B6BC-AEBDBB444AB8}" dt="2020-07-15T12:55:11.286" v="958"/>
        <pc:sldMkLst>
          <pc:docMk/>
          <pc:sldMk cId="0" sldId="325"/>
        </pc:sldMkLst>
        <pc:spChg chg="mod">
          <ac:chgData name="Shekar, Rammurthy" userId="b90b7004-95b1-4788-9964-29cf9704344f" providerId="ADAL" clId="{DE5813FF-9C69-4518-B6BC-AEBDBB444AB8}" dt="2020-07-15T12:55:11.286" v="958"/>
          <ac:spMkLst>
            <pc:docMk/>
            <pc:sldMk cId="0" sldId="325"/>
            <ac:spMk id="3" creationId="{00000000-0000-0000-0000-000000000000}"/>
          </ac:spMkLst>
        </pc:spChg>
      </pc:sldChg>
      <pc:sldChg chg="addSp delSp modSp">
        <pc:chgData name="Shekar, Rammurthy" userId="b90b7004-95b1-4788-9964-29cf9704344f" providerId="ADAL" clId="{DE5813FF-9C69-4518-B6BC-AEBDBB444AB8}" dt="2020-07-15T11:56:05.770" v="8" actId="20577"/>
        <pc:sldMkLst>
          <pc:docMk/>
          <pc:sldMk cId="1852760616" sldId="361"/>
        </pc:sldMkLst>
        <pc:spChg chg="mod">
          <ac:chgData name="Shekar, Rammurthy" userId="b90b7004-95b1-4788-9964-29cf9704344f" providerId="ADAL" clId="{DE5813FF-9C69-4518-B6BC-AEBDBB444AB8}" dt="2020-07-15T11:56:05.770" v="8" actId="20577"/>
          <ac:spMkLst>
            <pc:docMk/>
            <pc:sldMk cId="1852760616" sldId="361"/>
            <ac:spMk id="3" creationId="{00000000-0000-0000-0000-000000000000}"/>
          </ac:spMkLst>
        </pc:spChg>
        <pc:picChg chg="add mod">
          <ac:chgData name="Shekar, Rammurthy" userId="b90b7004-95b1-4788-9964-29cf9704344f" providerId="ADAL" clId="{DE5813FF-9C69-4518-B6BC-AEBDBB444AB8}" dt="2020-07-15T11:56:00.372" v="4" actId="14100"/>
          <ac:picMkLst>
            <pc:docMk/>
            <pc:sldMk cId="1852760616" sldId="361"/>
            <ac:picMk id="3074" creationId="{A5D2D506-0846-45C3-BF30-F8846FE32547}"/>
          </ac:picMkLst>
        </pc:picChg>
        <pc:picChg chg="del">
          <ac:chgData name="Shekar, Rammurthy" userId="b90b7004-95b1-4788-9964-29cf9704344f" providerId="ADAL" clId="{DE5813FF-9C69-4518-B6BC-AEBDBB444AB8}" dt="2020-07-15T11:53:46.106" v="0" actId="478"/>
          <ac:picMkLst>
            <pc:docMk/>
            <pc:sldMk cId="1852760616" sldId="361"/>
            <ac:picMk id="3076" creationId="{38D1B39D-BC42-4889-A774-4C469F0A1F8C}"/>
          </ac:picMkLst>
        </pc:picChg>
      </pc:sldChg>
      <pc:sldChg chg="modSp">
        <pc:chgData name="Shekar, Rammurthy" userId="b90b7004-95b1-4788-9964-29cf9704344f" providerId="ADAL" clId="{DE5813FF-9C69-4518-B6BC-AEBDBB444AB8}" dt="2020-07-15T12:56:37.405" v="991" actId="20577"/>
        <pc:sldMkLst>
          <pc:docMk/>
          <pc:sldMk cId="1629676868" sldId="373"/>
        </pc:sldMkLst>
        <pc:spChg chg="mod">
          <ac:chgData name="Shekar, Rammurthy" userId="b90b7004-95b1-4788-9964-29cf9704344f" providerId="ADAL" clId="{DE5813FF-9C69-4518-B6BC-AEBDBB444AB8}" dt="2020-07-15T12:56:37.405" v="991" actId="20577"/>
          <ac:spMkLst>
            <pc:docMk/>
            <pc:sldMk cId="1629676868" sldId="373"/>
            <ac:spMk id="3" creationId="{00000000-0000-0000-0000-000000000000}"/>
          </ac:spMkLst>
        </pc:spChg>
        <pc:graphicFrameChg chg="mod">
          <ac:chgData name="Shekar, Rammurthy" userId="b90b7004-95b1-4788-9964-29cf9704344f" providerId="ADAL" clId="{DE5813FF-9C69-4518-B6BC-AEBDBB444AB8}" dt="2020-07-15T12:55:15.710" v="959"/>
          <ac:graphicFrameMkLst>
            <pc:docMk/>
            <pc:sldMk cId="1629676868" sldId="373"/>
            <ac:graphicFrameMk id="7" creationId="{E4425048-D73F-4F59-9204-F1AE9F6DE895}"/>
          </ac:graphicFrameMkLst>
        </pc:graphicFrameChg>
        <pc:graphicFrameChg chg="mod">
          <ac:chgData name="Shekar, Rammurthy" userId="b90b7004-95b1-4788-9964-29cf9704344f" providerId="ADAL" clId="{DE5813FF-9C69-4518-B6BC-AEBDBB444AB8}" dt="2020-07-15T12:56:01.231" v="960"/>
          <ac:graphicFrameMkLst>
            <pc:docMk/>
            <pc:sldMk cId="1629676868" sldId="373"/>
            <ac:graphicFrameMk id="8" creationId="{B4064A03-376A-494E-B941-7A3913A533E9}"/>
          </ac:graphicFrameMkLst>
        </pc:graphicFrameChg>
      </pc:sldChg>
      <pc:sldChg chg="modSp">
        <pc:chgData name="Shekar, Rammurthy" userId="b90b7004-95b1-4788-9964-29cf9704344f" providerId="ADAL" clId="{DE5813FF-9C69-4518-B6BC-AEBDBB444AB8}" dt="2020-07-15T12:55:11.286" v="958"/>
        <pc:sldMkLst>
          <pc:docMk/>
          <pc:sldMk cId="2529974277" sldId="380"/>
        </pc:sldMkLst>
        <pc:spChg chg="mod">
          <ac:chgData name="Shekar, Rammurthy" userId="b90b7004-95b1-4788-9964-29cf9704344f" providerId="ADAL" clId="{DE5813FF-9C69-4518-B6BC-AEBDBB444AB8}" dt="2020-07-15T12:55:11.286" v="958"/>
          <ac:spMkLst>
            <pc:docMk/>
            <pc:sldMk cId="2529974277" sldId="380"/>
            <ac:spMk id="3" creationId="{00000000-0000-0000-0000-000000000000}"/>
          </ac:spMkLst>
        </pc:spChg>
      </pc:sldChg>
      <pc:sldChg chg="addSp delSp modSp">
        <pc:chgData name="Shekar, Rammurthy" userId="b90b7004-95b1-4788-9964-29cf9704344f" providerId="ADAL" clId="{DE5813FF-9C69-4518-B6BC-AEBDBB444AB8}" dt="2020-07-15T13:22:10.358" v="1048" actId="1076"/>
        <pc:sldMkLst>
          <pc:docMk/>
          <pc:sldMk cId="746940084" sldId="385"/>
        </pc:sldMkLst>
        <pc:spChg chg="mod">
          <ac:chgData name="Shekar, Rammurthy" userId="b90b7004-95b1-4788-9964-29cf9704344f" providerId="ADAL" clId="{DE5813FF-9C69-4518-B6BC-AEBDBB444AB8}" dt="2020-07-15T13:22:02.280" v="1046" actId="14100"/>
          <ac:spMkLst>
            <pc:docMk/>
            <pc:sldMk cId="746940084" sldId="385"/>
            <ac:spMk id="29703" creationId="{00000000-0000-0000-0000-000000000000}"/>
          </ac:spMkLst>
        </pc:spChg>
        <pc:spChg chg="mod">
          <ac:chgData name="Shekar, Rammurthy" userId="b90b7004-95b1-4788-9964-29cf9704344f" providerId="ADAL" clId="{DE5813FF-9C69-4518-B6BC-AEBDBB444AB8}" dt="2020-07-15T13:22:06.424" v="1047" actId="1076"/>
          <ac:spMkLst>
            <pc:docMk/>
            <pc:sldMk cId="746940084" sldId="385"/>
            <ac:spMk id="34822" creationId="{00000000-0000-0000-0000-000000000000}"/>
          </ac:spMkLst>
        </pc:spChg>
        <pc:picChg chg="add mod">
          <ac:chgData name="Shekar, Rammurthy" userId="b90b7004-95b1-4788-9964-29cf9704344f" providerId="ADAL" clId="{DE5813FF-9C69-4518-B6BC-AEBDBB444AB8}" dt="2020-07-15T13:22:10.358" v="1048" actId="1076"/>
          <ac:picMkLst>
            <pc:docMk/>
            <pc:sldMk cId="746940084" sldId="385"/>
            <ac:picMk id="8" creationId="{59D9A021-E111-4DA7-BD67-833D82360778}"/>
          </ac:picMkLst>
        </pc:picChg>
        <pc:picChg chg="add mod">
          <ac:chgData name="Shekar, Rammurthy" userId="b90b7004-95b1-4788-9964-29cf9704344f" providerId="ADAL" clId="{DE5813FF-9C69-4518-B6BC-AEBDBB444AB8}" dt="2020-07-15T13:21:59.698" v="1045" actId="1076"/>
          <ac:picMkLst>
            <pc:docMk/>
            <pc:sldMk cId="746940084" sldId="385"/>
            <ac:picMk id="9" creationId="{3A0755E8-2E0D-4FE5-A79C-25CC092BA071}"/>
          </ac:picMkLst>
        </pc:picChg>
        <pc:picChg chg="del">
          <ac:chgData name="Shekar, Rammurthy" userId="b90b7004-95b1-4788-9964-29cf9704344f" providerId="ADAL" clId="{DE5813FF-9C69-4518-B6BC-AEBDBB444AB8}" dt="2020-07-15T13:21:54.571" v="1043" actId="478"/>
          <ac:picMkLst>
            <pc:docMk/>
            <pc:sldMk cId="746940084" sldId="385"/>
            <ac:picMk id="11" creationId="{7E6F690B-D7F8-4EAB-AFFD-570FEEF6FF41}"/>
          </ac:picMkLst>
        </pc:picChg>
        <pc:picChg chg="del">
          <ac:chgData name="Shekar, Rammurthy" userId="b90b7004-95b1-4788-9964-29cf9704344f" providerId="ADAL" clId="{DE5813FF-9C69-4518-B6BC-AEBDBB444AB8}" dt="2020-07-15T13:21:54.571" v="1043" actId="478"/>
          <ac:picMkLst>
            <pc:docMk/>
            <pc:sldMk cId="746940084" sldId="385"/>
            <ac:picMk id="12" creationId="{4C9936DA-19C1-4C8C-9517-EBA78BED214C}"/>
          </ac:picMkLst>
        </pc:picChg>
      </pc:sldChg>
      <pc:sldChg chg="modSp">
        <pc:chgData name="Shekar, Rammurthy" userId="b90b7004-95b1-4788-9964-29cf9704344f" providerId="ADAL" clId="{DE5813FF-9C69-4518-B6BC-AEBDBB444AB8}" dt="2020-07-15T12:55:11.286" v="958"/>
        <pc:sldMkLst>
          <pc:docMk/>
          <pc:sldMk cId="166967790" sldId="391"/>
        </pc:sldMkLst>
        <pc:spChg chg="mod">
          <ac:chgData name="Shekar, Rammurthy" userId="b90b7004-95b1-4788-9964-29cf9704344f" providerId="ADAL" clId="{DE5813FF-9C69-4518-B6BC-AEBDBB444AB8}" dt="2020-07-15T12:55:11.286" v="958"/>
          <ac:spMkLst>
            <pc:docMk/>
            <pc:sldMk cId="166967790" sldId="391"/>
            <ac:spMk id="12292" creationId="{00000000-0000-0000-0000-000000000000}"/>
          </ac:spMkLst>
        </pc:spChg>
      </pc:sldChg>
      <pc:sldChg chg="addSp delSp modSp">
        <pc:chgData name="Shekar, Rammurthy" userId="b90b7004-95b1-4788-9964-29cf9704344f" providerId="ADAL" clId="{DE5813FF-9C69-4518-B6BC-AEBDBB444AB8}" dt="2020-07-15T13:08:49.233" v="1011" actId="1076"/>
        <pc:sldMkLst>
          <pc:docMk/>
          <pc:sldMk cId="4129018923" sldId="394"/>
        </pc:sldMkLst>
        <pc:spChg chg="mod">
          <ac:chgData name="Shekar, Rammurthy" userId="b90b7004-95b1-4788-9964-29cf9704344f" providerId="ADAL" clId="{DE5813FF-9C69-4518-B6BC-AEBDBB444AB8}" dt="2020-07-15T12:55:11.286" v="958"/>
          <ac:spMkLst>
            <pc:docMk/>
            <pc:sldMk cId="4129018923" sldId="394"/>
            <ac:spMk id="4" creationId="{00000000-0000-0000-0000-000000000000}"/>
          </ac:spMkLst>
        </pc:spChg>
        <pc:spChg chg="mod">
          <ac:chgData name="Shekar, Rammurthy" userId="b90b7004-95b1-4788-9964-29cf9704344f" providerId="ADAL" clId="{DE5813FF-9C69-4518-B6BC-AEBDBB444AB8}" dt="2020-07-15T13:08:49.233" v="1011" actId="1076"/>
          <ac:spMkLst>
            <pc:docMk/>
            <pc:sldMk cId="4129018923" sldId="394"/>
            <ac:spMk id="6" creationId="{8AC7D7E9-63EC-4A1F-9B1D-F7B571F7D45B}"/>
          </ac:spMkLst>
        </pc:spChg>
        <pc:picChg chg="mod">
          <ac:chgData name="Shekar, Rammurthy" userId="b90b7004-95b1-4788-9964-29cf9704344f" providerId="ADAL" clId="{DE5813FF-9C69-4518-B6BC-AEBDBB444AB8}" dt="2020-07-15T13:08:12.920" v="1004" actId="1076"/>
          <ac:picMkLst>
            <pc:docMk/>
            <pc:sldMk cId="4129018923" sldId="394"/>
            <ac:picMk id="3" creationId="{31054C07-53D4-4A02-A555-2D182399D49E}"/>
          </ac:picMkLst>
        </pc:picChg>
        <pc:picChg chg="del">
          <ac:chgData name="Shekar, Rammurthy" userId="b90b7004-95b1-4788-9964-29cf9704344f" providerId="ADAL" clId="{DE5813FF-9C69-4518-B6BC-AEBDBB444AB8}" dt="2020-07-15T13:08:15.069" v="1005" actId="478"/>
          <ac:picMkLst>
            <pc:docMk/>
            <pc:sldMk cId="4129018923" sldId="394"/>
            <ac:picMk id="5" creationId="{BA1E8BEA-20A1-465F-980D-38715966D6A0}"/>
          </ac:picMkLst>
        </pc:picChg>
        <pc:picChg chg="add mod">
          <ac:chgData name="Shekar, Rammurthy" userId="b90b7004-95b1-4788-9964-29cf9704344f" providerId="ADAL" clId="{DE5813FF-9C69-4518-B6BC-AEBDBB444AB8}" dt="2020-07-15T13:08:36.363" v="1007" actId="1076"/>
          <ac:picMkLst>
            <pc:docMk/>
            <pc:sldMk cId="4129018923" sldId="394"/>
            <ac:picMk id="8" creationId="{94C9BD57-F578-44E5-B24A-AFF37AF4551B}"/>
          </ac:picMkLst>
        </pc:picChg>
        <pc:cxnChg chg="add mod">
          <ac:chgData name="Shekar, Rammurthy" userId="b90b7004-95b1-4788-9964-29cf9704344f" providerId="ADAL" clId="{DE5813FF-9C69-4518-B6BC-AEBDBB444AB8}" dt="2020-07-15T13:08:41.381" v="1010" actId="14100"/>
          <ac:cxnSpMkLst>
            <pc:docMk/>
            <pc:sldMk cId="4129018923" sldId="394"/>
            <ac:cxnSpMk id="11" creationId="{023B9B82-1B46-437F-A573-ABE86FAA626F}"/>
          </ac:cxnSpMkLst>
        </pc:cxnChg>
        <pc:cxnChg chg="del">
          <ac:chgData name="Shekar, Rammurthy" userId="b90b7004-95b1-4788-9964-29cf9704344f" providerId="ADAL" clId="{DE5813FF-9C69-4518-B6BC-AEBDBB444AB8}" dt="2020-07-15T13:08:38.197" v="1008"/>
          <ac:cxnSpMkLst>
            <pc:docMk/>
            <pc:sldMk cId="4129018923" sldId="394"/>
            <ac:cxnSpMk id="12" creationId="{87628F0D-60ED-4C82-9C2E-242CA5E2A27A}"/>
          </ac:cxnSpMkLst>
        </pc:cxnChg>
      </pc:sldChg>
      <pc:sldChg chg="addSp delSp modSp">
        <pc:chgData name="Shekar, Rammurthy" userId="b90b7004-95b1-4788-9964-29cf9704344f" providerId="ADAL" clId="{DE5813FF-9C69-4518-B6BC-AEBDBB444AB8}" dt="2020-07-15T13:09:08.590" v="1017" actId="1076"/>
        <pc:sldMkLst>
          <pc:docMk/>
          <pc:sldMk cId="2568034179" sldId="395"/>
        </pc:sldMkLst>
        <pc:spChg chg="del mod">
          <ac:chgData name="Shekar, Rammurthy" userId="b90b7004-95b1-4788-9964-29cf9704344f" providerId="ADAL" clId="{DE5813FF-9C69-4518-B6BC-AEBDBB444AB8}" dt="2020-07-15T13:09:03.818" v="1015"/>
          <ac:spMkLst>
            <pc:docMk/>
            <pc:sldMk cId="2568034179" sldId="395"/>
            <ac:spMk id="8" creationId="{55234ADA-3474-4141-9E26-96C5676B13BF}"/>
          </ac:spMkLst>
        </pc:spChg>
        <pc:spChg chg="add mod">
          <ac:chgData name="Shekar, Rammurthy" userId="b90b7004-95b1-4788-9964-29cf9704344f" providerId="ADAL" clId="{DE5813FF-9C69-4518-B6BC-AEBDBB444AB8}" dt="2020-07-15T13:09:08.590" v="1017" actId="1076"/>
          <ac:spMkLst>
            <pc:docMk/>
            <pc:sldMk cId="2568034179" sldId="395"/>
            <ac:spMk id="9" creationId="{634364EC-A581-44F4-8BE2-6C8B3CDCF7F0}"/>
          </ac:spMkLst>
        </pc:spChg>
        <pc:picChg chg="del">
          <ac:chgData name="Shekar, Rammurthy" userId="b90b7004-95b1-4788-9964-29cf9704344f" providerId="ADAL" clId="{DE5813FF-9C69-4518-B6BC-AEBDBB444AB8}" dt="2020-07-15T13:08:53.199" v="1012" actId="478"/>
          <ac:picMkLst>
            <pc:docMk/>
            <pc:sldMk cId="2568034179" sldId="395"/>
            <ac:picMk id="3" creationId="{9FE1BAD7-D64A-4BE0-997E-CBF1804A5AFF}"/>
          </ac:picMkLst>
        </pc:picChg>
        <pc:picChg chg="add mod">
          <ac:chgData name="Shekar, Rammurthy" userId="b90b7004-95b1-4788-9964-29cf9704344f" providerId="ADAL" clId="{DE5813FF-9C69-4518-B6BC-AEBDBB444AB8}" dt="2020-07-15T13:08:59.928" v="1013"/>
          <ac:picMkLst>
            <pc:docMk/>
            <pc:sldMk cId="2568034179" sldId="395"/>
            <ac:picMk id="5" creationId="{21D920AB-028C-43AD-AA6E-C7F181C855F8}"/>
          </ac:picMkLst>
        </pc:picChg>
      </pc:sldChg>
      <pc:sldChg chg="addSp delSp modSp">
        <pc:chgData name="Shekar, Rammurthy" userId="b90b7004-95b1-4788-9964-29cf9704344f" providerId="ADAL" clId="{DE5813FF-9C69-4518-B6BC-AEBDBB444AB8}" dt="2020-07-15T13:20:45.179" v="1027" actId="1076"/>
        <pc:sldMkLst>
          <pc:docMk/>
          <pc:sldMk cId="1309382893" sldId="397"/>
        </pc:sldMkLst>
        <pc:spChg chg="mod">
          <ac:chgData name="Shekar, Rammurthy" userId="b90b7004-95b1-4788-9964-29cf9704344f" providerId="ADAL" clId="{DE5813FF-9C69-4518-B6BC-AEBDBB444AB8}" dt="2020-07-15T12:55:11.286" v="958"/>
          <ac:spMkLst>
            <pc:docMk/>
            <pc:sldMk cId="1309382893" sldId="397"/>
            <ac:spMk id="4" creationId="{00000000-0000-0000-0000-000000000000}"/>
          </ac:spMkLst>
        </pc:spChg>
        <pc:spChg chg="add mod">
          <ac:chgData name="Shekar, Rammurthy" userId="b90b7004-95b1-4788-9964-29cf9704344f" providerId="ADAL" clId="{DE5813FF-9C69-4518-B6BC-AEBDBB444AB8}" dt="2020-07-15T13:20:42.222" v="1026" actId="1076"/>
          <ac:spMkLst>
            <pc:docMk/>
            <pc:sldMk cId="1309382893" sldId="397"/>
            <ac:spMk id="11" creationId="{EBCE407A-BF42-4466-8D7F-D10B737E3883}"/>
          </ac:spMkLst>
        </pc:spChg>
        <pc:spChg chg="del">
          <ac:chgData name="Shekar, Rammurthy" userId="b90b7004-95b1-4788-9964-29cf9704344f" providerId="ADAL" clId="{DE5813FF-9C69-4518-B6BC-AEBDBB444AB8}" dt="2020-07-15T13:20:35.196" v="1023"/>
          <ac:spMkLst>
            <pc:docMk/>
            <pc:sldMk cId="1309382893" sldId="397"/>
            <ac:spMk id="12" creationId="{25882B6F-60DC-412F-8E98-5A266AE99C5F}"/>
          </ac:spMkLst>
        </pc:spChg>
        <pc:spChg chg="del">
          <ac:chgData name="Shekar, Rammurthy" userId="b90b7004-95b1-4788-9964-29cf9704344f" providerId="ADAL" clId="{DE5813FF-9C69-4518-B6BC-AEBDBB444AB8}" dt="2020-07-15T13:20:35.196" v="1023"/>
          <ac:spMkLst>
            <pc:docMk/>
            <pc:sldMk cId="1309382893" sldId="397"/>
            <ac:spMk id="13" creationId="{0E3009CC-747C-4F32-8FE9-F9B3866248C0}"/>
          </ac:spMkLst>
        </pc:spChg>
        <pc:spChg chg="add mod">
          <ac:chgData name="Shekar, Rammurthy" userId="b90b7004-95b1-4788-9964-29cf9704344f" providerId="ADAL" clId="{DE5813FF-9C69-4518-B6BC-AEBDBB444AB8}" dt="2020-07-15T13:20:45.179" v="1027" actId="1076"/>
          <ac:spMkLst>
            <pc:docMk/>
            <pc:sldMk cId="1309382893" sldId="397"/>
            <ac:spMk id="14" creationId="{3A037ED7-69F9-4531-A312-73B2DC9A7178}"/>
          </ac:spMkLst>
        </pc:spChg>
        <pc:picChg chg="add mod">
          <ac:chgData name="Shekar, Rammurthy" userId="b90b7004-95b1-4788-9964-29cf9704344f" providerId="ADAL" clId="{DE5813FF-9C69-4518-B6BC-AEBDBB444AB8}" dt="2020-07-15T13:20:36.876" v="1024" actId="1076"/>
          <ac:picMkLst>
            <pc:docMk/>
            <pc:sldMk cId="1309382893" sldId="397"/>
            <ac:picMk id="3" creationId="{5BCBF0B3-069B-4E75-9958-C53DE3CAFFEF}"/>
          </ac:picMkLst>
        </pc:picChg>
        <pc:picChg chg="del">
          <ac:chgData name="Shekar, Rammurthy" userId="b90b7004-95b1-4788-9964-29cf9704344f" providerId="ADAL" clId="{DE5813FF-9C69-4518-B6BC-AEBDBB444AB8}" dt="2020-07-15T13:20:27.837" v="1019" actId="478"/>
          <ac:picMkLst>
            <pc:docMk/>
            <pc:sldMk cId="1309382893" sldId="397"/>
            <ac:picMk id="5" creationId="{3FE8361F-FD26-4F09-809F-21EC95367C97}"/>
          </ac:picMkLst>
        </pc:picChg>
      </pc:sldChg>
      <pc:sldChg chg="addSp delSp modSp">
        <pc:chgData name="Shekar, Rammurthy" userId="b90b7004-95b1-4788-9964-29cf9704344f" providerId="ADAL" clId="{DE5813FF-9C69-4518-B6BC-AEBDBB444AB8}" dt="2020-07-15T13:21:00.374" v="1035" actId="1076"/>
        <pc:sldMkLst>
          <pc:docMk/>
          <pc:sldMk cId="2090915976" sldId="398"/>
        </pc:sldMkLst>
        <pc:spChg chg="mod">
          <ac:chgData name="Shekar, Rammurthy" userId="b90b7004-95b1-4788-9964-29cf9704344f" providerId="ADAL" clId="{DE5813FF-9C69-4518-B6BC-AEBDBB444AB8}" dt="2020-07-15T12:55:11.286" v="958"/>
          <ac:spMkLst>
            <pc:docMk/>
            <pc:sldMk cId="2090915976" sldId="398"/>
            <ac:spMk id="3" creationId="{00000000-0000-0000-0000-000000000000}"/>
          </ac:spMkLst>
        </pc:spChg>
        <pc:spChg chg="del">
          <ac:chgData name="Shekar, Rammurthy" userId="b90b7004-95b1-4788-9964-29cf9704344f" providerId="ADAL" clId="{DE5813FF-9C69-4518-B6BC-AEBDBB444AB8}" dt="2020-07-15T13:20:55.511" v="1032"/>
          <ac:spMkLst>
            <pc:docMk/>
            <pc:sldMk cId="2090915976" sldId="398"/>
            <ac:spMk id="9" creationId="{1793C538-0BCC-4517-844E-B9376282E228}"/>
          </ac:spMkLst>
        </pc:spChg>
        <pc:spChg chg="add mod">
          <ac:chgData name="Shekar, Rammurthy" userId="b90b7004-95b1-4788-9964-29cf9704344f" providerId="ADAL" clId="{DE5813FF-9C69-4518-B6BC-AEBDBB444AB8}" dt="2020-07-15T13:21:00.374" v="1035" actId="1076"/>
          <ac:spMkLst>
            <pc:docMk/>
            <pc:sldMk cId="2090915976" sldId="398"/>
            <ac:spMk id="10" creationId="{BA02AD6A-78E9-4908-97DA-726E43AF8093}"/>
          </ac:spMkLst>
        </pc:spChg>
        <pc:picChg chg="del">
          <ac:chgData name="Shekar, Rammurthy" userId="b90b7004-95b1-4788-9964-29cf9704344f" providerId="ADAL" clId="{DE5813FF-9C69-4518-B6BC-AEBDBB444AB8}" dt="2020-07-15T13:20:52.110" v="1029" actId="478"/>
          <ac:picMkLst>
            <pc:docMk/>
            <pc:sldMk cId="2090915976" sldId="398"/>
            <ac:picMk id="7" creationId="{7E9A736B-63C1-4818-A328-793134D484A7}"/>
          </ac:picMkLst>
        </pc:picChg>
        <pc:picChg chg="add mod">
          <ac:chgData name="Shekar, Rammurthy" userId="b90b7004-95b1-4788-9964-29cf9704344f" providerId="ADAL" clId="{DE5813FF-9C69-4518-B6BC-AEBDBB444AB8}" dt="2020-07-15T13:20:56.472" v="1033" actId="1076"/>
          <ac:picMkLst>
            <pc:docMk/>
            <pc:sldMk cId="2090915976" sldId="398"/>
            <ac:picMk id="8" creationId="{BF0BC845-C5DA-4186-9ECA-E422DD633E0B}"/>
          </ac:picMkLst>
        </pc:picChg>
      </pc:sldChg>
      <pc:sldChg chg="addSp delSp modSp">
        <pc:chgData name="Shekar, Rammurthy" userId="b90b7004-95b1-4788-9964-29cf9704344f" providerId="ADAL" clId="{DE5813FF-9C69-4518-B6BC-AEBDBB444AB8}" dt="2020-07-15T13:21:34.239" v="1042" actId="1076"/>
        <pc:sldMkLst>
          <pc:docMk/>
          <pc:sldMk cId="4163703958" sldId="399"/>
        </pc:sldMkLst>
        <pc:spChg chg="mod">
          <ac:chgData name="Shekar, Rammurthy" userId="b90b7004-95b1-4788-9964-29cf9704344f" providerId="ADAL" clId="{DE5813FF-9C69-4518-B6BC-AEBDBB444AB8}" dt="2020-07-15T12:55:11.286" v="958"/>
          <ac:spMkLst>
            <pc:docMk/>
            <pc:sldMk cId="4163703958" sldId="399"/>
            <ac:spMk id="3" creationId="{00000000-0000-0000-0000-000000000000}"/>
          </ac:spMkLst>
        </pc:spChg>
        <pc:spChg chg="add del">
          <ac:chgData name="Shekar, Rammurthy" userId="b90b7004-95b1-4788-9964-29cf9704344f" providerId="ADAL" clId="{DE5813FF-9C69-4518-B6BC-AEBDBB444AB8}" dt="2020-07-15T13:21:23.706" v="1037"/>
          <ac:spMkLst>
            <pc:docMk/>
            <pc:sldMk cId="4163703958" sldId="399"/>
            <ac:spMk id="8" creationId="{4EC50721-6425-4458-A8CA-94B37200D16E}"/>
          </ac:spMkLst>
        </pc:spChg>
        <pc:spChg chg="del">
          <ac:chgData name="Shekar, Rammurthy" userId="b90b7004-95b1-4788-9964-29cf9704344f" providerId="ADAL" clId="{DE5813FF-9C69-4518-B6BC-AEBDBB444AB8}" dt="2020-07-15T13:21:30.861" v="1040"/>
          <ac:spMkLst>
            <pc:docMk/>
            <pc:sldMk cId="4163703958" sldId="399"/>
            <ac:spMk id="9" creationId="{62BF0D75-FA55-4C73-B581-AF288E2C0CCD}"/>
          </ac:spMkLst>
        </pc:spChg>
        <pc:spChg chg="add mod">
          <ac:chgData name="Shekar, Rammurthy" userId="b90b7004-95b1-4788-9964-29cf9704344f" providerId="ADAL" clId="{DE5813FF-9C69-4518-B6BC-AEBDBB444AB8}" dt="2020-07-15T13:21:34.239" v="1042" actId="1076"/>
          <ac:spMkLst>
            <pc:docMk/>
            <pc:sldMk cId="4163703958" sldId="399"/>
            <ac:spMk id="11" creationId="{1A6F29B5-B341-4C8F-92DE-C05D56BCB13F}"/>
          </ac:spMkLst>
        </pc:spChg>
        <pc:picChg chg="del">
          <ac:chgData name="Shekar, Rammurthy" userId="b90b7004-95b1-4788-9964-29cf9704344f" providerId="ADAL" clId="{DE5813FF-9C69-4518-B6BC-AEBDBB444AB8}" dt="2020-07-15T13:20:49.422" v="1028" actId="478"/>
          <ac:picMkLst>
            <pc:docMk/>
            <pc:sldMk cId="4163703958" sldId="399"/>
            <ac:picMk id="7" creationId="{14C824CC-D2F9-4082-AAE5-636100D6E178}"/>
          </ac:picMkLst>
        </pc:picChg>
        <pc:picChg chg="add mod">
          <ac:chgData name="Shekar, Rammurthy" userId="b90b7004-95b1-4788-9964-29cf9704344f" providerId="ADAL" clId="{DE5813FF-9C69-4518-B6BC-AEBDBB444AB8}" dt="2020-07-15T13:21:29.142" v="1039" actId="1076"/>
          <ac:picMkLst>
            <pc:docMk/>
            <pc:sldMk cId="4163703958" sldId="399"/>
            <ac:picMk id="10" creationId="{B49FA431-B122-469A-B314-AC4C229174BB}"/>
          </ac:picMkLst>
        </pc:picChg>
      </pc:sldChg>
      <pc:sldChg chg="del">
        <pc:chgData name="Shekar, Rammurthy" userId="b90b7004-95b1-4788-9964-29cf9704344f" providerId="ADAL" clId="{DE5813FF-9C69-4518-B6BC-AEBDBB444AB8}" dt="2020-07-15T13:09:15.823" v="1018" actId="2696"/>
        <pc:sldMkLst>
          <pc:docMk/>
          <pc:sldMk cId="1634915392" sldId="405"/>
        </pc:sldMkLst>
      </pc:sldChg>
      <pc:sldChg chg="modSp">
        <pc:chgData name="Shekar, Rammurthy" userId="b90b7004-95b1-4788-9964-29cf9704344f" providerId="ADAL" clId="{DE5813FF-9C69-4518-B6BC-AEBDBB444AB8}" dt="2020-07-15T12:23:53.846" v="252" actId="20577"/>
        <pc:sldMkLst>
          <pc:docMk/>
          <pc:sldMk cId="1945984390" sldId="406"/>
        </pc:sldMkLst>
        <pc:graphicFrameChg chg="mod modGraphic">
          <ac:chgData name="Shekar, Rammurthy" userId="b90b7004-95b1-4788-9964-29cf9704344f" providerId="ADAL" clId="{DE5813FF-9C69-4518-B6BC-AEBDBB444AB8}" dt="2020-07-15T12:23:53.846" v="252" actId="20577"/>
          <ac:graphicFrameMkLst>
            <pc:docMk/>
            <pc:sldMk cId="1945984390" sldId="406"/>
            <ac:graphicFrameMk id="6" creationId="{C646F6BB-64F5-4705-A3AD-FDB1E3708C98}"/>
          </ac:graphicFrameMkLst>
        </pc:graphicFrameChg>
      </pc:sldChg>
      <pc:sldChg chg="modSp">
        <pc:chgData name="Shekar, Rammurthy" userId="b90b7004-95b1-4788-9964-29cf9704344f" providerId="ADAL" clId="{DE5813FF-9C69-4518-B6BC-AEBDBB444AB8}" dt="2020-07-15T12:23:42.930" v="246"/>
        <pc:sldMkLst>
          <pc:docMk/>
          <pc:sldMk cId="2403048948" sldId="407"/>
        </pc:sldMkLst>
        <pc:graphicFrameChg chg="mod modGraphic">
          <ac:chgData name="Shekar, Rammurthy" userId="b90b7004-95b1-4788-9964-29cf9704344f" providerId="ADAL" clId="{DE5813FF-9C69-4518-B6BC-AEBDBB444AB8}" dt="2020-07-15T12:23:42.930" v="246"/>
          <ac:graphicFrameMkLst>
            <pc:docMk/>
            <pc:sldMk cId="2403048948" sldId="407"/>
            <ac:graphicFrameMk id="6" creationId="{C646F6BB-64F5-4705-A3AD-FDB1E3708C98}"/>
          </ac:graphicFrameMkLst>
        </pc:graphicFrameChg>
      </pc:sldChg>
      <pc:sldChg chg="modSp">
        <pc:chgData name="Shekar, Rammurthy" userId="b90b7004-95b1-4788-9964-29cf9704344f" providerId="ADAL" clId="{DE5813FF-9C69-4518-B6BC-AEBDBB444AB8}" dt="2020-07-15T12:24:00.045" v="253"/>
        <pc:sldMkLst>
          <pc:docMk/>
          <pc:sldMk cId="3930462062" sldId="408"/>
        </pc:sldMkLst>
        <pc:graphicFrameChg chg="mod modGraphic">
          <ac:chgData name="Shekar, Rammurthy" userId="b90b7004-95b1-4788-9964-29cf9704344f" providerId="ADAL" clId="{DE5813FF-9C69-4518-B6BC-AEBDBB444AB8}" dt="2020-07-15T12:24:00.045" v="253"/>
          <ac:graphicFrameMkLst>
            <pc:docMk/>
            <pc:sldMk cId="3930462062" sldId="408"/>
            <ac:graphicFrameMk id="6" creationId="{C646F6BB-64F5-4705-A3AD-FDB1E3708C98}"/>
          </ac:graphicFrameMkLst>
        </pc:graphicFrameChg>
      </pc:sldChg>
      <pc:sldChg chg="modSp add">
        <pc:chgData name="Shekar, Rammurthy" userId="b90b7004-95b1-4788-9964-29cf9704344f" providerId="ADAL" clId="{DE5813FF-9C69-4518-B6BC-AEBDBB444AB8}" dt="2020-07-15T12:37:20.331" v="753"/>
        <pc:sldMkLst>
          <pc:docMk/>
          <pc:sldMk cId="2733749542" sldId="409"/>
        </pc:sldMkLst>
        <pc:graphicFrameChg chg="mod modGraphic">
          <ac:chgData name="Shekar, Rammurthy" userId="b90b7004-95b1-4788-9964-29cf9704344f" providerId="ADAL" clId="{DE5813FF-9C69-4518-B6BC-AEBDBB444AB8}" dt="2020-07-15T12:37:20.331" v="753"/>
          <ac:graphicFrameMkLst>
            <pc:docMk/>
            <pc:sldMk cId="2733749542" sldId="409"/>
            <ac:graphicFrameMk id="6" creationId="{C646F6BB-64F5-4705-A3AD-FDB1E3708C98}"/>
          </ac:graphicFrameMkLst>
        </pc:graphicFrameChg>
      </pc:sldChg>
      <pc:sldChg chg="addSp delSp modSp add">
        <pc:chgData name="Shekar, Rammurthy" userId="b90b7004-95b1-4788-9964-29cf9704344f" providerId="ADAL" clId="{DE5813FF-9C69-4518-B6BC-AEBDBB444AB8}" dt="2020-07-15T12:51:58.050" v="956" actId="20577"/>
        <pc:sldMkLst>
          <pc:docMk/>
          <pc:sldMk cId="3174588968" sldId="410"/>
        </pc:sldMkLst>
        <pc:graphicFrameChg chg="add del mod">
          <ac:chgData name="Shekar, Rammurthy" userId="b90b7004-95b1-4788-9964-29cf9704344f" providerId="ADAL" clId="{DE5813FF-9C69-4518-B6BC-AEBDBB444AB8}" dt="2020-07-15T12:30:43.899" v="588"/>
          <ac:graphicFrameMkLst>
            <pc:docMk/>
            <pc:sldMk cId="3174588968" sldId="410"/>
            <ac:graphicFrameMk id="3" creationId="{BB1894DE-8435-4B8E-8AC1-874A0E03637F}"/>
          </ac:graphicFrameMkLst>
        </pc:graphicFrameChg>
        <pc:graphicFrameChg chg="add del mod modGraphic">
          <ac:chgData name="Shekar, Rammurthy" userId="b90b7004-95b1-4788-9964-29cf9704344f" providerId="ADAL" clId="{DE5813FF-9C69-4518-B6BC-AEBDBB444AB8}" dt="2020-07-15T12:34:18.441" v="690"/>
          <ac:graphicFrameMkLst>
            <pc:docMk/>
            <pc:sldMk cId="3174588968" sldId="410"/>
            <ac:graphicFrameMk id="4" creationId="{7FBECA39-BB3B-42A2-9FDA-BB5DC144B50E}"/>
          </ac:graphicFrameMkLst>
        </pc:graphicFrameChg>
        <pc:graphicFrameChg chg="del mod">
          <ac:chgData name="Shekar, Rammurthy" userId="b90b7004-95b1-4788-9964-29cf9704344f" providerId="ADAL" clId="{DE5813FF-9C69-4518-B6BC-AEBDBB444AB8}" dt="2020-07-15T12:30:37.934" v="587"/>
          <ac:graphicFrameMkLst>
            <pc:docMk/>
            <pc:sldMk cId="3174588968" sldId="410"/>
            <ac:graphicFrameMk id="6" creationId="{C646F6BB-64F5-4705-A3AD-FDB1E3708C98}"/>
          </ac:graphicFrameMkLst>
        </pc:graphicFrameChg>
        <pc:graphicFrameChg chg="add mod modGraphic">
          <ac:chgData name="Shekar, Rammurthy" userId="b90b7004-95b1-4788-9964-29cf9704344f" providerId="ADAL" clId="{DE5813FF-9C69-4518-B6BC-AEBDBB444AB8}" dt="2020-07-15T12:51:58.050" v="956" actId="20577"/>
          <ac:graphicFrameMkLst>
            <pc:docMk/>
            <pc:sldMk cId="3174588968" sldId="410"/>
            <ac:graphicFrameMk id="7" creationId="{D0CE22DF-1AB8-49CC-8CE4-A15ECD542F6B}"/>
          </ac:graphicFrameMkLst>
        </pc:graphicFrameChg>
      </pc:sldChg>
    </pc:docChg>
  </pc:docChgLst>
  <pc:docChgLst>
    <pc:chgData name="Shekar, Rammurthy" userId="b90b7004-95b1-4788-9964-29cf9704344f" providerId="ADAL" clId="{FF4D393F-5E87-462C-A3AD-4244F23BF0E4}"/>
    <pc:docChg chg="undo custSel addSld delSld modSld">
      <pc:chgData name="Shekar, Rammurthy" userId="b90b7004-95b1-4788-9964-29cf9704344f" providerId="ADAL" clId="{FF4D393F-5E87-462C-A3AD-4244F23BF0E4}" dt="2020-06-25T16:19:14.284" v="213" actId="2696"/>
      <pc:docMkLst>
        <pc:docMk/>
      </pc:docMkLst>
      <pc:sldChg chg="modSp">
        <pc:chgData name="Shekar, Rammurthy" userId="b90b7004-95b1-4788-9964-29cf9704344f" providerId="ADAL" clId="{FF4D393F-5E87-462C-A3AD-4244F23BF0E4}" dt="2020-06-25T15:49:36.701" v="153" actId="13926"/>
        <pc:sldMkLst>
          <pc:docMk/>
          <pc:sldMk cId="0" sldId="284"/>
        </pc:sldMkLst>
        <pc:spChg chg="mod">
          <ac:chgData name="Shekar, Rammurthy" userId="b90b7004-95b1-4788-9964-29cf9704344f" providerId="ADAL" clId="{FF4D393F-5E87-462C-A3AD-4244F23BF0E4}" dt="2020-06-25T15:49:36.701" v="153" actId="13926"/>
          <ac:spMkLst>
            <pc:docMk/>
            <pc:sldMk cId="0" sldId="284"/>
            <ac:spMk id="3" creationId="{00000000-0000-0000-0000-000000000000}"/>
          </ac:spMkLst>
        </pc:spChg>
      </pc:sldChg>
      <pc:sldChg chg="modSp del">
        <pc:chgData name="Shekar, Rammurthy" userId="b90b7004-95b1-4788-9964-29cf9704344f" providerId="ADAL" clId="{FF4D393F-5E87-462C-A3AD-4244F23BF0E4}" dt="2020-06-25T16:18:57.821" v="211" actId="2696"/>
        <pc:sldMkLst>
          <pc:docMk/>
          <pc:sldMk cId="518138289" sldId="371"/>
        </pc:sldMkLst>
        <pc:spChg chg="mod">
          <ac:chgData name="Shekar, Rammurthy" userId="b90b7004-95b1-4788-9964-29cf9704344f" providerId="ADAL" clId="{FF4D393F-5E87-462C-A3AD-4244F23BF0E4}" dt="2020-06-25T15:35:01.014" v="73"/>
          <ac:spMkLst>
            <pc:docMk/>
            <pc:sldMk cId="518138289" sldId="371"/>
            <ac:spMk id="2" creationId="{00000000-0000-0000-0000-000000000000}"/>
          </ac:spMkLst>
        </pc:spChg>
      </pc:sldChg>
      <pc:sldChg chg="modSp">
        <pc:chgData name="Shekar, Rammurthy" userId="b90b7004-95b1-4788-9964-29cf9704344f" providerId="ADAL" clId="{FF4D393F-5E87-462C-A3AD-4244F23BF0E4}" dt="2020-06-25T14:36:03.707" v="4"/>
        <pc:sldMkLst>
          <pc:docMk/>
          <pc:sldMk cId="1629676868" sldId="373"/>
        </pc:sldMkLst>
        <pc:graphicFrameChg chg="mod">
          <ac:chgData name="Shekar, Rammurthy" userId="b90b7004-95b1-4788-9964-29cf9704344f" providerId="ADAL" clId="{FF4D393F-5E87-462C-A3AD-4244F23BF0E4}" dt="2020-06-25T14:36:03.707" v="4"/>
          <ac:graphicFrameMkLst>
            <pc:docMk/>
            <pc:sldMk cId="1629676868" sldId="373"/>
            <ac:graphicFrameMk id="8" creationId="{B4064A03-376A-494E-B941-7A3913A533E9}"/>
          </ac:graphicFrameMkLst>
        </pc:graphicFrameChg>
      </pc:sldChg>
      <pc:sldChg chg="addSp delSp modSp">
        <pc:chgData name="Shekar, Rammurthy" userId="b90b7004-95b1-4788-9964-29cf9704344f" providerId="ADAL" clId="{FF4D393F-5E87-462C-A3AD-4244F23BF0E4}" dt="2020-06-25T15:32:04.086" v="69"/>
        <pc:sldMkLst>
          <pc:docMk/>
          <pc:sldMk cId="166967790" sldId="391"/>
        </pc:sldMkLst>
        <pc:spChg chg="mod">
          <ac:chgData name="Shekar, Rammurthy" userId="b90b7004-95b1-4788-9964-29cf9704344f" providerId="ADAL" clId="{FF4D393F-5E87-462C-A3AD-4244F23BF0E4}" dt="2020-06-25T15:23:10.079" v="64" actId="20577"/>
          <ac:spMkLst>
            <pc:docMk/>
            <pc:sldMk cId="166967790" sldId="391"/>
            <ac:spMk id="12292" creationId="{00000000-0000-0000-0000-000000000000}"/>
          </ac:spMkLst>
        </pc:spChg>
        <pc:graphicFrameChg chg="add mod">
          <ac:chgData name="Shekar, Rammurthy" userId="b90b7004-95b1-4788-9964-29cf9704344f" providerId="ADAL" clId="{FF4D393F-5E87-462C-A3AD-4244F23BF0E4}" dt="2020-06-25T15:32:04.086" v="69"/>
          <ac:graphicFrameMkLst>
            <pc:docMk/>
            <pc:sldMk cId="166967790" sldId="391"/>
            <ac:graphicFrameMk id="2" creationId="{23509350-2DC9-4C74-983B-8B8242245223}"/>
          </ac:graphicFrameMkLst>
        </pc:graphicFrameChg>
        <pc:graphicFrameChg chg="add del mod">
          <ac:chgData name="Shekar, Rammurthy" userId="b90b7004-95b1-4788-9964-29cf9704344f" providerId="ADAL" clId="{FF4D393F-5E87-462C-A3AD-4244F23BF0E4}" dt="2020-06-25T15:24:45.330" v="66"/>
          <ac:graphicFrameMkLst>
            <pc:docMk/>
            <pc:sldMk cId="166967790" sldId="391"/>
            <ac:graphicFrameMk id="4" creationId="{A6A5F6D1-DC59-4FB7-AF28-82B490ED3DD4}"/>
          </ac:graphicFrameMkLst>
        </pc:graphicFrameChg>
        <pc:graphicFrameChg chg="del">
          <ac:chgData name="Shekar, Rammurthy" userId="b90b7004-95b1-4788-9964-29cf9704344f" providerId="ADAL" clId="{FF4D393F-5E87-462C-A3AD-4244F23BF0E4}" dt="2020-06-25T15:22:57.304" v="6" actId="478"/>
          <ac:graphicFrameMkLst>
            <pc:docMk/>
            <pc:sldMk cId="166967790" sldId="391"/>
            <ac:graphicFrameMk id="9" creationId="{00000000-0000-0000-0000-000000000000}"/>
          </ac:graphicFrameMkLst>
        </pc:graphicFrameChg>
      </pc:sldChg>
      <pc:sldChg chg="modSp del">
        <pc:chgData name="Shekar, Rammurthy" userId="b90b7004-95b1-4788-9964-29cf9704344f" providerId="ADAL" clId="{FF4D393F-5E87-462C-A3AD-4244F23BF0E4}" dt="2020-06-25T16:19:02.763" v="212" actId="2696"/>
        <pc:sldMkLst>
          <pc:docMk/>
          <pc:sldMk cId="4030238054" sldId="403"/>
        </pc:sldMkLst>
        <pc:spChg chg="mod">
          <ac:chgData name="Shekar, Rammurthy" userId="b90b7004-95b1-4788-9964-29cf9704344f" providerId="ADAL" clId="{FF4D393F-5E87-462C-A3AD-4244F23BF0E4}" dt="2020-06-25T15:34:57.062" v="72"/>
          <ac:spMkLst>
            <pc:docMk/>
            <pc:sldMk cId="4030238054" sldId="403"/>
            <ac:spMk id="2" creationId="{00000000-0000-0000-0000-000000000000}"/>
          </ac:spMkLst>
        </pc:spChg>
      </pc:sldChg>
      <pc:sldChg chg="modSp del">
        <pc:chgData name="Shekar, Rammurthy" userId="b90b7004-95b1-4788-9964-29cf9704344f" providerId="ADAL" clId="{FF4D393F-5E87-462C-A3AD-4244F23BF0E4}" dt="2020-06-25T16:19:14.284" v="213" actId="2696"/>
        <pc:sldMkLst>
          <pc:docMk/>
          <pc:sldMk cId="628120023" sldId="404"/>
        </pc:sldMkLst>
        <pc:spChg chg="mod">
          <ac:chgData name="Shekar, Rammurthy" userId="b90b7004-95b1-4788-9964-29cf9704344f" providerId="ADAL" clId="{FF4D393F-5E87-462C-A3AD-4244F23BF0E4}" dt="2020-06-25T15:34:49.188" v="71" actId="6549"/>
          <ac:spMkLst>
            <pc:docMk/>
            <pc:sldMk cId="628120023" sldId="404"/>
            <ac:spMk id="2" creationId="{00000000-0000-0000-0000-000000000000}"/>
          </ac:spMkLst>
        </pc:spChg>
      </pc:sldChg>
      <pc:sldChg chg="addSp delSp modSp add">
        <pc:chgData name="Shekar, Rammurthy" userId="b90b7004-95b1-4788-9964-29cf9704344f" providerId="ADAL" clId="{FF4D393F-5E87-462C-A3AD-4244F23BF0E4}" dt="2020-06-25T15:57:01.045" v="203" actId="20577"/>
        <pc:sldMkLst>
          <pc:docMk/>
          <pc:sldMk cId="1945984390" sldId="406"/>
        </pc:sldMkLst>
        <pc:spChg chg="mod">
          <ac:chgData name="Shekar, Rammurthy" userId="b90b7004-95b1-4788-9964-29cf9704344f" providerId="ADAL" clId="{FF4D393F-5E87-462C-A3AD-4244F23BF0E4}" dt="2020-06-25T15:35:15.436" v="74"/>
          <ac:spMkLst>
            <pc:docMk/>
            <pc:sldMk cId="1945984390" sldId="406"/>
            <ac:spMk id="2" creationId="{2A8B2EAF-ACE0-4115-8374-C5BB2E4EF8B7}"/>
          </ac:spMkLst>
        </pc:spChg>
        <pc:spChg chg="del mod">
          <ac:chgData name="Shekar, Rammurthy" userId="b90b7004-95b1-4788-9964-29cf9704344f" providerId="ADAL" clId="{FF4D393F-5E87-462C-A3AD-4244F23BF0E4}" dt="2020-06-25T15:37:41.213" v="132" actId="478"/>
          <ac:spMkLst>
            <pc:docMk/>
            <pc:sldMk cId="1945984390" sldId="406"/>
            <ac:spMk id="3" creationId="{24B3C4F4-E8DE-46DE-8FBA-5121196E46A4}"/>
          </ac:spMkLst>
        </pc:spChg>
        <pc:graphicFrameChg chg="add del mod">
          <ac:chgData name="Shekar, Rammurthy" userId="b90b7004-95b1-4788-9964-29cf9704344f" providerId="ADAL" clId="{FF4D393F-5E87-462C-A3AD-4244F23BF0E4}" dt="2020-06-25T15:53:09.626" v="162" actId="478"/>
          <ac:graphicFrameMkLst>
            <pc:docMk/>
            <pc:sldMk cId="1945984390" sldId="406"/>
            <ac:graphicFrameMk id="3" creationId="{3D922697-557E-4AA8-BD68-250C98347E6D}"/>
          </ac:graphicFrameMkLst>
        </pc:graphicFrameChg>
        <pc:graphicFrameChg chg="add del mod modGraphic">
          <ac:chgData name="Shekar, Rammurthy" userId="b90b7004-95b1-4788-9964-29cf9704344f" providerId="ADAL" clId="{FF4D393F-5E87-462C-A3AD-4244F23BF0E4}" dt="2020-06-25T15:35:49.771" v="78" actId="478"/>
          <ac:graphicFrameMkLst>
            <pc:docMk/>
            <pc:sldMk cId="1945984390" sldId="406"/>
            <ac:graphicFrameMk id="4" creationId="{20E6E454-7C12-4F24-ADC3-5975E05C27D1}"/>
          </ac:graphicFrameMkLst>
        </pc:graphicFrameChg>
        <pc:graphicFrameChg chg="add del mod modGraphic">
          <ac:chgData name="Shekar, Rammurthy" userId="b90b7004-95b1-4788-9964-29cf9704344f" providerId="ADAL" clId="{FF4D393F-5E87-462C-A3AD-4244F23BF0E4}" dt="2020-06-25T15:53:43.581" v="173" actId="478"/>
          <ac:graphicFrameMkLst>
            <pc:docMk/>
            <pc:sldMk cId="1945984390" sldId="406"/>
            <ac:graphicFrameMk id="4" creationId="{3A5D021B-5F74-4D06-9315-585880CDC4A7}"/>
          </ac:graphicFrameMkLst>
        </pc:graphicFrameChg>
        <pc:graphicFrameChg chg="add del mod modGraphic">
          <ac:chgData name="Shekar, Rammurthy" userId="b90b7004-95b1-4788-9964-29cf9704344f" providerId="ADAL" clId="{FF4D393F-5E87-462C-A3AD-4244F23BF0E4}" dt="2020-06-25T15:39:43.883" v="141" actId="478"/>
          <ac:graphicFrameMkLst>
            <pc:docMk/>
            <pc:sldMk cId="1945984390" sldId="406"/>
            <ac:graphicFrameMk id="5" creationId="{6D585485-E20F-4510-89C7-22906370A959}"/>
          </ac:graphicFrameMkLst>
        </pc:graphicFrameChg>
        <pc:graphicFrameChg chg="add mod modGraphic">
          <ac:chgData name="Shekar, Rammurthy" userId="b90b7004-95b1-4788-9964-29cf9704344f" providerId="ADAL" clId="{FF4D393F-5E87-462C-A3AD-4244F23BF0E4}" dt="2020-06-25T15:57:01.045" v="203" actId="20577"/>
          <ac:graphicFrameMkLst>
            <pc:docMk/>
            <pc:sldMk cId="1945984390" sldId="406"/>
            <ac:graphicFrameMk id="6" creationId="{C646F6BB-64F5-4705-A3AD-FDB1E3708C98}"/>
          </ac:graphicFrameMkLst>
        </pc:graphicFrameChg>
        <pc:graphicFrameChg chg="add del">
          <ac:chgData name="Shekar, Rammurthy" userId="b90b7004-95b1-4788-9964-29cf9704344f" providerId="ADAL" clId="{FF4D393F-5E87-462C-A3AD-4244F23BF0E4}" dt="2020-06-25T15:38:29.088" v="138" actId="3680"/>
          <ac:graphicFrameMkLst>
            <pc:docMk/>
            <pc:sldMk cId="1945984390" sldId="406"/>
            <ac:graphicFrameMk id="7" creationId="{F461E529-CBAF-4BFA-AA1C-C6B4994DF168}"/>
          </ac:graphicFrameMkLst>
        </pc:graphicFrameChg>
        <pc:graphicFrameChg chg="add del mod">
          <ac:chgData name="Shekar, Rammurthy" userId="b90b7004-95b1-4788-9964-29cf9704344f" providerId="ADAL" clId="{FF4D393F-5E87-462C-A3AD-4244F23BF0E4}" dt="2020-06-25T15:41:06.486" v="147" actId="478"/>
          <ac:graphicFrameMkLst>
            <pc:docMk/>
            <pc:sldMk cId="1945984390" sldId="406"/>
            <ac:graphicFrameMk id="9" creationId="{EE5246FA-6794-434D-96B8-D790CB4EBA7E}"/>
          </ac:graphicFrameMkLst>
        </pc:graphicFrameChg>
      </pc:sldChg>
      <pc:sldChg chg="modSp add">
        <pc:chgData name="Shekar, Rammurthy" userId="b90b7004-95b1-4788-9964-29cf9704344f" providerId="ADAL" clId="{FF4D393F-5E87-462C-A3AD-4244F23BF0E4}" dt="2020-06-25T16:17:37.818" v="206" actId="255"/>
        <pc:sldMkLst>
          <pc:docMk/>
          <pc:sldMk cId="2403048948" sldId="407"/>
        </pc:sldMkLst>
        <pc:graphicFrameChg chg="mod modGraphic">
          <ac:chgData name="Shekar, Rammurthy" userId="b90b7004-95b1-4788-9964-29cf9704344f" providerId="ADAL" clId="{FF4D393F-5E87-462C-A3AD-4244F23BF0E4}" dt="2020-06-25T16:17:37.818" v="206" actId="255"/>
          <ac:graphicFrameMkLst>
            <pc:docMk/>
            <pc:sldMk cId="2403048948" sldId="407"/>
            <ac:graphicFrameMk id="6" creationId="{C646F6BB-64F5-4705-A3AD-FDB1E3708C98}"/>
          </ac:graphicFrameMkLst>
        </pc:graphicFrameChg>
      </pc:sldChg>
      <pc:sldChg chg="modSp add">
        <pc:chgData name="Shekar, Rammurthy" userId="b90b7004-95b1-4788-9964-29cf9704344f" providerId="ADAL" clId="{FF4D393F-5E87-462C-A3AD-4244F23BF0E4}" dt="2020-06-25T16:18:39.606" v="210" actId="255"/>
        <pc:sldMkLst>
          <pc:docMk/>
          <pc:sldMk cId="3930462062" sldId="408"/>
        </pc:sldMkLst>
        <pc:graphicFrameChg chg="mod modGraphic">
          <ac:chgData name="Shekar, Rammurthy" userId="b90b7004-95b1-4788-9964-29cf9704344f" providerId="ADAL" clId="{FF4D393F-5E87-462C-A3AD-4244F23BF0E4}" dt="2020-06-25T16:18:39.606" v="210" actId="255"/>
          <ac:graphicFrameMkLst>
            <pc:docMk/>
            <pc:sldMk cId="3930462062" sldId="408"/>
            <ac:graphicFrameMk id="6" creationId="{C646F6BB-64F5-4705-A3AD-FDB1E3708C98}"/>
          </ac:graphicFrameMkLst>
        </pc:graphicFrame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2" dt="2021-02-05T15:38:17.732" idx="1">
    <p:pos x="10" y="10"/>
    <p:text/>
    <p:extLst>
      <p:ext uri="{C676402C-5697-4E1C-873F-D02D1690AC5C}">
        <p15:threadingInfo xmlns:p15="http://schemas.microsoft.com/office/powerpoint/2012/main" timeZoneBias="-330"/>
      </p:ext>
    </p:extLst>
  </p:cm>
</p:cmLst>
</file>

<file path=ppt/drawings/_rels/vmlDrawing1.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26008" y="9378824"/>
            <a:ext cx="2945659" cy="493713"/>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57213" y="661988"/>
            <a:ext cx="5715000" cy="3214687"/>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4171" y="4548205"/>
            <a:ext cx="5709333" cy="4696698"/>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31497" y="9627396"/>
            <a:ext cx="934681" cy="221758"/>
          </a:xfrm>
          <a:prstGeom prst="rect">
            <a:avLst/>
          </a:prstGeom>
        </p:spPr>
        <p:txBody>
          <a:bodyPr vert="horz" lIns="91440" tIns="45720" rIns="91440" bIns="45720" rtlCol="0" anchor="b"/>
          <a:lstStyle>
            <a:lvl1pPr algn="ctr">
              <a:defRPr sz="10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975" indent="-180975" algn="l" defTabSz="1088776" rtl="0" eaLnBrk="1" latinLnBrk="0" hangingPunct="1">
      <a:buClr>
        <a:schemeClr val="accent1"/>
      </a:buClr>
      <a:buSzPct val="100000"/>
      <a:buFont typeface="Wingdings" pitchFamily="2" charset="2"/>
      <a:buChar char=""/>
      <a:defRPr sz="1200" kern="1200">
        <a:solidFill>
          <a:schemeClr val="tx1"/>
        </a:solidFill>
        <a:latin typeface="+mn-lt"/>
        <a:ea typeface="+mn-ea"/>
        <a:cs typeface="+mn-cs"/>
      </a:defRPr>
    </a:lvl2pPr>
    <a:lvl3pPr marL="357188" indent="-176213"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19135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04621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3</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58398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60736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5</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13833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6</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550601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7</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48164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15</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9800333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16</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32800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17</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76664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18</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09308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19</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10649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20</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25819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21</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37197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22</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2409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23</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8821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24</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580897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25</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97628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26</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05351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solidFill>
                  <a:srgbClr val="000000"/>
                </a:solidFill>
              </a:rPr>
              <a:pPr/>
              <a:t>27</a:t>
            </a:fld>
            <a:endParaRPr lang="en-US" dirty="0">
              <a:solidFill>
                <a:srgbClr val="000000"/>
              </a:solidFill>
            </a:endParaRPr>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727509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28</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89105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29</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53039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30</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52100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31</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328019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32</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64931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33</a:t>
            </a:fld>
            <a:endParaRPr lang="de-DE"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68054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78A7F05E-9EA2-4EDD-9C82-EF55ACF33EC7}" type="slidenum">
              <a:rPr lang="en-US" smtClean="0"/>
              <a:pPr eaLnBrk="1" hangingPunct="1">
                <a:defRPr/>
              </a:pPr>
              <a:t>34</a:t>
            </a:fld>
            <a:endParaRPr lang="en-US" dirty="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40540579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1BC33A34-7E13-4267-9750-C4030409BB91}" type="slidenum">
              <a:rPr lang="en-US" smtClean="0"/>
              <a:pPr eaLnBrk="1" hangingPunct="1">
                <a:defRPr/>
              </a:pPr>
              <a:t>35</a:t>
            </a:fld>
            <a:endParaRPr lang="en-US" dirty="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5656417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385B6943-7860-4915-95B3-465BE5722065}" type="slidenum">
              <a:rPr lang="en-US" smtClean="0"/>
              <a:pPr eaLnBrk="1" hangingPunct="1">
                <a:defRPr/>
              </a:pPr>
              <a:t>36</a:t>
            </a:fld>
            <a:endParaRPr lang="en-US" dirty="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14009802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E85BC538-0712-444C-B058-1FF64C30D031}" type="slidenum">
              <a:rPr lang="en-US" smtClean="0"/>
              <a:pPr eaLnBrk="1" hangingPunct="1">
                <a:defRPr/>
              </a:pPr>
              <a:t>37</a:t>
            </a:fld>
            <a:endParaRPr lang="en-US" dirty="0"/>
          </a:p>
        </p:txBody>
      </p:sp>
      <p:sp>
        <p:nvSpPr>
          <p:cNvPr id="60419" name="Rectangle 2"/>
          <p:cNvSpPr>
            <a:spLocks noGrp="1" noRot="1" noChangeAspect="1" noChangeArrowheads="1" noTextEdit="1"/>
          </p:cNvSpPr>
          <p:nvPr>
            <p:ph type="sldImg"/>
          </p:nvPr>
        </p:nvSpPr>
        <p:spPr>
          <a:xfrm>
            <a:off x="460375" y="720725"/>
            <a:ext cx="6399213" cy="3600450"/>
          </a:xfrm>
          <a:ln/>
        </p:spPr>
      </p:sp>
      <p:sp>
        <p:nvSpPr>
          <p:cNvPr id="60420" name="Rectangle 3"/>
          <p:cNvSpPr>
            <a:spLocks noGrp="1" noChangeArrowheads="1"/>
          </p:cNvSpPr>
          <p:nvPr>
            <p:ph type="body" idx="1"/>
          </p:nvPr>
        </p:nvSpPr>
        <p:spPr>
          <a:xfrm>
            <a:off x="731838" y="4562475"/>
            <a:ext cx="5851525" cy="431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30875868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E85BC538-0712-444C-B058-1FF64C30D031}" type="slidenum">
              <a:rPr lang="en-US" smtClean="0"/>
              <a:pPr eaLnBrk="1" hangingPunct="1">
                <a:defRPr/>
              </a:pPr>
              <a:t>38</a:t>
            </a:fld>
            <a:endParaRPr lang="en-US" dirty="0"/>
          </a:p>
        </p:txBody>
      </p:sp>
      <p:sp>
        <p:nvSpPr>
          <p:cNvPr id="60419" name="Rectangle 2"/>
          <p:cNvSpPr>
            <a:spLocks noGrp="1" noRot="1" noChangeAspect="1" noChangeArrowheads="1" noTextEdit="1"/>
          </p:cNvSpPr>
          <p:nvPr>
            <p:ph type="sldImg"/>
          </p:nvPr>
        </p:nvSpPr>
        <p:spPr>
          <a:xfrm>
            <a:off x="460375" y="720725"/>
            <a:ext cx="6399213" cy="3600450"/>
          </a:xfrm>
          <a:ln/>
        </p:spPr>
      </p:sp>
      <p:sp>
        <p:nvSpPr>
          <p:cNvPr id="60420" name="Rectangle 3"/>
          <p:cNvSpPr>
            <a:spLocks noGrp="1" noChangeArrowheads="1"/>
          </p:cNvSpPr>
          <p:nvPr>
            <p:ph type="body" idx="1"/>
          </p:nvPr>
        </p:nvSpPr>
        <p:spPr>
          <a:xfrm>
            <a:off x="731838" y="4562475"/>
            <a:ext cx="5851525" cy="431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15282229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F5F37195-8450-4EAD-999D-DEC348202C47}" type="slidenum">
              <a:rPr lang="en-US" smtClean="0"/>
              <a:pPr eaLnBrk="1" hangingPunct="1">
                <a:defRPr/>
              </a:pPr>
              <a:t>39</a:t>
            </a:fld>
            <a:endParaRPr lang="en-US" dirty="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12657841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fld id="{F5F37195-8450-4EAD-999D-DEC348202C47}" type="slidenum">
              <a:rPr lang="en-US" smtClean="0"/>
              <a:pPr eaLnBrk="1" hangingPunct="1">
                <a:defRPr/>
              </a:pPr>
              <a:t>40</a:t>
            </a:fld>
            <a:endParaRPr lang="en-US" dirty="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35533874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775E261-9560-4695-8186-186DC1FC8193}" type="slidenum">
              <a:rPr lang="en-US" smtClean="0">
                <a:solidFill>
                  <a:srgbClr val="000000"/>
                </a:solidFill>
              </a:rPr>
              <a:pPr eaLnBrk="1" hangingPunct="1"/>
              <a:t>41</a:t>
            </a:fld>
            <a:endParaRPr lang="en-US" dirty="0">
              <a:solidFill>
                <a:srgbClr val="000000"/>
              </a:solidFill>
            </a:endParaRPr>
          </a:p>
        </p:txBody>
      </p:sp>
      <p:sp>
        <p:nvSpPr>
          <p:cNvPr id="142339" name="Rectangle 2"/>
          <p:cNvSpPr>
            <a:spLocks noGrp="1" noRot="1" noChangeAspect="1" noChangeArrowheads="1" noTextEdit="1"/>
          </p:cNvSpPr>
          <p:nvPr>
            <p:ph type="sldImg"/>
          </p:nvPr>
        </p:nvSpPr>
        <p:spPr>
          <a:xfrm>
            <a:off x="382588" y="685800"/>
            <a:ext cx="6096000" cy="3429000"/>
          </a:xfrm>
          <a:ln/>
        </p:spPr>
      </p:sp>
      <p:sp>
        <p:nvSpPr>
          <p:cNvPr id="142340" name="Rectangle 3"/>
          <p:cNvSpPr>
            <a:spLocks noGrp="1" noChangeArrowheads="1"/>
          </p:cNvSpPr>
          <p:nvPr>
            <p:ph type="body" idx="1"/>
          </p:nvPr>
        </p:nvSpPr>
        <p:spPr>
          <a:xfrm>
            <a:off x="685800" y="4344988"/>
            <a:ext cx="5486400" cy="41132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ru-RU" dirty="0"/>
          </a:p>
        </p:txBody>
      </p:sp>
    </p:spTree>
    <p:extLst>
      <p:ext uri="{BB962C8B-B14F-4D97-AF65-F5344CB8AC3E}">
        <p14:creationId xmlns:p14="http://schemas.microsoft.com/office/powerpoint/2010/main" val="32821098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42</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916157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43</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1867744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en-US" smtClean="0"/>
              <a:pPr/>
              <a:t>44</a:t>
            </a:fld>
            <a:endParaRPr lang="en-US" dirty="0"/>
          </a:p>
        </p:txBody>
      </p:sp>
      <p:sp>
        <p:nvSpPr>
          <p:cNvPr id="3" name="Slide Image Placeholder 2"/>
          <p:cNvSpPr>
            <a:spLocks noGrp="1" noRot="1" noChangeAspect="1"/>
          </p:cNvSpPr>
          <p:nvPr>
            <p:ph type="sldImg"/>
          </p:nvPr>
        </p:nvSpPr>
        <p:spPr/>
      </p:sp>
      <p:sp>
        <p:nvSpPr>
          <p:cNvPr id="5" name="Notes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060627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hyperlink" Target="http://global12.sap.com/corporate-en/legal/copyright/index.epx" TargetMode="External"/><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hyperlink" Target="http://global.sap.com/corporate-de/legal/copyright/index.epx" TargetMode="External"/><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 short">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bwMode="gray">
          <a:xfrm>
            <a:off x="324000" y="0"/>
            <a:ext cx="11545200" cy="2520000"/>
          </a:xfrm>
          <a:prstGeom prst="rect">
            <a:avLst/>
          </a:prstGeom>
          <a:solidFill>
            <a:schemeClr val="bg1">
              <a:alpha val="75000"/>
            </a:schemeClr>
          </a:solidFill>
          <a:ln w="6350"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2" name="Title 1"/>
          <p:cNvSpPr>
            <a:spLocks noGrp="1"/>
          </p:cNvSpPr>
          <p:nvPr>
            <p:ph type="title" hasCustomPrompt="1"/>
          </p:nvPr>
        </p:nvSpPr>
        <p:spPr>
          <a:xfrm>
            <a:off x="467999" y="324075"/>
            <a:ext cx="10620000" cy="923330"/>
          </a:xfrm>
        </p:spPr>
        <p:txBody>
          <a:bodyPr anchor="t" anchorCtr="0">
            <a:noAutofit/>
          </a:bodyPr>
          <a:lstStyle>
            <a:lvl1pPr>
              <a:defRPr sz="6000">
                <a:solidFill>
                  <a:schemeClr val="tx1"/>
                </a:solidFill>
              </a:defRPr>
            </a:lvl1pPr>
          </a:lstStyle>
          <a:p>
            <a:r>
              <a:rPr lang="en-US" dirty="0"/>
              <a:t>Short Presentation Title</a:t>
            </a:r>
          </a:p>
        </p:txBody>
      </p:sp>
      <p:sp>
        <p:nvSpPr>
          <p:cNvPr id="5" name="Rectangle 4"/>
          <p:cNvSpPr/>
          <p:nvPr userDrawn="1"/>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67999" y="1512000"/>
            <a:ext cx="10620000" cy="276999"/>
          </a:xfrm>
        </p:spPr>
        <p:txBody>
          <a:bodyPr anchor="b" anchorCtr="0">
            <a:spAutoFit/>
          </a:bodyPr>
          <a:lstStyle>
            <a:lvl1pPr marL="0" marR="0" indent="0" algn="l" defTabSz="1088776" rtl="0" eaLnBrk="1" fontAlgn="auto" latinLnBrk="0" hangingPunct="1">
              <a:lnSpc>
                <a:spcPct val="100000"/>
              </a:lnSpc>
              <a:spcBef>
                <a:spcPts val="0"/>
              </a:spcBef>
              <a:spcAft>
                <a:spcPts val="0"/>
              </a:spcAft>
              <a:buClr>
                <a:schemeClr val="accent1"/>
              </a:buClr>
              <a:buSzPct val="80000"/>
              <a:buFontTx/>
              <a:buNone/>
              <a:tabLst/>
              <a:defRPr sz="1800" b="0">
                <a:solidFill>
                  <a:sysClr val="windowText" lastClr="000000"/>
                </a:solidFill>
              </a:defRPr>
            </a:lvl1pPr>
            <a:lvl2pPr marL="544388" indent="0" algn="ctr">
              <a:buNone/>
              <a:defRPr>
                <a:solidFill>
                  <a:schemeClr val="tx1">
                    <a:tint val="75000"/>
                  </a:schemeClr>
                </a:solidFill>
              </a:defRPr>
            </a:lvl2pPr>
            <a:lvl3pPr marL="1088776" indent="0" algn="ctr">
              <a:buNone/>
              <a:defRPr>
                <a:solidFill>
                  <a:schemeClr val="tx1">
                    <a:tint val="75000"/>
                  </a:schemeClr>
                </a:solidFill>
              </a:defRPr>
            </a:lvl3pPr>
            <a:lvl4pPr marL="1633164" indent="0" algn="ctr">
              <a:buNone/>
              <a:defRPr>
                <a:solidFill>
                  <a:schemeClr val="tx1">
                    <a:tint val="75000"/>
                  </a:schemeClr>
                </a:solidFill>
              </a:defRPr>
            </a:lvl4pPr>
            <a:lvl5pPr marL="2177552" indent="0" algn="ctr">
              <a:buNone/>
              <a:defRPr>
                <a:solidFill>
                  <a:schemeClr val="tx1">
                    <a:tint val="75000"/>
                  </a:schemeClr>
                </a:solidFill>
              </a:defRPr>
            </a:lvl5pPr>
            <a:lvl6pPr marL="2721940" indent="0" algn="ctr">
              <a:buNone/>
              <a:defRPr>
                <a:solidFill>
                  <a:schemeClr val="tx1">
                    <a:tint val="75000"/>
                  </a:schemeClr>
                </a:solidFill>
              </a:defRPr>
            </a:lvl6pPr>
            <a:lvl7pPr marL="3266328" indent="0" algn="ctr">
              <a:buNone/>
              <a:defRPr>
                <a:solidFill>
                  <a:schemeClr val="tx1">
                    <a:tint val="75000"/>
                  </a:schemeClr>
                </a:solidFill>
              </a:defRPr>
            </a:lvl7pPr>
            <a:lvl8pPr marL="3810716" indent="0" algn="ctr">
              <a:buNone/>
              <a:defRPr>
                <a:solidFill>
                  <a:schemeClr val="tx1">
                    <a:tint val="75000"/>
                  </a:schemeClr>
                </a:solidFill>
              </a:defRPr>
            </a:lvl8pPr>
            <a:lvl9pPr marL="4355104" indent="0" algn="ctr">
              <a:buNone/>
              <a:defRPr>
                <a:solidFill>
                  <a:schemeClr val="tx1">
                    <a:tint val="75000"/>
                  </a:schemeClr>
                </a:solidFill>
              </a:defRPr>
            </a:lvl9pPr>
          </a:lstStyle>
          <a:p>
            <a:r>
              <a:rPr lang="en-US" sz="1800" dirty="0"/>
              <a:t>Speaker’s Name, SAP / Month 00, 2016</a:t>
            </a:r>
          </a:p>
        </p:txBody>
      </p:sp>
      <p:sp>
        <p:nvSpPr>
          <p:cNvPr id="7" name="TextBox 6"/>
          <p:cNvSpPr txBox="1"/>
          <p:nvPr/>
        </p:nvSpPr>
        <p:spPr>
          <a:xfrm rot="21360000">
            <a:off x="4212456" y="3628659"/>
            <a:ext cx="3770263" cy="276999"/>
          </a:xfrm>
          <a:prstGeom prst="rect">
            <a:avLst/>
          </a:prstGeom>
          <a:noFill/>
        </p:spPr>
        <p:txBody>
          <a:bodyPr wrap="none" lIns="0" tIns="0" rIns="0" bIns="0" rtlCol="0">
            <a:spAutoFit/>
          </a:bodyPr>
          <a:lstStyle>
            <a:defPPr>
              <a:defRPr lang="de-DE"/>
            </a:defPPr>
            <a:lvl1pPr marL="0" algn="l" defTabSz="914400" rtl="0" eaLnBrk="1" latinLnBrk="0" hangingPunct="1">
              <a:defRPr lang="de-DE" sz="1800" kern="1200">
                <a:solidFill>
                  <a:schemeClr val="tx1"/>
                </a:solidFill>
                <a:latin typeface="Arial"/>
                <a:ea typeface="+mn-ea"/>
                <a:cs typeface="+mn-cs"/>
              </a:defRPr>
            </a:lvl1pPr>
            <a:lvl2pPr marL="457200" algn="l" defTabSz="914400" rtl="0" eaLnBrk="1" latinLnBrk="0" hangingPunct="1">
              <a:buClr>
                <a:srgbClr val="FDB913"/>
              </a:buClr>
              <a:buSzPct val="100000"/>
              <a:buFont typeface="wingdings"/>
              <a:buChar char=""/>
              <a:defRPr lang="de-DE" sz="1800" kern="1200">
                <a:solidFill>
                  <a:schemeClr val="tx1"/>
                </a:solidFill>
                <a:latin typeface="Arial"/>
                <a:ea typeface="+mn-ea"/>
                <a:cs typeface="+mn-cs"/>
              </a:defRPr>
            </a:lvl2pPr>
            <a:lvl3pPr marL="914400" algn="l" defTabSz="914400" rtl="0" eaLnBrk="1" latinLnBrk="0" hangingPunct="1">
              <a:buClr>
                <a:srgbClr val="666666"/>
              </a:buClr>
              <a:buSzPct val="80000"/>
              <a:buFont typeface="Wingdings"/>
              <a:buChar char="n"/>
              <a:defRPr lang="de-DE" sz="1400" kern="1200">
                <a:solidFill>
                  <a:schemeClr val="tx1"/>
                </a:solidFill>
                <a:latin typeface="Arial"/>
                <a:ea typeface="+mn-ea"/>
                <a:cs typeface="+mn-cs"/>
              </a:defRPr>
            </a:lvl3pPr>
            <a:lvl4pPr marL="1371600" algn="l" defTabSz="914400" rtl="0" eaLnBrk="1" latinLnBrk="0" hangingPunct="1">
              <a:buClr>
                <a:srgbClr val="666666"/>
              </a:buClr>
              <a:buSzPct val="80000"/>
              <a:buFont typeface="Arial"/>
              <a:buChar char=""/>
              <a:defRPr lang="de-DE" sz="1200" kern="1200">
                <a:solidFill>
                  <a:schemeClr val="tx1"/>
                </a:solidFill>
                <a:latin typeface="Arial"/>
                <a:ea typeface="+mn-ea"/>
                <a:cs typeface="+mn-cs"/>
              </a:defRPr>
            </a:lvl4pPr>
            <a:lvl5pPr marL="1828800" algn="l" defTabSz="914400" rtl="0" eaLnBrk="1" latinLnBrk="0" hangingPunct="1">
              <a:buClr>
                <a:srgbClr val="666666"/>
              </a:buClr>
              <a:buSzPct val="80000"/>
              <a:buFont typeface="Arial"/>
              <a:buChar char=""/>
              <a:defRPr lang="de-DE" sz="1000" kern="1200">
                <a:solidFill>
                  <a:schemeClr val="tx1"/>
                </a:solidFill>
                <a:latin typeface="Arial"/>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50000"/>
              </a:spcBef>
              <a:spcAft>
                <a:spcPct val="0"/>
              </a:spcAft>
              <a:buClr>
                <a:srgbClr val="F0AB00"/>
              </a:buClr>
              <a:buSzPct val="80000"/>
            </a:pPr>
            <a:r>
              <a:rPr lang="en-US" sz="1800" kern="0" dirty="0">
                <a:solidFill>
                  <a:schemeClr val="tx1"/>
                </a:solidFill>
                <a:ea typeface="Arial Unicode MS" pitchFamily="34" charset="-128"/>
                <a:cs typeface="Arial Unicode MS" pitchFamily="34" charset="-128"/>
              </a:rPr>
              <a:t>Use this title slide only with an</a:t>
            </a:r>
            <a:r>
              <a:rPr lang="en-US" sz="1800" kern="0" baseline="0" dirty="0">
                <a:solidFill>
                  <a:schemeClr val="tx1"/>
                </a:solidFill>
                <a:ea typeface="Arial Unicode MS" pitchFamily="34" charset="-128"/>
                <a:cs typeface="Arial Unicode MS" pitchFamily="34" charset="-128"/>
              </a:rPr>
              <a:t> image</a:t>
            </a:r>
            <a:endParaRPr lang="en-US" sz="1800" kern="0" dirty="0">
              <a:solidFill>
                <a:schemeClr val="tx1"/>
              </a:solidFill>
              <a:ea typeface="Arial Unicode MS" pitchFamily="34" charset="-128"/>
              <a:cs typeface="Arial Unicode MS" pitchFamily="34" charset="-128"/>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7999" y="2115530"/>
            <a:ext cx="1477566" cy="288000"/>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4293301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with picture - two lines">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bwMode="gray">
          <a:xfrm>
            <a:off x="324000" y="0"/>
            <a:ext cx="11545200" cy="2520000"/>
          </a:xfrm>
          <a:prstGeom prst="rect">
            <a:avLst/>
          </a:prstGeom>
          <a:solidFill>
            <a:schemeClr val="bg1">
              <a:alpha val="75000"/>
            </a:schemeClr>
          </a:solidFill>
          <a:ln w="6350" algn="ctr">
            <a:noFill/>
            <a:miter lim="800000"/>
            <a:headEnd/>
            <a:tailEnd/>
          </a:ln>
        </p:spPr>
        <p:txBody>
          <a:bodyPr lIns="107163" tIns="85730" rIns="107163" bIns="85730" rtlCol="0" anchor="b" anchorCtr="0"/>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10" name="Rectangle 9"/>
          <p:cNvSpPr/>
          <p:nvPr userDrawn="1"/>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6" name="Subtitle 2"/>
          <p:cNvSpPr>
            <a:spLocks noGrp="1"/>
          </p:cNvSpPr>
          <p:nvPr>
            <p:ph type="subTitle" idx="1" hasCustomPrompt="1"/>
          </p:nvPr>
        </p:nvSpPr>
        <p:spPr bwMode="gray">
          <a:xfrm>
            <a:off x="467999" y="1512000"/>
            <a:ext cx="10620000" cy="276999"/>
          </a:xfrm>
        </p:spPr>
        <p:txBody>
          <a:bodyPr anchor="b" anchorCtr="0">
            <a:spAutoFit/>
          </a:bodyPr>
          <a:lstStyle>
            <a:lvl1pPr marL="0" marR="0" indent="0" algn="l" defTabSz="1088776" rtl="0" eaLnBrk="1" fontAlgn="auto" latinLnBrk="0" hangingPunct="1">
              <a:lnSpc>
                <a:spcPct val="100000"/>
              </a:lnSpc>
              <a:spcBef>
                <a:spcPts val="0"/>
              </a:spcBef>
              <a:spcAft>
                <a:spcPts val="0"/>
              </a:spcAft>
              <a:buClr>
                <a:schemeClr val="accent1"/>
              </a:buClr>
              <a:buSzPct val="80000"/>
              <a:buFontTx/>
              <a:buNone/>
              <a:tabLst/>
              <a:defRPr sz="1800" b="0">
                <a:solidFill>
                  <a:sysClr val="windowText" lastClr="000000"/>
                </a:solidFill>
              </a:defRPr>
            </a:lvl1pPr>
            <a:lvl2pPr marL="544388" indent="0" algn="ctr">
              <a:buNone/>
              <a:defRPr>
                <a:solidFill>
                  <a:schemeClr val="tx1">
                    <a:tint val="75000"/>
                  </a:schemeClr>
                </a:solidFill>
              </a:defRPr>
            </a:lvl2pPr>
            <a:lvl3pPr marL="1088776" indent="0" algn="ctr">
              <a:buNone/>
              <a:defRPr>
                <a:solidFill>
                  <a:schemeClr val="tx1">
                    <a:tint val="75000"/>
                  </a:schemeClr>
                </a:solidFill>
              </a:defRPr>
            </a:lvl3pPr>
            <a:lvl4pPr marL="1633164" indent="0" algn="ctr">
              <a:buNone/>
              <a:defRPr>
                <a:solidFill>
                  <a:schemeClr val="tx1">
                    <a:tint val="75000"/>
                  </a:schemeClr>
                </a:solidFill>
              </a:defRPr>
            </a:lvl4pPr>
            <a:lvl5pPr marL="2177552" indent="0" algn="ctr">
              <a:buNone/>
              <a:defRPr>
                <a:solidFill>
                  <a:schemeClr val="tx1">
                    <a:tint val="75000"/>
                  </a:schemeClr>
                </a:solidFill>
              </a:defRPr>
            </a:lvl5pPr>
            <a:lvl6pPr marL="2721940" indent="0" algn="ctr">
              <a:buNone/>
              <a:defRPr>
                <a:solidFill>
                  <a:schemeClr val="tx1">
                    <a:tint val="75000"/>
                  </a:schemeClr>
                </a:solidFill>
              </a:defRPr>
            </a:lvl6pPr>
            <a:lvl7pPr marL="3266328" indent="0" algn="ctr">
              <a:buNone/>
              <a:defRPr>
                <a:solidFill>
                  <a:schemeClr val="tx1">
                    <a:tint val="75000"/>
                  </a:schemeClr>
                </a:solidFill>
              </a:defRPr>
            </a:lvl7pPr>
            <a:lvl8pPr marL="3810716" indent="0" algn="ctr">
              <a:buNone/>
              <a:defRPr>
                <a:solidFill>
                  <a:schemeClr val="tx1">
                    <a:tint val="75000"/>
                  </a:schemeClr>
                </a:solidFill>
              </a:defRPr>
            </a:lvl8pPr>
            <a:lvl9pPr marL="4355104" indent="0" algn="ctr">
              <a:buNone/>
              <a:defRPr>
                <a:solidFill>
                  <a:schemeClr val="tx1">
                    <a:tint val="75000"/>
                  </a:schemeClr>
                </a:solidFill>
              </a:defRPr>
            </a:lvl9pPr>
          </a:lstStyle>
          <a:p>
            <a:r>
              <a:rPr lang="en-US" sz="1800" dirty="0"/>
              <a:t>Speaker’s Name, SAP / Month 00, 2016</a:t>
            </a:r>
          </a:p>
        </p:txBody>
      </p:sp>
      <p:sp>
        <p:nvSpPr>
          <p:cNvPr id="9" name="Title 1"/>
          <p:cNvSpPr>
            <a:spLocks noGrp="1"/>
          </p:cNvSpPr>
          <p:nvPr>
            <p:ph type="ctrTitle" hasCustomPrompt="1"/>
          </p:nvPr>
        </p:nvSpPr>
        <p:spPr bwMode="gray">
          <a:xfrm>
            <a:off x="467999" y="324075"/>
            <a:ext cx="10620000" cy="1107996"/>
          </a:xfrm>
        </p:spPr>
        <p:txBody>
          <a:bodyPr anchor="t" anchorCtr="0">
            <a:noAutofit/>
          </a:bodyPr>
          <a:lstStyle>
            <a:lvl1pPr>
              <a:defRPr sz="3600">
                <a:solidFill>
                  <a:sysClr val="windowText" lastClr="000000"/>
                </a:solidFill>
                <a:latin typeface="+mj-lt"/>
              </a:defRPr>
            </a:lvl1pPr>
          </a:lstStyle>
          <a:p>
            <a:r>
              <a:rPr lang="en-US" sz="3600" dirty="0"/>
              <a:t>Alternate Presentation Title</a:t>
            </a:r>
            <a:br>
              <a:rPr lang="en-US" sz="3600" dirty="0"/>
            </a:br>
            <a:r>
              <a:rPr lang="en-US" sz="3600" dirty="0"/>
              <a:t>Breaks to Two Lines</a:t>
            </a:r>
            <a:endParaRPr lang="en-US" dirty="0"/>
          </a:p>
        </p:txBody>
      </p:sp>
      <p:sp>
        <p:nvSpPr>
          <p:cNvPr id="12" name="TextBox 11"/>
          <p:cNvSpPr txBox="1"/>
          <p:nvPr/>
        </p:nvSpPr>
        <p:spPr>
          <a:xfrm rot="21360000">
            <a:off x="4212456" y="3628659"/>
            <a:ext cx="3770263" cy="276999"/>
          </a:xfrm>
          <a:prstGeom prst="rect">
            <a:avLst/>
          </a:prstGeom>
          <a:noFill/>
        </p:spPr>
        <p:txBody>
          <a:bodyPr wrap="none" lIns="0" tIns="0" rIns="0" bIns="0" rtlCol="0">
            <a:spAutoFit/>
          </a:bodyPr>
          <a:lstStyle>
            <a:defPPr>
              <a:defRPr lang="de-DE"/>
            </a:defPPr>
            <a:lvl1pPr marL="0" algn="l" defTabSz="914400" rtl="0" eaLnBrk="1" latinLnBrk="0" hangingPunct="1">
              <a:defRPr lang="de-DE" sz="1800" kern="1200">
                <a:solidFill>
                  <a:schemeClr val="tx1"/>
                </a:solidFill>
                <a:latin typeface="Arial"/>
                <a:ea typeface="+mn-ea"/>
                <a:cs typeface="+mn-cs"/>
              </a:defRPr>
            </a:lvl1pPr>
            <a:lvl2pPr marL="457200" algn="l" defTabSz="914400" rtl="0" eaLnBrk="1" latinLnBrk="0" hangingPunct="1">
              <a:buClr>
                <a:srgbClr val="FDB913"/>
              </a:buClr>
              <a:buSzPct val="100000"/>
              <a:buFont typeface="wingdings"/>
              <a:buChar char=""/>
              <a:defRPr lang="de-DE" sz="1800" kern="1200">
                <a:solidFill>
                  <a:schemeClr val="tx1"/>
                </a:solidFill>
                <a:latin typeface="Arial"/>
                <a:ea typeface="+mn-ea"/>
                <a:cs typeface="+mn-cs"/>
              </a:defRPr>
            </a:lvl2pPr>
            <a:lvl3pPr marL="914400" algn="l" defTabSz="914400" rtl="0" eaLnBrk="1" latinLnBrk="0" hangingPunct="1">
              <a:buClr>
                <a:srgbClr val="666666"/>
              </a:buClr>
              <a:buSzPct val="80000"/>
              <a:buFont typeface="Wingdings"/>
              <a:buChar char="n"/>
              <a:defRPr lang="de-DE" sz="1400" kern="1200">
                <a:solidFill>
                  <a:schemeClr val="tx1"/>
                </a:solidFill>
                <a:latin typeface="Arial"/>
                <a:ea typeface="+mn-ea"/>
                <a:cs typeface="+mn-cs"/>
              </a:defRPr>
            </a:lvl3pPr>
            <a:lvl4pPr marL="1371600" algn="l" defTabSz="914400" rtl="0" eaLnBrk="1" latinLnBrk="0" hangingPunct="1">
              <a:buClr>
                <a:srgbClr val="666666"/>
              </a:buClr>
              <a:buSzPct val="80000"/>
              <a:buFont typeface="Arial"/>
              <a:buChar char=""/>
              <a:defRPr lang="de-DE" sz="1200" kern="1200">
                <a:solidFill>
                  <a:schemeClr val="tx1"/>
                </a:solidFill>
                <a:latin typeface="Arial"/>
                <a:ea typeface="+mn-ea"/>
                <a:cs typeface="+mn-cs"/>
              </a:defRPr>
            </a:lvl4pPr>
            <a:lvl5pPr marL="1828800" algn="l" defTabSz="914400" rtl="0" eaLnBrk="1" latinLnBrk="0" hangingPunct="1">
              <a:buClr>
                <a:srgbClr val="666666"/>
              </a:buClr>
              <a:buSzPct val="80000"/>
              <a:buFont typeface="Arial"/>
              <a:buChar char=""/>
              <a:defRPr lang="de-DE" sz="1000" kern="1200">
                <a:solidFill>
                  <a:schemeClr val="tx1"/>
                </a:solidFill>
                <a:latin typeface="Arial"/>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50000"/>
              </a:spcBef>
              <a:spcAft>
                <a:spcPct val="0"/>
              </a:spcAft>
              <a:buClr>
                <a:srgbClr val="F0AB00"/>
              </a:buClr>
              <a:buSzPct val="80000"/>
            </a:pPr>
            <a:r>
              <a:rPr lang="en-US" sz="1800" kern="0" dirty="0">
                <a:solidFill>
                  <a:schemeClr val="tx1"/>
                </a:solidFill>
                <a:ea typeface="Arial Unicode MS" pitchFamily="34" charset="-128"/>
                <a:cs typeface="Arial Unicode MS" pitchFamily="34" charset="-128"/>
              </a:rPr>
              <a:t>Use this title slide only with an</a:t>
            </a:r>
            <a:r>
              <a:rPr lang="en-US" sz="1800" kern="0" baseline="0" dirty="0">
                <a:solidFill>
                  <a:schemeClr val="tx1"/>
                </a:solidFill>
                <a:ea typeface="Arial Unicode MS" pitchFamily="34" charset="-128"/>
                <a:cs typeface="Arial Unicode MS" pitchFamily="34" charset="-128"/>
              </a:rPr>
              <a:t> image</a:t>
            </a:r>
            <a:endParaRPr lang="en-US" sz="1800" kern="0" dirty="0">
              <a:solidFill>
                <a:schemeClr val="tx1"/>
              </a:solidFill>
              <a:ea typeface="Arial Unicode MS" pitchFamily="34" charset="-128"/>
              <a:cs typeface="Arial Unicode MS" pitchFamily="34" charset="-128"/>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7999" y="2115530"/>
            <a:ext cx="1477566" cy="288000"/>
          </a:xfrm>
          <a:prstGeom prst="rect">
            <a:avLst/>
          </a:prstGeom>
        </p:spPr>
      </p:pic>
      <p:pic>
        <p:nvPicPr>
          <p:cNvPr id="15"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1574908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 shor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3999" y="324075"/>
            <a:ext cx="10620000" cy="923330"/>
          </a:xfrm>
        </p:spPr>
        <p:txBody>
          <a:bodyPr anchor="t" anchorCtr="0">
            <a:noAutofit/>
          </a:bodyPr>
          <a:lstStyle>
            <a:lvl1pPr>
              <a:defRPr sz="6000">
                <a:solidFill>
                  <a:schemeClr val="tx1"/>
                </a:solidFill>
              </a:defRPr>
            </a:lvl1pPr>
          </a:lstStyle>
          <a:p>
            <a:r>
              <a:rPr lang="en-US" dirty="0"/>
              <a:t>Short Presentation Title</a:t>
            </a:r>
          </a:p>
        </p:txBody>
      </p:sp>
      <p:sp>
        <p:nvSpPr>
          <p:cNvPr id="6" name="Subtitle 2"/>
          <p:cNvSpPr>
            <a:spLocks noGrp="1"/>
          </p:cNvSpPr>
          <p:nvPr>
            <p:ph type="subTitle" idx="1" hasCustomPrompt="1"/>
          </p:nvPr>
        </p:nvSpPr>
        <p:spPr bwMode="gray">
          <a:xfrm>
            <a:off x="324000" y="1512000"/>
            <a:ext cx="10620000" cy="276999"/>
          </a:xfrm>
        </p:spPr>
        <p:txBody>
          <a:bodyPr anchor="b" anchorCtr="0">
            <a:spAutoFit/>
          </a:bodyPr>
          <a:lstStyle>
            <a:lvl1pPr marL="0" marR="0" indent="0" algn="l" defTabSz="1088776" rtl="0" eaLnBrk="1" fontAlgn="auto" latinLnBrk="0" hangingPunct="1">
              <a:lnSpc>
                <a:spcPct val="100000"/>
              </a:lnSpc>
              <a:spcBef>
                <a:spcPts val="0"/>
              </a:spcBef>
              <a:spcAft>
                <a:spcPts val="0"/>
              </a:spcAft>
              <a:buClr>
                <a:schemeClr val="accent1"/>
              </a:buClr>
              <a:buSzPct val="80000"/>
              <a:buFontTx/>
              <a:buNone/>
              <a:tabLst/>
              <a:defRPr sz="1800" b="0">
                <a:solidFill>
                  <a:sysClr val="windowText" lastClr="000000"/>
                </a:solidFill>
              </a:defRPr>
            </a:lvl1pPr>
            <a:lvl2pPr marL="544388" indent="0" algn="ctr">
              <a:buNone/>
              <a:defRPr>
                <a:solidFill>
                  <a:schemeClr val="tx1">
                    <a:tint val="75000"/>
                  </a:schemeClr>
                </a:solidFill>
              </a:defRPr>
            </a:lvl2pPr>
            <a:lvl3pPr marL="1088776" indent="0" algn="ctr">
              <a:buNone/>
              <a:defRPr>
                <a:solidFill>
                  <a:schemeClr val="tx1">
                    <a:tint val="75000"/>
                  </a:schemeClr>
                </a:solidFill>
              </a:defRPr>
            </a:lvl3pPr>
            <a:lvl4pPr marL="1633164" indent="0" algn="ctr">
              <a:buNone/>
              <a:defRPr>
                <a:solidFill>
                  <a:schemeClr val="tx1">
                    <a:tint val="75000"/>
                  </a:schemeClr>
                </a:solidFill>
              </a:defRPr>
            </a:lvl4pPr>
            <a:lvl5pPr marL="2177552" indent="0" algn="ctr">
              <a:buNone/>
              <a:defRPr>
                <a:solidFill>
                  <a:schemeClr val="tx1">
                    <a:tint val="75000"/>
                  </a:schemeClr>
                </a:solidFill>
              </a:defRPr>
            </a:lvl5pPr>
            <a:lvl6pPr marL="2721940" indent="0" algn="ctr">
              <a:buNone/>
              <a:defRPr>
                <a:solidFill>
                  <a:schemeClr val="tx1">
                    <a:tint val="75000"/>
                  </a:schemeClr>
                </a:solidFill>
              </a:defRPr>
            </a:lvl6pPr>
            <a:lvl7pPr marL="3266328" indent="0" algn="ctr">
              <a:buNone/>
              <a:defRPr>
                <a:solidFill>
                  <a:schemeClr val="tx1">
                    <a:tint val="75000"/>
                  </a:schemeClr>
                </a:solidFill>
              </a:defRPr>
            </a:lvl7pPr>
            <a:lvl8pPr marL="3810716" indent="0" algn="ctr">
              <a:buNone/>
              <a:defRPr>
                <a:solidFill>
                  <a:schemeClr val="tx1">
                    <a:tint val="75000"/>
                  </a:schemeClr>
                </a:solidFill>
              </a:defRPr>
            </a:lvl8pPr>
            <a:lvl9pPr marL="4355104" indent="0" algn="ctr">
              <a:buNone/>
              <a:defRPr>
                <a:solidFill>
                  <a:schemeClr val="tx1">
                    <a:tint val="75000"/>
                  </a:schemeClr>
                </a:solidFill>
              </a:defRPr>
            </a:lvl9pPr>
          </a:lstStyle>
          <a:p>
            <a:r>
              <a:rPr lang="en-US" sz="1800" dirty="0"/>
              <a:t>Speaker’s Name, SAP / Month 00, 2016</a:t>
            </a:r>
          </a:p>
        </p:txBody>
      </p:sp>
      <p:sp>
        <p:nvSpPr>
          <p:cNvPr id="5" name="Rectangle 4"/>
          <p:cNvSpPr/>
          <p:nvPr userDrawn="1"/>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2115530"/>
            <a:ext cx="1477566" cy="288000"/>
          </a:xfrm>
          <a:prstGeom prst="rect">
            <a:avLst/>
          </a:prstGeom>
        </p:spPr>
      </p:pic>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78297063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 two lines">
    <p:bg>
      <p:bgRef idx="1001">
        <a:schemeClr val="bg1"/>
      </p:bgRef>
    </p:bg>
    <p:spTree>
      <p:nvGrpSpPr>
        <p:cNvPr id="1" name=""/>
        <p:cNvGrpSpPr/>
        <p:nvPr/>
      </p:nvGrpSpPr>
      <p:grpSpPr>
        <a:xfrm>
          <a:off x="0" y="0"/>
          <a:ext cx="0" cy="0"/>
          <a:chOff x="0" y="0"/>
          <a:chExt cx="0" cy="0"/>
        </a:xfrm>
      </p:grpSpPr>
      <p:sp>
        <p:nvSpPr>
          <p:cNvPr id="6" name="Subtitle 2"/>
          <p:cNvSpPr>
            <a:spLocks noGrp="1"/>
          </p:cNvSpPr>
          <p:nvPr>
            <p:ph type="subTitle" idx="1" hasCustomPrompt="1"/>
          </p:nvPr>
        </p:nvSpPr>
        <p:spPr bwMode="gray">
          <a:xfrm>
            <a:off x="324000" y="1512000"/>
            <a:ext cx="10620000" cy="276999"/>
          </a:xfrm>
        </p:spPr>
        <p:txBody>
          <a:bodyPr anchor="b" anchorCtr="0">
            <a:spAutoFit/>
          </a:bodyPr>
          <a:lstStyle>
            <a:lvl1pPr marL="0" marR="0" indent="0" algn="l" defTabSz="1088776" rtl="0" eaLnBrk="1" fontAlgn="auto" latinLnBrk="0" hangingPunct="1">
              <a:lnSpc>
                <a:spcPct val="100000"/>
              </a:lnSpc>
              <a:spcBef>
                <a:spcPts val="0"/>
              </a:spcBef>
              <a:spcAft>
                <a:spcPts val="0"/>
              </a:spcAft>
              <a:buClr>
                <a:schemeClr val="accent1"/>
              </a:buClr>
              <a:buSzPct val="80000"/>
              <a:buFontTx/>
              <a:buNone/>
              <a:tabLst/>
              <a:defRPr sz="1800" b="0">
                <a:solidFill>
                  <a:sysClr val="windowText" lastClr="000000"/>
                </a:solidFill>
              </a:defRPr>
            </a:lvl1pPr>
            <a:lvl2pPr marL="544388" indent="0" algn="ctr">
              <a:buNone/>
              <a:defRPr>
                <a:solidFill>
                  <a:schemeClr val="tx1">
                    <a:tint val="75000"/>
                  </a:schemeClr>
                </a:solidFill>
              </a:defRPr>
            </a:lvl2pPr>
            <a:lvl3pPr marL="1088776" indent="0" algn="ctr">
              <a:buNone/>
              <a:defRPr>
                <a:solidFill>
                  <a:schemeClr val="tx1">
                    <a:tint val="75000"/>
                  </a:schemeClr>
                </a:solidFill>
              </a:defRPr>
            </a:lvl3pPr>
            <a:lvl4pPr marL="1633164" indent="0" algn="ctr">
              <a:buNone/>
              <a:defRPr>
                <a:solidFill>
                  <a:schemeClr val="tx1">
                    <a:tint val="75000"/>
                  </a:schemeClr>
                </a:solidFill>
              </a:defRPr>
            </a:lvl4pPr>
            <a:lvl5pPr marL="2177552" indent="0" algn="ctr">
              <a:buNone/>
              <a:defRPr>
                <a:solidFill>
                  <a:schemeClr val="tx1">
                    <a:tint val="75000"/>
                  </a:schemeClr>
                </a:solidFill>
              </a:defRPr>
            </a:lvl5pPr>
            <a:lvl6pPr marL="2721940" indent="0" algn="ctr">
              <a:buNone/>
              <a:defRPr>
                <a:solidFill>
                  <a:schemeClr val="tx1">
                    <a:tint val="75000"/>
                  </a:schemeClr>
                </a:solidFill>
              </a:defRPr>
            </a:lvl6pPr>
            <a:lvl7pPr marL="3266328" indent="0" algn="ctr">
              <a:buNone/>
              <a:defRPr>
                <a:solidFill>
                  <a:schemeClr val="tx1">
                    <a:tint val="75000"/>
                  </a:schemeClr>
                </a:solidFill>
              </a:defRPr>
            </a:lvl7pPr>
            <a:lvl8pPr marL="3810716" indent="0" algn="ctr">
              <a:buNone/>
              <a:defRPr>
                <a:solidFill>
                  <a:schemeClr val="tx1">
                    <a:tint val="75000"/>
                  </a:schemeClr>
                </a:solidFill>
              </a:defRPr>
            </a:lvl8pPr>
            <a:lvl9pPr marL="4355104" indent="0" algn="ctr">
              <a:buNone/>
              <a:defRPr>
                <a:solidFill>
                  <a:schemeClr val="tx1">
                    <a:tint val="75000"/>
                  </a:schemeClr>
                </a:solidFill>
              </a:defRPr>
            </a:lvl9pPr>
          </a:lstStyle>
          <a:p>
            <a:r>
              <a:rPr lang="en-US" sz="1800" dirty="0"/>
              <a:t>Speaker’s Name, SAP / Month 00, 2016</a:t>
            </a:r>
          </a:p>
        </p:txBody>
      </p:sp>
      <p:sp>
        <p:nvSpPr>
          <p:cNvPr id="9" name="Title 1"/>
          <p:cNvSpPr>
            <a:spLocks noGrp="1"/>
          </p:cNvSpPr>
          <p:nvPr>
            <p:ph type="ctrTitle" hasCustomPrompt="1"/>
          </p:nvPr>
        </p:nvSpPr>
        <p:spPr bwMode="gray">
          <a:xfrm>
            <a:off x="323999" y="324075"/>
            <a:ext cx="10620000" cy="1107996"/>
          </a:xfrm>
        </p:spPr>
        <p:txBody>
          <a:bodyPr anchor="t" anchorCtr="0">
            <a:noAutofit/>
          </a:bodyPr>
          <a:lstStyle>
            <a:lvl1pPr>
              <a:defRPr sz="3600">
                <a:solidFill>
                  <a:sysClr val="windowText" lastClr="000000"/>
                </a:solidFill>
                <a:latin typeface="+mj-lt"/>
              </a:defRPr>
            </a:lvl1pPr>
          </a:lstStyle>
          <a:p>
            <a:r>
              <a:rPr lang="en-US" sz="3600" dirty="0"/>
              <a:t>Alternate Presentation Title</a:t>
            </a:r>
            <a:br>
              <a:rPr lang="en-US" sz="3600" dirty="0"/>
            </a:br>
            <a:r>
              <a:rPr lang="en-US" sz="3600" dirty="0"/>
              <a:t>Breaks to Two Lines</a:t>
            </a:r>
            <a:endParaRPr lang="en-US" dirty="0"/>
          </a:p>
        </p:txBody>
      </p:sp>
      <p:sp>
        <p:nvSpPr>
          <p:cNvPr id="5" name="Rectangle 4"/>
          <p:cNvSpPr/>
          <p:nvPr userDrawn="1"/>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2115530"/>
            <a:ext cx="1477566" cy="288000"/>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122420099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Page">
    <p:bg bwMode="gray">
      <p:bgRef idx="1001">
        <a:schemeClr val="bg1"/>
      </p:bgRef>
    </p:bg>
    <p:spTree>
      <p:nvGrpSpPr>
        <p:cNvPr id="1" name=""/>
        <p:cNvGrpSpPr/>
        <p:nvPr/>
      </p:nvGrpSpPr>
      <p:grpSpPr>
        <a:xfrm>
          <a:off x="0" y="0"/>
          <a:ext cx="0" cy="0"/>
          <a:chOff x="0" y="0"/>
          <a:chExt cx="0" cy="0"/>
        </a:xfrm>
      </p:grpSpPr>
      <p:sp>
        <p:nvSpPr>
          <p:cNvPr id="9" name="Rectangle 8"/>
          <p:cNvSpPr/>
          <p:nvPr/>
        </p:nvSpPr>
        <p:spPr bwMode="gray">
          <a:xfrm>
            <a:off x="324000" y="0"/>
            <a:ext cx="11545200" cy="2296057"/>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2" name="Title 1"/>
          <p:cNvSpPr>
            <a:spLocks noGrp="1"/>
          </p:cNvSpPr>
          <p:nvPr>
            <p:ph type="ctrTitle" hasCustomPrompt="1"/>
          </p:nvPr>
        </p:nvSpPr>
        <p:spPr bwMode="gray">
          <a:xfrm>
            <a:off x="324000" y="2444966"/>
            <a:ext cx="11545200" cy="923330"/>
          </a:xfrm>
        </p:spPr>
        <p:txBody>
          <a:bodyPr anchor="t" anchorCtr="0">
            <a:noAutofit/>
          </a:bodyPr>
          <a:lstStyle>
            <a:lvl1pPr>
              <a:defRPr sz="6000">
                <a:solidFill>
                  <a:schemeClr val="tx1"/>
                </a:solidFill>
                <a:latin typeface="+mj-lt"/>
              </a:defRPr>
            </a:lvl1pPr>
          </a:lstStyle>
          <a:p>
            <a:r>
              <a:rPr lang="en-US" dirty="0"/>
              <a:t>Divider page</a:t>
            </a:r>
          </a:p>
        </p:txBody>
      </p:sp>
      <p:sp>
        <p:nvSpPr>
          <p:cNvPr id="93" name="Text Placeholder 92"/>
          <p:cNvSpPr>
            <a:spLocks noGrp="1"/>
          </p:cNvSpPr>
          <p:nvPr>
            <p:ph type="body" sz="quarter" idx="10" hasCustomPrompt="1"/>
          </p:nvPr>
        </p:nvSpPr>
        <p:spPr>
          <a:xfrm>
            <a:off x="324000" y="3507212"/>
            <a:ext cx="11545200" cy="620857"/>
          </a:xfrm>
        </p:spPr>
        <p:txBody>
          <a:bodyPr/>
          <a:lstStyle>
            <a:lvl1pPr>
              <a:spcBef>
                <a:spcPts val="1429"/>
              </a:spcBef>
              <a:defRPr sz="1900" b="0"/>
            </a:lvl1pPr>
          </a:lstStyle>
          <a:p>
            <a:r>
              <a:rPr lang="en-US" dirty="0"/>
              <a:t>Subtitle if needed</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4345650"/>
            <a:ext cx="1477566" cy="288000"/>
          </a:xfrm>
          <a:prstGeom prst="rect">
            <a:avLst/>
          </a:prstGeom>
        </p:spPr>
      </p:pic>
      <p:pic>
        <p:nvPicPr>
          <p:cNvPr id="14" name="Picture 1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322283226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Divider Page with picture">
    <p:bg bwMode="gray">
      <p:bgRef idx="1001">
        <a:schemeClr val="bg1"/>
      </p:bgRef>
    </p:bg>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324000" y="162038"/>
            <a:ext cx="11545200" cy="2135294"/>
          </a:xfrm>
          <a:solidFill>
            <a:schemeClr val="bg1">
              <a:lumMod val="95000"/>
            </a:schemeClr>
          </a:solidFill>
        </p:spPr>
        <p:txBody>
          <a:bodyPr tIns="600113" anchor="t" anchorCtr="0"/>
          <a:lstStyle>
            <a:lvl1pPr algn="ctr">
              <a:defRPr b="0"/>
            </a:lvl1pPr>
          </a:lstStyle>
          <a:p>
            <a:r>
              <a:rPr lang="en-US" dirty="0"/>
              <a:t>Click icon to add picture</a:t>
            </a:r>
          </a:p>
        </p:txBody>
      </p:sp>
      <p:sp>
        <p:nvSpPr>
          <p:cNvPr id="2" name="Title 1"/>
          <p:cNvSpPr>
            <a:spLocks noGrp="1"/>
          </p:cNvSpPr>
          <p:nvPr>
            <p:ph type="ctrTitle" hasCustomPrompt="1"/>
          </p:nvPr>
        </p:nvSpPr>
        <p:spPr bwMode="gray">
          <a:xfrm>
            <a:off x="324000" y="2444966"/>
            <a:ext cx="11545200" cy="923330"/>
          </a:xfrm>
        </p:spPr>
        <p:txBody>
          <a:bodyPr anchor="t" anchorCtr="0">
            <a:noAutofit/>
          </a:bodyPr>
          <a:lstStyle>
            <a:lvl1pPr>
              <a:defRPr sz="6000">
                <a:solidFill>
                  <a:schemeClr val="tx1"/>
                </a:solidFill>
                <a:latin typeface="+mj-lt"/>
              </a:defRPr>
            </a:lvl1pPr>
          </a:lstStyle>
          <a:p>
            <a:r>
              <a:rPr lang="en-US" dirty="0"/>
              <a:t>Divider page</a:t>
            </a:r>
          </a:p>
        </p:txBody>
      </p:sp>
      <p:sp>
        <p:nvSpPr>
          <p:cNvPr id="12" name="Rectangle 11"/>
          <p:cNvSpPr/>
          <p:nvPr/>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93" name="Text Placeholder 92"/>
          <p:cNvSpPr>
            <a:spLocks noGrp="1"/>
          </p:cNvSpPr>
          <p:nvPr>
            <p:ph type="body" sz="quarter" idx="10" hasCustomPrompt="1"/>
          </p:nvPr>
        </p:nvSpPr>
        <p:spPr>
          <a:xfrm>
            <a:off x="324000" y="3507212"/>
            <a:ext cx="11545200" cy="620857"/>
          </a:xfrm>
        </p:spPr>
        <p:txBody>
          <a:bodyPr/>
          <a:lstStyle>
            <a:lvl1pPr>
              <a:spcBef>
                <a:spcPts val="1429"/>
              </a:spcBef>
              <a:defRPr sz="1900" b="0"/>
            </a:lvl1pPr>
          </a:lstStyle>
          <a:p>
            <a:r>
              <a:rPr lang="en-US" dirty="0"/>
              <a:t>Subtitle if needed</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4345650"/>
            <a:ext cx="1477566" cy="288000"/>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1944188021"/>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Contact / Thank You">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1872000"/>
            <a:ext cx="7200000" cy="923330"/>
          </a:xfrm>
        </p:spPr>
        <p:txBody>
          <a:bodyPr anchor="t" anchorCtr="0">
            <a:noAutofit/>
          </a:bodyPr>
          <a:lstStyle>
            <a:lvl1pPr>
              <a:defRPr sz="6000">
                <a:solidFill>
                  <a:schemeClr val="tx1"/>
                </a:solidFill>
                <a:latin typeface="+mj-lt"/>
              </a:defRPr>
            </a:lvl1pPr>
          </a:lstStyle>
          <a:p>
            <a:r>
              <a:rPr lang="en-US" dirty="0"/>
              <a:t>Thank you</a:t>
            </a:r>
          </a:p>
        </p:txBody>
      </p:sp>
      <p:sp>
        <p:nvSpPr>
          <p:cNvPr id="93" name="Text Placeholder 92"/>
          <p:cNvSpPr>
            <a:spLocks noGrp="1"/>
          </p:cNvSpPr>
          <p:nvPr>
            <p:ph type="body" sz="quarter" idx="10" hasCustomPrompt="1"/>
          </p:nvPr>
        </p:nvSpPr>
        <p:spPr>
          <a:xfrm>
            <a:off x="9000000" y="2016000"/>
            <a:ext cx="2880000" cy="3292098"/>
          </a:xfrm>
        </p:spPr>
        <p:txBody>
          <a:bodyPr anchor="t" anchorCtr="0">
            <a:noAutofit/>
          </a:bodyPr>
          <a:lstStyle>
            <a:lvl1pPr>
              <a:spcBef>
                <a:spcPts val="0"/>
              </a:spcBef>
              <a:defRPr sz="1600" b="0"/>
            </a:lvl1pPr>
          </a:lstStyle>
          <a:p>
            <a:r>
              <a:rPr lang="en-US" dirty="0"/>
              <a:t>Contact information:</a:t>
            </a:r>
          </a:p>
          <a:p>
            <a:endParaRPr lang="en-US" dirty="0"/>
          </a:p>
          <a:p>
            <a:r>
              <a:rPr lang="en-US" dirty="0"/>
              <a:t>F name MI. L name</a:t>
            </a:r>
          </a:p>
          <a:p>
            <a:r>
              <a:rPr lang="en-US" dirty="0"/>
              <a:t>Title</a:t>
            </a:r>
          </a:p>
          <a:p>
            <a:r>
              <a:rPr lang="en-US" dirty="0"/>
              <a:t>Address</a:t>
            </a:r>
          </a:p>
          <a:p>
            <a:r>
              <a:rPr lang="en-US" dirty="0"/>
              <a:t>Phone number</a:t>
            </a:r>
          </a:p>
        </p:txBody>
      </p:sp>
      <p:sp>
        <p:nvSpPr>
          <p:cNvPr id="7" name="Rectangle 6"/>
          <p:cNvSpPr/>
          <p:nvPr/>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4000" y="3278850"/>
            <a:ext cx="1477566" cy="288000"/>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spTree>
    <p:extLst>
      <p:ext uri="{BB962C8B-B14F-4D97-AF65-F5344CB8AC3E}">
        <p14:creationId xmlns:p14="http://schemas.microsoft.com/office/powerpoint/2010/main" val="120474467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2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Agenda">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&lt;Agenda&gt;</a:t>
            </a:r>
          </a:p>
        </p:txBody>
      </p:sp>
      <p:sp>
        <p:nvSpPr>
          <p:cNvPr id="4" name="Text Placeholder 3"/>
          <p:cNvSpPr>
            <a:spLocks noGrp="1"/>
          </p:cNvSpPr>
          <p:nvPr>
            <p:ph type="body" sz="quarter" idx="10" hasCustomPrompt="1"/>
          </p:nvPr>
        </p:nvSpPr>
        <p:spPr>
          <a:xfrm>
            <a:off x="324000" y="1692392"/>
            <a:ext cx="11545200" cy="3832705"/>
          </a:xfrm>
        </p:spPr>
        <p:txBody>
          <a:bodyPr>
            <a:noAutofit/>
          </a:bodyPr>
          <a:lstStyle>
            <a:lvl1pPr marL="0" marR="0" indent="0" algn="l" defTabSz="1088776" rtl="0" eaLnBrk="1" fontAlgn="auto" latinLnBrk="0" hangingPunct="1">
              <a:lnSpc>
                <a:spcPct val="100000"/>
              </a:lnSpc>
              <a:spcBef>
                <a:spcPts val="2400"/>
              </a:spcBef>
              <a:spcAft>
                <a:spcPts val="0"/>
              </a:spcAft>
              <a:buClr>
                <a:schemeClr val="accent1"/>
              </a:buClr>
              <a:buSzPct val="80000"/>
              <a:buFontTx/>
              <a:buNone/>
              <a:tabLst/>
              <a:defRPr sz="2000" b="0"/>
            </a:lvl1pPr>
            <a:lvl2pPr marL="180000" marR="0" indent="-180000" algn="l" defTabSz="1088776" rtl="0" eaLnBrk="1" fontAlgn="auto" latinLnBrk="0" hangingPunct="1">
              <a:lnSpc>
                <a:spcPct val="100000"/>
              </a:lnSpc>
              <a:spcBef>
                <a:spcPts val="600"/>
              </a:spcBef>
              <a:spcAft>
                <a:spcPts val="0"/>
              </a:spcAft>
              <a:buClr>
                <a:schemeClr val="accent1"/>
              </a:buClr>
              <a:buSzPct val="100000"/>
              <a:buFont typeface="Wingdings" pitchFamily="2" charset="2"/>
              <a:buChar char=""/>
              <a:tabLst/>
              <a:defRPr sz="1800"/>
            </a:lvl2pPr>
            <a:lvl3pPr marL="360000" marR="0" indent="-179388" algn="l" defTabSz="1088776" rtl="0" eaLnBrk="1" fontAlgn="auto" latinLnBrk="0" hangingPunct="1">
              <a:lnSpc>
                <a:spcPct val="100000"/>
              </a:lnSpc>
              <a:spcBef>
                <a:spcPts val="400"/>
              </a:spcBef>
              <a:spcAft>
                <a:spcPts val="0"/>
              </a:spcAft>
              <a:buClr>
                <a:schemeClr val="accent2"/>
              </a:buClr>
              <a:buSzPct val="100000"/>
              <a:buFont typeface="Arial" pitchFamily="34" charset="0"/>
              <a:buChar char="–"/>
              <a:tabLst/>
              <a:defRPr sz="1800" baseline="0"/>
            </a:lvl3pPr>
            <a:lvl4pPr marL="540000" marR="0" indent="-180000" algn="l" defTabSz="1088776" rtl="0" eaLnBrk="1" fontAlgn="auto" latinLnBrk="0" hangingPunct="1">
              <a:lnSpc>
                <a:spcPct val="100000"/>
              </a:lnSpc>
              <a:spcBef>
                <a:spcPts val="250"/>
              </a:spcBef>
              <a:spcAft>
                <a:spcPts val="0"/>
              </a:spcAft>
              <a:buClr>
                <a:schemeClr val="accent2"/>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a:p>
            <a:pPr lvl="2"/>
            <a:r>
              <a:rPr lang="en-US" dirty="0"/>
              <a:t>Third Level</a:t>
            </a:r>
          </a:p>
          <a:p>
            <a:pPr lvl="3"/>
            <a:r>
              <a:rPr lang="en-US" dirty="0"/>
              <a:t>Fourth Level</a:t>
            </a:r>
          </a:p>
          <a:p>
            <a:endParaRPr lang="en-US" dirty="0"/>
          </a:p>
        </p:txBody>
      </p:sp>
    </p:spTree>
    <p:extLst>
      <p:ext uri="{BB962C8B-B14F-4D97-AF65-F5344CB8AC3E}">
        <p14:creationId xmlns:p14="http://schemas.microsoft.com/office/powerpoint/2010/main" val="2680609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Tree>
    <p:extLst>
      <p:ext uri="{BB962C8B-B14F-4D97-AF65-F5344CB8AC3E}">
        <p14:creationId xmlns:p14="http://schemas.microsoft.com/office/powerpoint/2010/main" val="3060156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Tex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a:t>Insert page title</a:t>
            </a:r>
            <a:endParaRPr lang="en-US" dirty="0"/>
          </a:p>
        </p:txBody>
      </p:sp>
      <p:sp>
        <p:nvSpPr>
          <p:cNvPr id="4" name="Text Placeholder 3"/>
          <p:cNvSpPr>
            <a:spLocks noGrp="1"/>
          </p:cNvSpPr>
          <p:nvPr>
            <p:ph type="body" sz="quarter" idx="10" hasCustomPrompt="1"/>
          </p:nvPr>
        </p:nvSpPr>
        <p:spPr>
          <a:xfrm>
            <a:off x="324000" y="1691078"/>
            <a:ext cx="11545200" cy="4392043"/>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71037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Text: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a:t>Insert page title</a:t>
            </a:r>
            <a:endParaRPr lang="en-US" dirty="0"/>
          </a:p>
        </p:txBody>
      </p:sp>
      <p:sp>
        <p:nvSpPr>
          <p:cNvPr id="4" name="Text Placeholder 3"/>
          <p:cNvSpPr>
            <a:spLocks noGrp="1"/>
          </p:cNvSpPr>
          <p:nvPr>
            <p:ph type="body" sz="quarter" idx="10" hasCustomPrompt="1"/>
          </p:nvPr>
        </p:nvSpPr>
        <p:spPr>
          <a:xfrm>
            <a:off x="324000" y="1692391"/>
            <a:ext cx="56628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p:cNvSpPr>
            <a:spLocks noGrp="1"/>
          </p:cNvSpPr>
          <p:nvPr>
            <p:ph type="body" sz="quarter" idx="11" hasCustomPrompt="1"/>
          </p:nvPr>
        </p:nvSpPr>
        <p:spPr>
          <a:xfrm>
            <a:off x="6208016" y="1692391"/>
            <a:ext cx="56628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80573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Text: 3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4000" y="324075"/>
            <a:ext cx="11545200" cy="756175"/>
          </a:xfrm>
        </p:spPr>
        <p:txBody>
          <a:bodyPr/>
          <a:lstStyle/>
          <a:p>
            <a:r>
              <a:rPr lang="en-US" noProof="0" dirty="0"/>
              <a:t>Insert page title</a:t>
            </a:r>
            <a:endParaRPr lang="en-US" dirty="0"/>
          </a:p>
        </p:txBody>
      </p:sp>
      <p:sp>
        <p:nvSpPr>
          <p:cNvPr id="4" name="Text Placeholder 3"/>
          <p:cNvSpPr>
            <a:spLocks noGrp="1"/>
          </p:cNvSpPr>
          <p:nvPr>
            <p:ph type="body" sz="quarter" idx="10" hasCustomPrompt="1"/>
          </p:nvPr>
        </p:nvSpPr>
        <p:spPr>
          <a:xfrm>
            <a:off x="324000" y="1692391"/>
            <a:ext cx="37404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3"/>
          <p:cNvSpPr>
            <a:spLocks noGrp="1"/>
          </p:cNvSpPr>
          <p:nvPr>
            <p:ph type="body" sz="quarter" idx="11" hasCustomPrompt="1"/>
          </p:nvPr>
        </p:nvSpPr>
        <p:spPr>
          <a:xfrm>
            <a:off x="8133317" y="1692391"/>
            <a:ext cx="37404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3"/>
          <p:cNvSpPr>
            <a:spLocks noGrp="1"/>
          </p:cNvSpPr>
          <p:nvPr>
            <p:ph type="body" sz="quarter" idx="12" hasCustomPrompt="1"/>
          </p:nvPr>
        </p:nvSpPr>
        <p:spPr>
          <a:xfrm>
            <a:off x="4228658" y="1692391"/>
            <a:ext cx="37404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80077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Text with picture right 1">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7639050" y="1691079"/>
            <a:ext cx="4232275" cy="4392042"/>
          </a:xfrm>
          <a:solidFill>
            <a:schemeClr val="bg1">
              <a:lumMod val="95000"/>
            </a:schemeClr>
          </a:solidFill>
        </p:spPr>
        <p:txBody>
          <a:bodyPr tIns="1543147" anchor="t" anchorCtr="0"/>
          <a:lstStyle>
            <a:lvl1pPr algn="ctr">
              <a:defRPr b="0"/>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1079"/>
            <a:ext cx="7149950" cy="4392042"/>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226966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Text with picture right 2">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6208016" y="1692392"/>
            <a:ext cx="5662800" cy="4393017"/>
          </a:xfrm>
          <a:solidFill>
            <a:schemeClr val="bg1">
              <a:lumMod val="95000"/>
            </a:schemeClr>
          </a:solidFill>
        </p:spPr>
        <p:txBody>
          <a:bodyPr vert="horz" lIns="0" tIns="1543147" rIns="0" bIns="0" rtlCol="0" anchor="t" anchorCtr="0">
            <a:noAutofit/>
          </a:bodyPr>
          <a:lstStyle>
            <a:lvl1pPr marL="0" indent="0" algn="ctr" defTabSz="1088776" rtl="0" eaLnBrk="1" latinLnBrk="0" hangingPunct="1">
              <a:spcBef>
                <a:spcPts val="1929"/>
              </a:spcBef>
              <a:buClr>
                <a:schemeClr val="accent1"/>
              </a:buClr>
              <a:buSzPct val="80000"/>
              <a:buFontTx/>
              <a:buNone/>
              <a:defRPr lang="de-DE" sz="2100" b="0" kern="1200" dirty="0">
                <a:solidFill>
                  <a:schemeClr val="tx1"/>
                </a:solidFill>
                <a:latin typeface="+mn-lt"/>
                <a:ea typeface="+mn-ea"/>
                <a:cs typeface="+mn-cs"/>
              </a:defRPr>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2392"/>
            <a:ext cx="5662800"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17079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Text with picture right 3">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p:txBody>
          <a:bodyPr/>
          <a:lstStyle>
            <a:lvl1pPr>
              <a:defRPr/>
            </a:lvl1pPr>
          </a:lstStyle>
          <a:p>
            <a:r>
              <a:rPr lang="en-US" noProof="0" dirty="0"/>
              <a:t>Insert page title</a:t>
            </a:r>
            <a:endParaRPr lang="en-US" dirty="0"/>
          </a:p>
        </p:txBody>
      </p:sp>
      <p:sp>
        <p:nvSpPr>
          <p:cNvPr id="5" name="Picture Placeholder 4"/>
          <p:cNvSpPr>
            <a:spLocks noGrp="1"/>
          </p:cNvSpPr>
          <p:nvPr>
            <p:ph type="pic" sz="quarter" idx="10"/>
          </p:nvPr>
        </p:nvSpPr>
        <p:spPr bwMode="gray">
          <a:xfrm>
            <a:off x="4706938" y="1692392"/>
            <a:ext cx="7164387" cy="4393017"/>
          </a:xfrm>
          <a:solidFill>
            <a:schemeClr val="bg1">
              <a:lumMod val="95000"/>
            </a:schemeClr>
          </a:solidFill>
        </p:spPr>
        <p:txBody>
          <a:bodyPr vert="horz" lIns="0" tIns="1543147" rIns="0" bIns="0" rtlCol="0" anchor="t" anchorCtr="0">
            <a:noAutofit/>
          </a:bodyPr>
          <a:lstStyle>
            <a:lvl1pPr marL="0" indent="0" algn="ctr" defTabSz="1088776" rtl="0" eaLnBrk="1" latinLnBrk="0" hangingPunct="1">
              <a:spcBef>
                <a:spcPts val="1929"/>
              </a:spcBef>
              <a:buClr>
                <a:schemeClr val="accent1"/>
              </a:buClr>
              <a:buSzPct val="80000"/>
              <a:buFontTx/>
              <a:buNone/>
              <a:defRPr lang="de-DE" sz="2100" b="0" kern="1200" dirty="0">
                <a:solidFill>
                  <a:schemeClr val="tx1"/>
                </a:solidFill>
                <a:latin typeface="+mn-lt"/>
                <a:ea typeface="+mn-ea"/>
                <a:cs typeface="+mn-cs"/>
              </a:defRPr>
            </a:lvl1pPr>
          </a:lstStyle>
          <a:p>
            <a:r>
              <a:rPr lang="en-US" dirty="0"/>
              <a:t>Click icon to add picture</a:t>
            </a:r>
          </a:p>
        </p:txBody>
      </p:sp>
      <p:sp>
        <p:nvSpPr>
          <p:cNvPr id="7" name="Text Placeholder 6"/>
          <p:cNvSpPr>
            <a:spLocks noGrp="1"/>
          </p:cNvSpPr>
          <p:nvPr>
            <p:ph type="body" sz="quarter" idx="11" hasCustomPrompt="1"/>
          </p:nvPr>
        </p:nvSpPr>
        <p:spPr bwMode="gray">
          <a:xfrm>
            <a:off x="324000" y="1692392"/>
            <a:ext cx="4224188" cy="4393017"/>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25883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ex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324000" y="1800000"/>
            <a:ext cx="11545200" cy="923330"/>
          </a:xfrm>
        </p:spPr>
        <p:txBody>
          <a:bodyPr anchor="b" anchorCtr="0">
            <a:noAutofit/>
          </a:bodyPr>
          <a:lstStyle>
            <a:lvl1pPr algn="l">
              <a:defRPr sz="6000">
                <a:solidFill>
                  <a:schemeClr val="tx1"/>
                </a:solidFill>
                <a:latin typeface="+mj-lt"/>
              </a:defRPr>
            </a:lvl1pPr>
          </a:lstStyle>
          <a:p>
            <a:r>
              <a:rPr lang="en-US" dirty="0"/>
              <a:t>Click to edit text</a:t>
            </a:r>
          </a:p>
        </p:txBody>
      </p:sp>
      <p:sp>
        <p:nvSpPr>
          <p:cNvPr id="3" name="Rectangle 2"/>
          <p:cNvSpPr/>
          <p:nvPr/>
        </p:nvSpPr>
        <p:spPr bwMode="gray">
          <a:xfrm>
            <a:off x="173620" y="1088020"/>
            <a:ext cx="11806177" cy="324091"/>
          </a:xfrm>
          <a:prstGeom prst="rect">
            <a:avLst/>
          </a:prstGeom>
          <a:solidFill>
            <a:schemeClr val="bg1"/>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4" name="Rectangle 3"/>
          <p:cNvSpPr/>
          <p:nvPr userDrawn="1"/>
        </p:nvSpPr>
        <p:spPr bwMode="gray">
          <a:xfrm>
            <a:off x="173620" y="1088020"/>
            <a:ext cx="11806177" cy="324091"/>
          </a:xfrm>
          <a:prstGeom prst="rect">
            <a:avLst/>
          </a:prstGeom>
          <a:solidFill>
            <a:schemeClr val="bg1"/>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794350553"/>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and Text with picture: 2 column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a:t>Insert page title</a:t>
            </a:r>
            <a:endParaRPr lang="en-US" dirty="0"/>
          </a:p>
        </p:txBody>
      </p:sp>
      <p:sp>
        <p:nvSpPr>
          <p:cNvPr id="4" name="Text Placeholder 3"/>
          <p:cNvSpPr>
            <a:spLocks noGrp="1"/>
          </p:cNvSpPr>
          <p:nvPr>
            <p:ph type="body" sz="quarter" idx="10" hasCustomPrompt="1"/>
          </p:nvPr>
        </p:nvSpPr>
        <p:spPr>
          <a:xfrm>
            <a:off x="324000" y="1691080"/>
            <a:ext cx="5662800" cy="1721198"/>
          </a:xfrm>
        </p:spPr>
        <p:txBody>
          <a:bodyPr/>
          <a:lstStyle>
            <a:lvl1pPr>
              <a:defRPr/>
            </a:lvl1pPr>
          </a:lstStyle>
          <a:p>
            <a:pPr lvl="0"/>
            <a:r>
              <a:rPr lang="en-US" noProof="0" dirty="0"/>
              <a:t>First level</a:t>
            </a:r>
          </a:p>
          <a:p>
            <a:pPr lvl="1"/>
            <a:r>
              <a:rPr lang="en-US" dirty="0"/>
              <a:t>Second level</a:t>
            </a:r>
          </a:p>
        </p:txBody>
      </p:sp>
      <p:sp>
        <p:nvSpPr>
          <p:cNvPr id="13" name="Text Placeholder 3"/>
          <p:cNvSpPr>
            <a:spLocks noGrp="1"/>
          </p:cNvSpPr>
          <p:nvPr>
            <p:ph type="body" sz="quarter" idx="14" hasCustomPrompt="1"/>
          </p:nvPr>
        </p:nvSpPr>
        <p:spPr>
          <a:xfrm>
            <a:off x="6208016" y="1691080"/>
            <a:ext cx="5662800" cy="1721198"/>
          </a:xfrm>
        </p:spPr>
        <p:txBody>
          <a:bodyPr/>
          <a:lstStyle>
            <a:lvl1pPr>
              <a:defRPr/>
            </a:lvl1pPr>
          </a:lstStyle>
          <a:p>
            <a:pPr lvl="0"/>
            <a:r>
              <a:rPr lang="en-US" noProof="0" dirty="0"/>
              <a:t>First level</a:t>
            </a:r>
          </a:p>
          <a:p>
            <a:pPr lvl="1"/>
            <a:r>
              <a:rPr lang="en-US" dirty="0"/>
              <a:t>Second level</a:t>
            </a:r>
          </a:p>
        </p:txBody>
      </p:sp>
      <p:sp>
        <p:nvSpPr>
          <p:cNvPr id="9" name="Picture Placeholder 4"/>
          <p:cNvSpPr>
            <a:spLocks noGrp="1"/>
          </p:cNvSpPr>
          <p:nvPr>
            <p:ph type="pic" sz="quarter" idx="15"/>
          </p:nvPr>
        </p:nvSpPr>
        <p:spPr bwMode="gray">
          <a:xfrm>
            <a:off x="324000" y="3574318"/>
            <a:ext cx="5662800" cy="2508804"/>
          </a:xfrm>
          <a:solidFill>
            <a:schemeClr val="bg1">
              <a:lumMod val="95000"/>
            </a:schemeClr>
          </a:solidFill>
        </p:spPr>
        <p:txBody>
          <a:bodyPr tIns="600113" anchor="t" anchorCtr="0"/>
          <a:lstStyle>
            <a:lvl1pPr algn="ctr">
              <a:defRPr b="0"/>
            </a:lvl1pPr>
          </a:lstStyle>
          <a:p>
            <a:r>
              <a:rPr lang="en-US" dirty="0"/>
              <a:t>Click icon to add picture</a:t>
            </a:r>
          </a:p>
        </p:txBody>
      </p:sp>
      <p:sp>
        <p:nvSpPr>
          <p:cNvPr id="11" name="Picture Placeholder 4"/>
          <p:cNvSpPr>
            <a:spLocks noGrp="1"/>
          </p:cNvSpPr>
          <p:nvPr>
            <p:ph type="pic" sz="quarter" idx="16"/>
          </p:nvPr>
        </p:nvSpPr>
        <p:spPr bwMode="gray">
          <a:xfrm>
            <a:off x="6208016" y="3574318"/>
            <a:ext cx="5662800" cy="2508804"/>
          </a:xfrm>
          <a:solidFill>
            <a:schemeClr val="bg1">
              <a:lumMod val="95000"/>
            </a:schemeClr>
          </a:solidFill>
        </p:spPr>
        <p:txBody>
          <a:bodyPr tIns="600113" anchor="t" anchorCtr="0"/>
          <a:lstStyle>
            <a:lvl1pPr algn="ctr">
              <a:defRPr b="0"/>
            </a:lvl1pPr>
          </a:lstStyle>
          <a:p>
            <a:r>
              <a:rPr lang="en-US" dirty="0"/>
              <a:t>Click icon to add picture</a:t>
            </a:r>
          </a:p>
        </p:txBody>
      </p:sp>
    </p:spTree>
    <p:extLst>
      <p:ext uri="{BB962C8B-B14F-4D97-AF65-F5344CB8AC3E}">
        <p14:creationId xmlns:p14="http://schemas.microsoft.com/office/powerpoint/2010/main" val="2720293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a:t>Insert page title</a:t>
            </a:r>
            <a:endParaRPr lang="en-US" dirty="0"/>
          </a:p>
        </p:txBody>
      </p:sp>
      <p:sp>
        <p:nvSpPr>
          <p:cNvPr id="7" name="Content Placeholder 2"/>
          <p:cNvSpPr>
            <a:spLocks noGrp="1"/>
          </p:cNvSpPr>
          <p:nvPr>
            <p:ph idx="1" hasCustomPrompt="1"/>
          </p:nvPr>
        </p:nvSpPr>
        <p:spPr>
          <a:xfrm>
            <a:off x="324000" y="1692390"/>
            <a:ext cx="11545200" cy="4393017"/>
          </a:xfrm>
        </p:spPr>
        <p:txBody>
          <a:bodyPr tIns="0"/>
          <a:lstStyle>
            <a:lvl1pPr algn="l">
              <a:defRPr b="0"/>
            </a:lvl1pPr>
          </a:lstStyle>
          <a:p>
            <a:pPr lvl="0"/>
            <a:r>
              <a:rPr lang="en-US" dirty="0"/>
              <a:t>Click to add content</a:t>
            </a:r>
          </a:p>
        </p:txBody>
      </p:sp>
    </p:spTree>
    <p:extLst>
      <p:ext uri="{BB962C8B-B14F-4D97-AF65-F5344CB8AC3E}">
        <p14:creationId xmlns:p14="http://schemas.microsoft.com/office/powerpoint/2010/main" val="604432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Discussion Pan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Discussion panel</a:t>
            </a:r>
          </a:p>
        </p:txBody>
      </p:sp>
      <p:sp>
        <p:nvSpPr>
          <p:cNvPr id="5" name="Text Placeholder 4"/>
          <p:cNvSpPr>
            <a:spLocks noGrp="1"/>
          </p:cNvSpPr>
          <p:nvPr>
            <p:ph type="body" sz="quarter" idx="10" hasCustomPrompt="1"/>
          </p:nvPr>
        </p:nvSpPr>
        <p:spPr>
          <a:xfrm>
            <a:off x="324000" y="1692392"/>
            <a:ext cx="11545200" cy="3385542"/>
          </a:xfrm>
        </p:spPr>
        <p:txBody>
          <a:bodyPr>
            <a:spAutoFit/>
          </a:bodyPr>
          <a:lstStyle>
            <a:lvl1pPr>
              <a:spcBef>
                <a:spcPts val="2400"/>
              </a:spcBef>
              <a:defRPr/>
            </a:lvl1pPr>
          </a:lstStyle>
          <a:p>
            <a:r>
              <a:rPr lang="en-US" dirty="0"/>
              <a:t>Title of discussion panel</a:t>
            </a:r>
          </a:p>
          <a:p>
            <a:r>
              <a:rPr lang="en-US" b="0" dirty="0"/>
              <a:t>Speaker Name, Company 1</a:t>
            </a:r>
          </a:p>
          <a:p>
            <a:r>
              <a:rPr lang="en-US" b="0" dirty="0"/>
              <a:t>Speaker Name, Company 2</a:t>
            </a:r>
          </a:p>
          <a:p>
            <a:r>
              <a:rPr lang="en-US" b="0" dirty="0"/>
              <a:t>Speaker Name, Company 3</a:t>
            </a:r>
          </a:p>
          <a:p>
            <a:r>
              <a:rPr lang="en-US" b="0" dirty="0"/>
              <a:t>Speaker Name, Company 4</a:t>
            </a:r>
          </a:p>
          <a:p>
            <a:r>
              <a:rPr lang="en-US" b="0" dirty="0"/>
              <a:t>Speaker Name, Company 5</a:t>
            </a:r>
          </a:p>
        </p:txBody>
      </p:sp>
    </p:spTree>
    <p:extLst>
      <p:ext uri="{BB962C8B-B14F-4D97-AF65-F5344CB8AC3E}">
        <p14:creationId xmlns:p14="http://schemas.microsoft.com/office/powerpoint/2010/main" val="28278071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1">
    <p:spTree>
      <p:nvGrpSpPr>
        <p:cNvPr id="1" name=""/>
        <p:cNvGrpSpPr/>
        <p:nvPr/>
      </p:nvGrpSpPr>
      <p:grpSpPr>
        <a:xfrm>
          <a:off x="0" y="0"/>
          <a:ext cx="0" cy="0"/>
          <a:chOff x="0" y="0"/>
          <a:chExt cx="0" cy="0"/>
        </a:xfrm>
      </p:grpSpPr>
      <p:sp>
        <p:nvSpPr>
          <p:cNvPr id="3" name="Rectangle 2"/>
          <p:cNvSpPr/>
          <p:nvPr/>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8" name="Rectangle 7"/>
          <p:cNvSpPr/>
          <p:nvPr/>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10" name="Rectangle 9"/>
          <p:cNvSpPr/>
          <p:nvPr userDrawn="1"/>
        </p:nvSpPr>
        <p:spPr bwMode="gray">
          <a:xfrm>
            <a:off x="173620" y="1088020"/>
            <a:ext cx="11806177" cy="324091"/>
          </a:xfrm>
          <a:prstGeom prst="rect">
            <a:avLst/>
          </a:prstGeom>
          <a:solidFill>
            <a:schemeClr val="bg1"/>
          </a:solidFill>
          <a:ln w="635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303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Screensho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3300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pyright">
    <p:bg bwMode="gray">
      <p:bgRef idx="1001">
        <a:schemeClr val="bg1"/>
      </p:bgRef>
    </p:bg>
    <p:spTree>
      <p:nvGrpSpPr>
        <p:cNvPr id="1" name=""/>
        <p:cNvGrpSpPr/>
        <p:nvPr/>
      </p:nvGrpSpPr>
      <p:grpSpPr>
        <a:xfrm>
          <a:off x="0" y="0"/>
          <a:ext cx="0" cy="0"/>
          <a:chOff x="0" y="0"/>
          <a:chExt cx="0" cy="0"/>
        </a:xfrm>
      </p:grpSpPr>
      <p:sp>
        <p:nvSpPr>
          <p:cNvPr id="11" name="TextBox 10"/>
          <p:cNvSpPr txBox="1"/>
          <p:nvPr/>
        </p:nvSpPr>
        <p:spPr bwMode="gray">
          <a:xfrm>
            <a:off x="324000" y="324075"/>
            <a:ext cx="11547324" cy="756175"/>
          </a:xfrm>
          <a:prstGeom prst="rect">
            <a:avLst/>
          </a:prstGeom>
        </p:spPr>
        <p:txBody>
          <a:bodyPr vert="horz" lIns="0" tIns="0" rIns="0" bIns="0" rtlCol="0" anchor="ctr" anchorCtr="0">
            <a:noAutofit/>
          </a:bodyPr>
          <a:lstStyle/>
          <a:p>
            <a:pPr algn="l" defTabSz="1088776" rtl="0" eaLnBrk="1" latinLnBrk="0" hangingPunct="1">
              <a:spcBef>
                <a:spcPct val="0"/>
              </a:spcBef>
              <a:buNone/>
            </a:pPr>
            <a:r>
              <a:rPr lang="en-US" sz="2900" b="1" kern="1200" noProof="0" dirty="0">
                <a:solidFill>
                  <a:schemeClr val="accent2"/>
                </a:solidFill>
                <a:latin typeface="+mj-lt"/>
                <a:ea typeface="+mj-ea"/>
                <a:cs typeface="+mj-cs"/>
              </a:rPr>
              <a:t>© 2017 SAP SE or an SAP affiliate company.</a:t>
            </a:r>
            <a:r>
              <a:rPr lang="en-US" sz="2900" b="1" kern="1200" baseline="0" noProof="0" dirty="0">
                <a:solidFill>
                  <a:schemeClr val="accent2"/>
                </a:solidFill>
                <a:latin typeface="+mj-lt"/>
                <a:ea typeface="+mj-ea"/>
                <a:cs typeface="+mj-cs"/>
              </a:rPr>
              <a:t> </a:t>
            </a:r>
            <a:r>
              <a:rPr lang="en-US" sz="2900" b="1" kern="1200" noProof="0" dirty="0">
                <a:solidFill>
                  <a:schemeClr val="accent2"/>
                </a:solidFill>
                <a:latin typeface="+mj-lt"/>
                <a:ea typeface="+mj-ea"/>
                <a:cs typeface="+mj-cs"/>
              </a:rPr>
              <a:t>All rights reserved.</a:t>
            </a:r>
          </a:p>
        </p:txBody>
      </p:sp>
      <p:sp>
        <p:nvSpPr>
          <p:cNvPr id="5" name="TextBox 4"/>
          <p:cNvSpPr txBox="1"/>
          <p:nvPr/>
        </p:nvSpPr>
        <p:spPr bwMode="gray">
          <a:xfrm>
            <a:off x="323999" y="1692000"/>
            <a:ext cx="11547325" cy="3539430"/>
          </a:xfrm>
          <a:prstGeom prst="rect">
            <a:avLst/>
          </a:prstGeom>
          <a:noFill/>
        </p:spPr>
        <p:txBody>
          <a:bodyPr wrap="square" lIns="0" tIns="0" rIns="0" bIns="0" rtlCol="0">
            <a:spAutoFit/>
          </a:bodyPr>
          <a:lstStyle/>
          <a:p>
            <a:r>
              <a:rPr lang="en-US" sz="12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1200"/>
              </a:spcBef>
            </a:pPr>
            <a:r>
              <a:rPr lang="en-US" sz="12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Please see </a:t>
            </a:r>
            <a:r>
              <a:rPr lang="en-US" sz="1200" kern="1200" dirty="0">
                <a:solidFill>
                  <a:schemeClr val="tx1"/>
                </a:solidFill>
                <a:latin typeface="Arial"/>
                <a:ea typeface="Arial Unicode MS" panose="020B0604020202020204" pitchFamily="34" charset="-128"/>
                <a:cs typeface="+mn-cs"/>
                <a:hlinkClick r:id="rId2"/>
              </a:rPr>
              <a:t>http://global12.sap.com/corporate-en/legal/copyright/index.epx</a:t>
            </a:r>
            <a:r>
              <a:rPr lang="en-US" sz="1200" kern="1200" dirty="0">
                <a:solidFill>
                  <a:schemeClr val="tx1"/>
                </a:solidFill>
                <a:latin typeface="Arial"/>
                <a:ea typeface="Arial Unicode MS" panose="020B0604020202020204" pitchFamily="34" charset="-128"/>
                <a:cs typeface="+mn-cs"/>
              </a:rPr>
              <a:t> for additional trademark information and notices.</a:t>
            </a:r>
          </a:p>
          <a:p>
            <a:pPr>
              <a:spcBef>
                <a:spcPts val="1200"/>
              </a:spcBef>
            </a:pPr>
            <a:r>
              <a:rPr lang="en-US" sz="1200" kern="1200" dirty="0">
                <a:solidFill>
                  <a:schemeClr val="tx1"/>
                </a:solidFill>
                <a:latin typeface="Arial"/>
                <a:ea typeface="Arial Unicode MS" panose="020B0604020202020204" pitchFamily="34" charset="-128"/>
                <a:cs typeface="+mn-cs"/>
              </a:rPr>
              <a:t>Some software products marketed by SAP SE and its distributors contain proprietary software components of other software vendors.</a:t>
            </a:r>
          </a:p>
          <a:p>
            <a:pPr>
              <a:spcBef>
                <a:spcPts val="1200"/>
              </a:spcBef>
            </a:pPr>
            <a:r>
              <a:rPr lang="en-US" sz="1200" kern="1200" dirty="0">
                <a:solidFill>
                  <a:schemeClr val="tx1"/>
                </a:solidFill>
                <a:latin typeface="Arial"/>
                <a:ea typeface="Arial Unicode MS" panose="020B0604020202020204" pitchFamily="34" charset="-128"/>
                <a:cs typeface="+mn-cs"/>
              </a:rPr>
              <a:t>National product specifications may vary.</a:t>
            </a:r>
          </a:p>
          <a:p>
            <a:pPr>
              <a:spcBef>
                <a:spcPts val="1200"/>
              </a:spcBef>
            </a:pPr>
            <a:r>
              <a:rPr lang="en-US" sz="12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SE or its affiliated companies shall not be liable for errors or omissions with respect to the materials. The only warranties for SAP SE or SAP affiliate company products and </a:t>
            </a:r>
            <a:br>
              <a:rPr lang="en-US" sz="1200" kern="1200" dirty="0">
                <a:solidFill>
                  <a:schemeClr val="tx1"/>
                </a:solidFill>
                <a:latin typeface="Arial"/>
                <a:ea typeface="Arial Unicode MS" panose="020B0604020202020204" pitchFamily="34" charset="-128"/>
                <a:cs typeface="+mn-cs"/>
              </a:rPr>
            </a:br>
            <a:r>
              <a:rPr lang="en-US" sz="1200" kern="1200" dirty="0">
                <a:solidFill>
                  <a:schemeClr val="tx1"/>
                </a:solidFill>
                <a:latin typeface="Arial"/>
                <a:ea typeface="Arial Unicode MS" panose="020B0604020202020204" pitchFamily="34" charset="-128"/>
                <a:cs typeface="+mn-cs"/>
              </a:rPr>
              <a:t>services are those that are set forth in the express warranty statements accompanying such products and services, if any. Nothing herein should be construed as constituting an additional warranty. </a:t>
            </a:r>
          </a:p>
          <a:p>
            <a:pPr>
              <a:spcBef>
                <a:spcPts val="1200"/>
              </a:spcBef>
            </a:pPr>
            <a:r>
              <a:rPr lang="en-US" sz="12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a:t>
            </a:r>
            <a:br>
              <a:rPr lang="en-US" sz="1200" kern="1200" dirty="0">
                <a:solidFill>
                  <a:schemeClr val="tx1"/>
                </a:solidFill>
                <a:latin typeface="Arial"/>
                <a:ea typeface="Arial Unicode MS" panose="020B0604020202020204" pitchFamily="34" charset="-128"/>
                <a:cs typeface="+mn-cs"/>
              </a:rPr>
            </a:br>
            <a:r>
              <a:rPr lang="en-US" sz="1200" kern="1200" dirty="0">
                <a:solidFill>
                  <a:schemeClr val="tx1"/>
                </a:solidFill>
                <a:latin typeface="Arial"/>
                <a:ea typeface="Arial Unicode MS" panose="020B0604020202020204" pitchFamily="34" charset="-128"/>
                <a:cs typeface="+mn-cs"/>
              </a:rPr>
              <a:t>or release any functionality mentioned therein. This document, or any related presentation, and SAP SE’s or its affiliated companies’ strategy and possible future developments, products, and/or platform directions and functionality are all subject to change and may be changed by SAP SE or its affiliated companies at any time </a:t>
            </a:r>
            <a:br>
              <a:rPr lang="en-US" sz="1200" kern="1200" dirty="0">
                <a:solidFill>
                  <a:schemeClr val="tx1"/>
                </a:solidFill>
                <a:latin typeface="Arial"/>
                <a:ea typeface="Arial Unicode MS" panose="020B0604020202020204" pitchFamily="34" charset="-128"/>
                <a:cs typeface="+mn-cs"/>
              </a:rPr>
            </a:br>
            <a:r>
              <a:rPr lang="en-US" sz="1200" kern="1200" dirty="0">
                <a:solidFill>
                  <a:schemeClr val="tx1"/>
                </a:solidFill>
                <a:latin typeface="Arial"/>
                <a:ea typeface="Arial Unicode MS" panose="020B0604020202020204" pitchFamily="34" charset="-128"/>
                <a:cs typeface="+mn-cs"/>
              </a:rPr>
              <a:t>for any reason without notice. The information in this document is not a commitment, promise, or legal obligation to deliver any material, code, or functionality. All forward-looking statements are subject to various risks and uncertainties that could cause actual results to differ materially from expectations. Readers are cautioned not to place undue reliance on these forward-looking statements, which speak only as of their dates, and they should not be relied upon in making purchasing decisions.</a:t>
            </a:r>
          </a:p>
        </p:txBody>
      </p:sp>
    </p:spTree>
    <p:extLst>
      <p:ext uri="{BB962C8B-B14F-4D97-AF65-F5344CB8AC3E}">
        <p14:creationId xmlns:p14="http://schemas.microsoft.com/office/powerpoint/2010/main" val="3395777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pyright german">
    <p:bg bwMode="gray">
      <p:bgRef idx="1001">
        <a:schemeClr val="bg1"/>
      </p:bgRef>
    </p:bg>
    <p:spTree>
      <p:nvGrpSpPr>
        <p:cNvPr id="1" name=""/>
        <p:cNvGrpSpPr/>
        <p:nvPr/>
      </p:nvGrpSpPr>
      <p:grpSpPr>
        <a:xfrm>
          <a:off x="0" y="0"/>
          <a:ext cx="0" cy="0"/>
          <a:chOff x="0" y="0"/>
          <a:chExt cx="0" cy="0"/>
        </a:xfrm>
      </p:grpSpPr>
      <p:sp>
        <p:nvSpPr>
          <p:cNvPr id="11" name="TextBox 10"/>
          <p:cNvSpPr txBox="1"/>
          <p:nvPr/>
        </p:nvSpPr>
        <p:spPr bwMode="gray">
          <a:xfrm>
            <a:off x="324000" y="324075"/>
            <a:ext cx="11547324" cy="756175"/>
          </a:xfrm>
          <a:prstGeom prst="rect">
            <a:avLst/>
          </a:prstGeom>
        </p:spPr>
        <p:txBody>
          <a:bodyPr vert="horz" lIns="0" tIns="0" rIns="0" bIns="0" rtlCol="0" anchor="ctr" anchorCtr="0">
            <a:noAutofit/>
          </a:bodyPr>
          <a:lstStyle/>
          <a:p>
            <a:pPr marL="0" marR="0" indent="0" algn="l" defTabSz="1088776" rtl="0" eaLnBrk="1" fontAlgn="auto" latinLnBrk="0" hangingPunct="1">
              <a:lnSpc>
                <a:spcPct val="100000"/>
              </a:lnSpc>
              <a:spcBef>
                <a:spcPct val="0"/>
              </a:spcBef>
              <a:spcAft>
                <a:spcPts val="0"/>
              </a:spcAft>
              <a:buClrTx/>
              <a:buSzTx/>
              <a:buFontTx/>
              <a:buNone/>
              <a:tabLst/>
              <a:defRPr/>
            </a:pPr>
            <a:r>
              <a:rPr lang="de-DE" sz="2900" b="1" kern="1200" noProof="0" dirty="0">
                <a:solidFill>
                  <a:schemeClr val="accent2"/>
                </a:solidFill>
                <a:latin typeface="+mj-lt"/>
                <a:ea typeface="+mj-ea"/>
                <a:cs typeface="+mj-cs"/>
              </a:rPr>
              <a:t>© 2017 SAP SE oder ein SAP-Konzernunternehmen. </a:t>
            </a:r>
            <a:br>
              <a:rPr lang="de-DE" sz="2900" b="1" kern="1200" noProof="0" dirty="0">
                <a:solidFill>
                  <a:schemeClr val="accent2"/>
                </a:solidFill>
                <a:latin typeface="+mj-lt"/>
                <a:ea typeface="+mj-ea"/>
                <a:cs typeface="+mj-cs"/>
              </a:rPr>
            </a:br>
            <a:r>
              <a:rPr lang="de-DE" sz="2900" b="1" kern="1200" noProof="0" dirty="0">
                <a:solidFill>
                  <a:schemeClr val="accent2"/>
                </a:solidFill>
                <a:latin typeface="+mj-lt"/>
                <a:ea typeface="+mj-ea"/>
                <a:cs typeface="+mj-cs"/>
              </a:rPr>
              <a:t>Alle Rechte vorbehalten.</a:t>
            </a:r>
          </a:p>
        </p:txBody>
      </p:sp>
      <p:sp>
        <p:nvSpPr>
          <p:cNvPr id="8" name="TextBox 7"/>
          <p:cNvSpPr txBox="1"/>
          <p:nvPr/>
        </p:nvSpPr>
        <p:spPr bwMode="gray">
          <a:xfrm>
            <a:off x="323999" y="1692000"/>
            <a:ext cx="11547325" cy="4278094"/>
          </a:xfrm>
          <a:prstGeom prst="rect">
            <a:avLst/>
          </a:prstGeom>
          <a:noFill/>
        </p:spPr>
        <p:txBody>
          <a:bodyPr wrap="square" lIns="0" tIns="0" rIns="0" bIns="0" rtlCol="0">
            <a:spAutoFit/>
          </a:bodyPr>
          <a:lstStyle/>
          <a:p>
            <a:r>
              <a:rPr lang="de-DE" sz="12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ein SAP-Konzernunternehmen nicht gestattet.</a:t>
            </a:r>
          </a:p>
          <a:p>
            <a:pPr>
              <a:spcBef>
                <a:spcPts val="1200"/>
              </a:spcBef>
            </a:pPr>
            <a:r>
              <a:rPr lang="de-DE" sz="12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a:t>
            </a:r>
            <a:br>
              <a:rPr lang="de-DE" sz="1200" kern="1200" noProof="0" dirty="0">
                <a:solidFill>
                  <a:schemeClr val="tx1"/>
                </a:solidFill>
                <a:effectLst/>
                <a:latin typeface="Arial"/>
                <a:ea typeface="+mn-ea"/>
                <a:cs typeface="+mn-cs"/>
              </a:rPr>
            </a:b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von einem SAP-Konzernunternehmen) in Deutschland und verschiedenen anderen Ländern weltweit. </a:t>
            </a:r>
            <a:br>
              <a:rPr lang="de-DE" sz="1200" kern="1200" noProof="0" dirty="0">
                <a:solidFill>
                  <a:schemeClr val="tx1"/>
                </a:solidFill>
                <a:effectLst/>
                <a:latin typeface="Arial"/>
                <a:ea typeface="+mn-ea"/>
                <a:cs typeface="+mn-cs"/>
              </a:rPr>
            </a:br>
            <a:r>
              <a:rPr lang="de-DE" sz="1200" kern="1200" noProof="0" dirty="0">
                <a:solidFill>
                  <a:schemeClr val="tx1"/>
                </a:solidFill>
                <a:effectLst/>
                <a:latin typeface="Arial"/>
                <a:ea typeface="+mn-ea"/>
                <a:cs typeface="+mn-cs"/>
              </a:rPr>
              <a:t>Weitere Hinweise und Informationen zum Markenrecht finden Sie unter </a:t>
            </a:r>
            <a:r>
              <a:rPr lang="de-DE" sz="1200" kern="1200" noProof="0" dirty="0">
                <a:solidFill>
                  <a:schemeClr val="tx1"/>
                </a:solidFill>
                <a:effectLst/>
                <a:latin typeface="Arial"/>
                <a:ea typeface="+mn-ea"/>
                <a:cs typeface="+mn-cs"/>
                <a:hlinkClick r:id="rId2"/>
              </a:rPr>
              <a:t>http://global.sap.com/corporate-de/legal/copyright/index.epx</a:t>
            </a:r>
            <a:r>
              <a:rPr lang="de-DE" sz="1200" kern="1200" noProof="0" dirty="0">
                <a:solidFill>
                  <a:schemeClr val="tx1"/>
                </a:solidFill>
                <a:effectLst/>
                <a:latin typeface="Arial"/>
                <a:ea typeface="+mn-ea"/>
                <a:cs typeface="+mn-cs"/>
              </a:rPr>
              <a:t>.</a:t>
            </a:r>
          </a:p>
          <a:p>
            <a:pPr>
              <a:spcBef>
                <a:spcPts val="1200"/>
              </a:spcBef>
            </a:pPr>
            <a:r>
              <a:rPr lang="de-DE" sz="1200" kern="1200" noProof="0" dirty="0">
                <a:solidFill>
                  <a:schemeClr val="tx1"/>
                </a:solidFill>
                <a:effectLst/>
                <a:latin typeface="Arial"/>
                <a:ea typeface="+mn-ea"/>
                <a:cs typeface="+mn-cs"/>
              </a:rPr>
              <a:t>Die von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deren Vertriebsfirmen angebotenen Softwareprodukte können Softwarekomponenten auch anderer Softwarehersteller enthalten.</a:t>
            </a:r>
          </a:p>
          <a:p>
            <a:pPr>
              <a:spcBef>
                <a:spcPts val="1200"/>
              </a:spcBef>
            </a:pPr>
            <a:r>
              <a:rPr lang="de-DE" sz="1200" kern="1200" noProof="0" dirty="0">
                <a:solidFill>
                  <a:schemeClr val="tx1"/>
                </a:solidFill>
                <a:effectLst/>
                <a:latin typeface="Arial"/>
                <a:ea typeface="+mn-ea"/>
                <a:cs typeface="+mn-cs"/>
              </a:rPr>
              <a:t>Produkte können länderspezifische Unterschiede aufweisen.</a:t>
            </a:r>
          </a:p>
          <a:p>
            <a:pPr>
              <a:spcBef>
                <a:spcPts val="1200"/>
              </a:spcBef>
            </a:pPr>
            <a:r>
              <a:rPr lang="de-DE" sz="1200" kern="1200" noProof="0" dirty="0">
                <a:solidFill>
                  <a:schemeClr val="tx1"/>
                </a:solidFill>
                <a:effectLst/>
                <a:latin typeface="Arial"/>
                <a:ea typeface="+mn-ea"/>
                <a:cs typeface="+mn-cs"/>
              </a:rPr>
              <a:t>Die vorliegenden Unterlagen werden von der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einem SAP-Konzernunternehmen bereitgestellt und dienen ausschließlich zu Informationszwecken. </a:t>
            </a:r>
            <a:br>
              <a:rPr lang="de-DE" sz="1200" kern="1200" noProof="0" dirty="0">
                <a:solidFill>
                  <a:schemeClr val="tx1"/>
                </a:solidFill>
                <a:effectLst/>
                <a:latin typeface="Arial"/>
                <a:ea typeface="+mn-ea"/>
                <a:cs typeface="+mn-cs"/>
              </a:rPr>
            </a:br>
            <a:r>
              <a:rPr lang="de-DE" sz="1200" kern="1200" noProof="0" dirty="0">
                <a:solidFill>
                  <a:schemeClr val="tx1"/>
                </a:solidFill>
                <a:effectLst/>
                <a:latin typeface="Arial"/>
                <a:ea typeface="+mn-ea"/>
                <a:cs typeface="+mn-cs"/>
              </a:rPr>
              <a:t>Die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ihre Konzernunternehmen übernehmen keinerlei Haftung oder Gewährleistung für Fehler oder Unvollständigkeiten in </a:t>
            </a:r>
            <a:r>
              <a:rPr lang="de-DE" sz="1200" kern="1200" baseline="0" noProof="0" dirty="0">
                <a:solidFill>
                  <a:schemeClr val="tx1"/>
                </a:solidFill>
                <a:effectLst/>
                <a:latin typeface="Arial"/>
                <a:ea typeface="+mn-ea"/>
                <a:cs typeface="+mn-cs"/>
              </a:rPr>
              <a:t> </a:t>
            </a:r>
            <a:r>
              <a:rPr lang="de-DE" sz="1200" kern="1200" noProof="0" dirty="0">
                <a:solidFill>
                  <a:schemeClr val="tx1"/>
                </a:solidFill>
                <a:effectLst/>
                <a:latin typeface="Arial"/>
                <a:ea typeface="+mn-ea"/>
                <a:cs typeface="+mn-cs"/>
              </a:rPr>
              <a:t>dieser Publikation. </a:t>
            </a:r>
            <a:br>
              <a:rPr lang="de-DE" sz="1200" kern="1200" noProof="0" dirty="0">
                <a:solidFill>
                  <a:schemeClr val="tx1"/>
                </a:solidFill>
                <a:effectLst/>
                <a:latin typeface="Arial"/>
                <a:ea typeface="+mn-ea"/>
                <a:cs typeface="+mn-cs"/>
              </a:rPr>
            </a:br>
            <a:r>
              <a:rPr lang="de-DE" sz="1200" kern="1200" noProof="0" dirty="0">
                <a:solidFill>
                  <a:schemeClr val="tx1"/>
                </a:solidFill>
                <a:effectLst/>
                <a:latin typeface="Arial"/>
                <a:ea typeface="+mn-ea"/>
                <a:cs typeface="+mn-cs"/>
              </a:rPr>
              <a:t>Die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1200"/>
              </a:spcBef>
            </a:pPr>
            <a:r>
              <a:rPr lang="de-DE" sz="1200" kern="1200" noProof="0" dirty="0">
                <a:solidFill>
                  <a:schemeClr val="tx1"/>
                </a:solidFill>
                <a:effectLst/>
                <a:latin typeface="Arial"/>
                <a:ea typeface="+mn-ea"/>
                <a:cs typeface="+mn-cs"/>
              </a:rPr>
              <a:t>Insbesondere sind die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a:t>
            </a:r>
            <a:br>
              <a:rPr lang="de-DE" sz="1200" kern="1200" noProof="0" dirty="0">
                <a:solidFill>
                  <a:schemeClr val="tx1"/>
                </a:solidFill>
                <a:effectLst/>
                <a:latin typeface="Arial"/>
                <a:ea typeface="+mn-ea"/>
                <a:cs typeface="+mn-cs"/>
              </a:rPr>
            </a:br>
            <a:r>
              <a:rPr lang="de-DE" sz="1200" kern="1200" noProof="0" dirty="0">
                <a:solidFill>
                  <a:schemeClr val="tx1"/>
                </a:solidFill>
                <a:effectLst/>
                <a:latin typeface="Arial"/>
                <a:ea typeface="+mn-ea"/>
                <a:cs typeface="+mn-cs"/>
              </a:rPr>
              <a:t>die Strategie und etwaige künftige Entwicklungen, Produkte und/oder Plattformen der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ihrer Konzernunternehmen können von der </a:t>
            </a:r>
            <a:r>
              <a:rPr lang="en-US" sz="1200" kern="1200" dirty="0">
                <a:solidFill>
                  <a:schemeClr val="tx1"/>
                </a:solidFill>
                <a:latin typeface="Arial"/>
                <a:ea typeface="Arial Unicode MS" panose="020B0604020202020204" pitchFamily="34" charset="-128"/>
                <a:cs typeface="+mn-cs"/>
              </a:rPr>
              <a:t>SAP SE </a:t>
            </a:r>
            <a:r>
              <a:rPr lang="de-DE" sz="1200" kern="1200" noProof="0" dirty="0">
                <a:solidFill>
                  <a:schemeClr val="tx1"/>
                </a:solidFill>
                <a:effectLst/>
                <a:latin typeface="Arial"/>
                <a:ea typeface="+mn-ea"/>
                <a:cs typeface="+mn-cs"/>
              </a:rPr>
              <a:t>oder ihren Konzernunternehmen jederzeit und ohne Angabe von Gründen unangekündigt geändert werden. </a:t>
            </a:r>
            <a:br>
              <a:rPr lang="de-DE" sz="1200" kern="1200" noProof="0" dirty="0">
                <a:solidFill>
                  <a:schemeClr val="tx1"/>
                </a:solidFill>
                <a:effectLst/>
                <a:latin typeface="Arial"/>
                <a:ea typeface="+mn-ea"/>
                <a:cs typeface="+mn-cs"/>
              </a:rPr>
            </a:br>
            <a:r>
              <a:rPr lang="de-DE" sz="1200" kern="1200" noProof="0" dirty="0">
                <a:solidFill>
                  <a:schemeClr val="tx1"/>
                </a:solidFill>
                <a:effectLst/>
                <a:latin typeface="Arial"/>
                <a:ea typeface="+mn-ea"/>
                <a:cs typeface="+mn-cs"/>
              </a:rPr>
              <a:t>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Die vorausschauenden Aussagen geben die Sicht zu dem Zeitpunkt wieder, zu dem sie getätigt wurden. Dem Leser wird empfohlen, diesen Aussagen kein übertriebenes Vertrauen zu schenken und sich bei Kaufentscheidungen nicht auf sie zu stützen.</a:t>
            </a:r>
          </a:p>
        </p:txBody>
      </p:sp>
    </p:spTree>
    <p:extLst>
      <p:ext uri="{BB962C8B-B14F-4D97-AF65-F5344CB8AC3E}">
        <p14:creationId xmlns:p14="http://schemas.microsoft.com/office/powerpoint/2010/main" val="32008391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685959"/>
            <a:ext cx="10975658" cy="762176"/>
          </a:xfrm>
        </p:spPr>
        <p:txBody>
          <a:bodyPr/>
          <a:lstStyle/>
          <a:p>
            <a:r>
              <a:rPr lang="en-US"/>
              <a:t>Click to edit Master title style</a:t>
            </a:r>
          </a:p>
        </p:txBody>
      </p:sp>
      <p:sp>
        <p:nvSpPr>
          <p:cNvPr id="3" name="Text Placeholder 2"/>
          <p:cNvSpPr>
            <a:spLocks noGrp="1"/>
          </p:cNvSpPr>
          <p:nvPr>
            <p:ph type="body" sz="half" idx="1"/>
          </p:nvPr>
        </p:nvSpPr>
        <p:spPr>
          <a:xfrm>
            <a:off x="609759" y="1600571"/>
            <a:ext cx="5386202" cy="452701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9214" y="1600571"/>
            <a:ext cx="5386202" cy="452701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xfrm>
            <a:off x="783371" y="6567420"/>
            <a:ext cx="3861805" cy="171490"/>
          </a:xfrm>
          <a:prstGeom prst="rect">
            <a:avLst/>
          </a:prstGeom>
        </p:spPr>
        <p:txBody>
          <a:bodyPr/>
          <a:lstStyle>
            <a:lvl1pPr>
              <a:defRPr/>
            </a:lvl1pPr>
          </a:lstStyle>
          <a:p>
            <a:pPr>
              <a:defRPr/>
            </a:pPr>
            <a:endParaRPr lang="en-US" altLang="en-US" dirty="0"/>
          </a:p>
        </p:txBody>
      </p:sp>
      <p:sp>
        <p:nvSpPr>
          <p:cNvPr id="6" name="Rectangle 7"/>
          <p:cNvSpPr>
            <a:spLocks noGrp="1" noChangeArrowheads="1"/>
          </p:cNvSpPr>
          <p:nvPr>
            <p:ph type="sldNum" sz="quarter" idx="11"/>
          </p:nvPr>
        </p:nvSpPr>
        <p:spPr>
          <a:xfrm>
            <a:off x="141855" y="6510257"/>
            <a:ext cx="544124" cy="306459"/>
          </a:xfrm>
          <a:prstGeom prst="rect">
            <a:avLst/>
          </a:prstGeom>
        </p:spPr>
        <p:txBody>
          <a:bodyPr/>
          <a:lstStyle>
            <a:lvl1pPr>
              <a:defRPr/>
            </a:lvl1pPr>
          </a:lstStyle>
          <a:p>
            <a:pPr>
              <a:defRPr/>
            </a:pPr>
            <a:fld id="{D93F11E2-5DC3-439A-8B89-C53F9C66E564}" type="slidenum">
              <a:rPr lang="en-US"/>
              <a:pPr>
                <a:defRPr/>
              </a:pPr>
              <a:t>‹#›</a:t>
            </a:fld>
            <a:endParaRPr lang="en-US" dirty="0"/>
          </a:p>
        </p:txBody>
      </p:sp>
    </p:spTree>
    <p:extLst>
      <p:ext uri="{BB962C8B-B14F-4D97-AF65-F5344CB8AC3E}">
        <p14:creationId xmlns:p14="http://schemas.microsoft.com/office/powerpoint/2010/main" val="336798720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324000" y="324075"/>
            <a:ext cx="11545200" cy="756175"/>
          </a:xfrm>
          <a:prstGeom prst="rect">
            <a:avLst/>
          </a:prstGeom>
        </p:spPr>
        <p:txBody>
          <a:bodyPr vert="horz" lIns="0" tIns="0" rIns="0" bIns="0" rtlCol="0" anchor="ctr" anchorCtr="0">
            <a:noAutofit/>
          </a:bodyPr>
          <a:lstStyle/>
          <a:p>
            <a:r>
              <a:rPr lang="en-US" noProof="0" dirty="0"/>
              <a:t>Insert page title</a:t>
            </a:r>
          </a:p>
        </p:txBody>
      </p:sp>
      <p:sp>
        <p:nvSpPr>
          <p:cNvPr id="3" name="Text Placeholder 2"/>
          <p:cNvSpPr>
            <a:spLocks noGrp="1"/>
          </p:cNvSpPr>
          <p:nvPr>
            <p:ph type="body" idx="1"/>
          </p:nvPr>
        </p:nvSpPr>
        <p:spPr bwMode="gray">
          <a:xfrm>
            <a:off x="324000" y="1691079"/>
            <a:ext cx="11545200" cy="4392042"/>
          </a:xfrm>
          <a:prstGeom prst="rect">
            <a:avLst/>
          </a:prstGeom>
        </p:spPr>
        <p:txBody>
          <a:bodyPr vert="horz" lIns="0" tIns="0" rIns="0" bIns="0" rtlCol="0">
            <a:no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33" name="Rectangle 32"/>
          <p:cNvSpPr/>
          <p:nvPr userDrawn="1"/>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cxnSp>
        <p:nvCxnSpPr>
          <p:cNvPr id="8" name="Straight Connector 7"/>
          <p:cNvCxnSpPr/>
          <p:nvPr/>
        </p:nvCxnSpPr>
        <p:spPr>
          <a:xfrm>
            <a:off x="324000" y="1231485"/>
            <a:ext cx="115452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
        <p:nvSpPr>
          <p:cNvPr id="95" name="Rectangle 94"/>
          <p:cNvSpPr/>
          <p:nvPr userDrawn="1"/>
        </p:nvSpPr>
        <p:spPr bwMode="white">
          <a:xfrm>
            <a:off x="324000" y="6537251"/>
            <a:ext cx="11545200" cy="324075"/>
          </a:xfrm>
          <a:prstGeom prst="rect">
            <a:avLst/>
          </a:prstGeom>
          <a:solidFill>
            <a:schemeClr val="tx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10" name="TextBox 9"/>
          <p:cNvSpPr txBox="1"/>
          <p:nvPr userDrawn="1"/>
        </p:nvSpPr>
        <p:spPr bwMode="black">
          <a:xfrm>
            <a:off x="324000" y="6630039"/>
            <a:ext cx="3401577" cy="138499"/>
          </a:xfrm>
          <a:prstGeom prst="rect">
            <a:avLst/>
          </a:prstGeom>
          <a:noFill/>
        </p:spPr>
        <p:txBody>
          <a:bodyPr wrap="none" lIns="85730" tIns="0" rIns="0" bIns="0" rtlCol="0">
            <a:spAutoFit/>
          </a:bodyPr>
          <a:lstStyle/>
          <a:p>
            <a:pPr marL="133200" indent="-133200" algn="l">
              <a:buClr>
                <a:schemeClr val="bg1"/>
              </a:buClr>
              <a:buFont typeface="Arial" pitchFamily="34" charset="0"/>
              <a:buChar char="©"/>
              <a:tabLst/>
            </a:pPr>
            <a:r>
              <a:rPr lang="en-US" sz="900" noProof="0" dirty="0">
                <a:solidFill>
                  <a:schemeClr val="bg1"/>
                </a:solidFill>
              </a:rPr>
              <a:t>2017 SAP SE or an SAP affiliate company. All rights reserved.</a:t>
            </a:r>
          </a:p>
        </p:txBody>
      </p:sp>
      <p:sp>
        <p:nvSpPr>
          <p:cNvPr id="34" name="TextBox 33"/>
          <p:cNvSpPr txBox="1"/>
          <p:nvPr userDrawn="1"/>
        </p:nvSpPr>
        <p:spPr bwMode="black">
          <a:xfrm>
            <a:off x="11640519" y="6630039"/>
            <a:ext cx="227631" cy="138499"/>
          </a:xfrm>
          <a:prstGeom prst="rect">
            <a:avLst/>
          </a:prstGeom>
          <a:noFill/>
        </p:spPr>
        <p:txBody>
          <a:bodyPr wrap="none" lIns="0" tIns="0" rIns="85730" bIns="0" rtlCol="0">
            <a:spAutoFit/>
          </a:bodyPr>
          <a:lstStyle/>
          <a:p>
            <a:pPr marL="111525" indent="-111525" algn="r">
              <a:buClr>
                <a:schemeClr val="accent2"/>
              </a:buClr>
              <a:buFont typeface="Arial" pitchFamily="34" charset="0"/>
              <a:buNone/>
            </a:pPr>
            <a:fld id="{0BDC132A-5C91-4078-9777-31DA19A62E0A}" type="slidenum">
              <a:rPr lang="en-US" sz="900" baseline="0" noProof="0" smtClean="0">
                <a:solidFill>
                  <a:schemeClr val="bg1"/>
                </a:solidFill>
              </a:rPr>
              <a:pPr marL="111525" indent="-111525" algn="r">
                <a:buClr>
                  <a:schemeClr val="accent2"/>
                </a:buClr>
                <a:buFont typeface="Arial" pitchFamily="34" charset="0"/>
                <a:buNone/>
              </a:pPr>
              <a:t>‹#›</a:t>
            </a:fld>
            <a:endParaRPr lang="en-US" sz="900" noProof="0" dirty="0">
              <a:solidFill>
                <a:schemeClr val="bg1"/>
              </a:solidFill>
            </a:endParaRPr>
          </a:p>
        </p:txBody>
      </p:sp>
      <p:sp>
        <p:nvSpPr>
          <p:cNvPr id="4" name="Information_Classification"/>
          <p:cNvSpPr txBox="1"/>
          <p:nvPr userDrawn="1"/>
        </p:nvSpPr>
        <p:spPr>
          <a:xfrm>
            <a:off x="9843135" y="6630039"/>
            <a:ext cx="1255395" cy="138499"/>
          </a:xfrm>
          <a:prstGeom prst="rect">
            <a:avLst/>
          </a:prstGeom>
          <a:noFill/>
        </p:spPr>
        <p:txBody>
          <a:bodyPr vert="horz" wrap="square" lIns="0" tIns="0" rIns="0" bIns="0" rtlCol="0">
            <a:spAutoFit/>
          </a:bodyPr>
          <a:lstStyle/>
          <a:p>
            <a:pPr algn="r" fontAlgn="base">
              <a:spcBef>
                <a:spcPts val="600"/>
              </a:spcBef>
              <a:spcAft>
                <a:spcPct val="0"/>
              </a:spcAft>
              <a:buClr>
                <a:srgbClr val="F0AB00"/>
              </a:buClr>
              <a:buSzPct val="80000"/>
            </a:pPr>
            <a:r>
              <a:rPr kumimoji="0" lang="en-US" sz="900" b="0" i="0" u="none" kern="0" baseline="0" dirty="0">
                <a:solidFill>
                  <a:srgbClr val="FFFFFF"/>
                </a:solidFill>
                <a:latin typeface="Arial"/>
                <a:ea typeface="Arial Unicode MS"/>
                <a:cs typeface="Arial Unicode MS" pitchFamily="34" charset="-128"/>
                <a:sym typeface="Arial"/>
              </a:rPr>
              <a:t>Internal</a:t>
            </a:r>
          </a:p>
        </p:txBody>
      </p:sp>
    </p:spTree>
    <p:extLst>
      <p:ext uri="{BB962C8B-B14F-4D97-AF65-F5344CB8AC3E}">
        <p14:creationId xmlns:p14="http://schemas.microsoft.com/office/powerpoint/2010/main" val="3836400449"/>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8" r:id="rId9"/>
    <p:sldLayoutId id="2147483749" r:id="rId10"/>
    <p:sldLayoutId id="2147483750" r:id="rId11"/>
    <p:sldLayoutId id="2147483751" r:id="rId12"/>
    <p:sldLayoutId id="2147483752" r:id="rId13"/>
    <p:sldLayoutId id="2147483753" r:id="rId14"/>
    <p:sldLayoutId id="2147483754" r:id="rId15"/>
    <p:sldLayoutId id="2147483747"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Lst>
  <p:hf sldNum="0" hdr="0"/>
  <p:txStyles>
    <p:titleStyle>
      <a:lvl1pPr algn="l" defTabSz="1088776" rtl="0" eaLnBrk="1" latinLnBrk="0" hangingPunct="1">
        <a:spcBef>
          <a:spcPct val="0"/>
        </a:spcBef>
        <a:buNone/>
        <a:defRPr sz="2800" b="1" kern="1200">
          <a:solidFill>
            <a:schemeClr val="accent2"/>
          </a:solidFill>
          <a:latin typeface="+mj-lt"/>
          <a:ea typeface="+mj-ea"/>
          <a:cs typeface="+mj-cs"/>
        </a:defRPr>
      </a:lvl1pPr>
    </p:titleStyle>
    <p:bodyStyle>
      <a:lvl1pPr marL="0" indent="0" algn="l" defTabSz="1088776" rtl="0" eaLnBrk="1" latinLnBrk="0" hangingPunct="1">
        <a:spcBef>
          <a:spcPts val="2400"/>
        </a:spcBef>
        <a:buClr>
          <a:schemeClr val="accent1"/>
        </a:buClr>
        <a:buSzPct val="80000"/>
        <a:buFontTx/>
        <a:buNone/>
        <a:defRPr sz="2000" b="1" kern="1200">
          <a:solidFill>
            <a:schemeClr val="tx1"/>
          </a:solidFill>
          <a:latin typeface="+mn-lt"/>
          <a:ea typeface="+mn-ea"/>
          <a:cs typeface="+mn-cs"/>
        </a:defRPr>
      </a:lvl1pPr>
      <a:lvl2pPr marL="0" indent="0" algn="l" defTabSz="1088776" rtl="0" eaLnBrk="1" latinLnBrk="0" hangingPunct="1">
        <a:spcBef>
          <a:spcPts val="600"/>
        </a:spcBef>
        <a:buClr>
          <a:schemeClr val="accent1"/>
        </a:buClr>
        <a:buSzPct val="80000"/>
        <a:buFont typeface="Wingdings" pitchFamily="2" charset="2"/>
        <a:buNone/>
        <a:defRPr sz="2000" kern="1200">
          <a:solidFill>
            <a:schemeClr val="tx1"/>
          </a:solidFill>
          <a:latin typeface="+mn-lt"/>
          <a:ea typeface="+mn-ea"/>
          <a:cs typeface="+mn-cs"/>
        </a:defRPr>
      </a:lvl2pPr>
      <a:lvl3pPr marL="180000" indent="-180000" algn="l" defTabSz="1088776" rtl="0" eaLnBrk="1" latinLnBrk="0" hangingPunct="1">
        <a:spcBef>
          <a:spcPts val="400"/>
        </a:spcBef>
        <a:buClr>
          <a:schemeClr val="accent1"/>
        </a:buClr>
        <a:buSzPct val="100000"/>
        <a:buFont typeface="Wingdings" pitchFamily="2" charset="2"/>
        <a:buChar char=""/>
        <a:defRPr sz="1800" kern="1200">
          <a:solidFill>
            <a:schemeClr val="tx1"/>
          </a:solidFill>
          <a:latin typeface="+mn-lt"/>
          <a:ea typeface="+mn-ea"/>
          <a:cs typeface="+mn-cs"/>
        </a:defRPr>
      </a:lvl3pPr>
      <a:lvl4pPr marL="360000" indent="-180000" algn="l" defTabSz="1088776" rtl="0" eaLnBrk="1" latinLnBrk="0" hangingPunct="1">
        <a:spcBef>
          <a:spcPts val="400"/>
        </a:spcBef>
        <a:buClr>
          <a:schemeClr val="tx1"/>
        </a:buClr>
        <a:buSzPct val="100000"/>
        <a:buFont typeface="Arial" pitchFamily="34" charset="0"/>
        <a:buChar char="–"/>
        <a:defRPr sz="1800" kern="1200">
          <a:solidFill>
            <a:schemeClr val="tx1"/>
          </a:solidFill>
          <a:latin typeface="+mn-lt"/>
          <a:ea typeface="+mn-ea"/>
          <a:cs typeface="+mn-cs"/>
        </a:defRPr>
      </a:lvl4pPr>
      <a:lvl5pPr marL="540000" indent="-180000" algn="l" defTabSz="1088776" rtl="0" eaLnBrk="1" latinLnBrk="0" hangingPunct="1">
        <a:spcBef>
          <a:spcPts val="250"/>
        </a:spcBef>
        <a:buClr>
          <a:schemeClr val="tx1"/>
        </a:buClr>
        <a:buSzPct val="100000"/>
        <a:buFont typeface="Courier New" pitchFamily="49" charset="0"/>
        <a:buChar char="o"/>
        <a:defRPr sz="1600" kern="1200">
          <a:solidFill>
            <a:schemeClr val="tx1"/>
          </a:solidFill>
          <a:latin typeface="+mn-lt"/>
          <a:ea typeface="+mn-ea"/>
          <a:cs typeface="+mn-cs"/>
        </a:defRPr>
      </a:lvl5pPr>
      <a:lvl6pPr marL="2994134" indent="-272194" algn="l" defTabSz="1088776"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8522" indent="-272194" algn="l" defTabSz="1088776"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910" indent="-272194" algn="l" defTabSz="1088776"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7298" indent="-272194" algn="l" defTabSz="1088776"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776" rtl="0" eaLnBrk="1" latinLnBrk="0" hangingPunct="1">
        <a:defRPr sz="2100" kern="1200">
          <a:solidFill>
            <a:schemeClr val="tx1"/>
          </a:solidFill>
          <a:latin typeface="+mn-lt"/>
          <a:ea typeface="+mn-ea"/>
          <a:cs typeface="+mn-cs"/>
        </a:defRPr>
      </a:lvl1pPr>
      <a:lvl2pPr marL="544388" algn="l" defTabSz="1088776" rtl="0" eaLnBrk="1" latinLnBrk="0" hangingPunct="1">
        <a:defRPr sz="2100" kern="1200">
          <a:solidFill>
            <a:schemeClr val="tx1"/>
          </a:solidFill>
          <a:latin typeface="+mn-lt"/>
          <a:ea typeface="+mn-ea"/>
          <a:cs typeface="+mn-cs"/>
        </a:defRPr>
      </a:lvl2pPr>
      <a:lvl3pPr marL="1088776" algn="l" defTabSz="1088776" rtl="0" eaLnBrk="1" latinLnBrk="0" hangingPunct="1">
        <a:defRPr sz="2100" kern="1200">
          <a:solidFill>
            <a:schemeClr val="tx1"/>
          </a:solidFill>
          <a:latin typeface="+mn-lt"/>
          <a:ea typeface="+mn-ea"/>
          <a:cs typeface="+mn-cs"/>
        </a:defRPr>
      </a:lvl3pPr>
      <a:lvl4pPr marL="1633164" algn="l" defTabSz="1088776" rtl="0" eaLnBrk="1" latinLnBrk="0" hangingPunct="1">
        <a:defRPr sz="2100" kern="1200">
          <a:solidFill>
            <a:schemeClr val="tx1"/>
          </a:solidFill>
          <a:latin typeface="+mn-lt"/>
          <a:ea typeface="+mn-ea"/>
          <a:cs typeface="+mn-cs"/>
        </a:defRPr>
      </a:lvl4pPr>
      <a:lvl5pPr marL="2177552" algn="l" defTabSz="1088776" rtl="0" eaLnBrk="1" latinLnBrk="0" hangingPunct="1">
        <a:defRPr sz="2100" kern="1200">
          <a:solidFill>
            <a:schemeClr val="tx1"/>
          </a:solidFill>
          <a:latin typeface="+mn-lt"/>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www.ronsplace.eu/Products/RonsEditor?utm_source=killink" TargetMode="External"/><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notesSlide" Target="../notesSlides/notesSlide10.xml"/><Relationship Id="rId7" Type="http://schemas.openxmlformats.org/officeDocument/2006/relationships/package" Target="../embeddings/Microsoft_Excel_Macro-Enabled_Worksheet1.xlsm"/><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package" Target="../embeddings/Microsoft_Excel_Macro-Enabled_Worksheet.xlsm"/><Relationship Id="rId4" Type="http://schemas.openxmlformats.org/officeDocument/2006/relationships/hyperlink" Target="http://www.bakerhughe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0.xml"/><Relationship Id="rId1" Type="http://schemas.openxmlformats.org/officeDocument/2006/relationships/vmlDrawing" Target="../drawings/vmlDrawing2.vml"/><Relationship Id="rId5" Type="http://schemas.openxmlformats.org/officeDocument/2006/relationships/image" Target="../media/image32.wmf"/><Relationship Id="rId4" Type="http://schemas.openxmlformats.org/officeDocument/2006/relationships/package" Target="../embeddings/Microsoft_PowerPoint_Presentation.pptx"/></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0" y="47135"/>
            <a:ext cx="12195175" cy="6859588"/>
          </a:xfrm>
          <a:prstGeom prst="rect">
            <a:avLst/>
          </a:prstGeom>
        </p:spPr>
      </p:pic>
      <p:sp>
        <p:nvSpPr>
          <p:cNvPr id="9" name="Rectangle 8"/>
          <p:cNvSpPr/>
          <p:nvPr/>
        </p:nvSpPr>
        <p:spPr bwMode="gray">
          <a:xfrm>
            <a:off x="10510" y="9427"/>
            <a:ext cx="12195175" cy="2520000"/>
          </a:xfrm>
          <a:prstGeom prst="rect">
            <a:avLst/>
          </a:prstGeom>
          <a:solidFill>
            <a:schemeClr val="bg1">
              <a:alpha val="75000"/>
            </a:schemeClr>
          </a:solidFill>
          <a:ln w="6350"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11" name="Rectangle 10"/>
          <p:cNvSpPr/>
          <p:nvPr/>
        </p:nvSpPr>
        <p:spPr bwMode="gray">
          <a:xfrm>
            <a:off x="324000" y="0"/>
            <a:ext cx="11545200" cy="162038"/>
          </a:xfrm>
          <a:prstGeom prst="rect">
            <a:avLst/>
          </a:prstGeom>
          <a:solidFill>
            <a:schemeClr val="accent1"/>
          </a:solidFill>
          <a:ln w="9525" algn="ctr">
            <a:noFill/>
            <a:miter lim="800000"/>
            <a:headEnd/>
            <a:tailEnd/>
          </a:ln>
        </p:spPr>
        <p:txBody>
          <a:bodyPr lIns="107163" tIns="85730" rIns="107163" bIns="85730" rtlCol="0" anchor="ctr"/>
          <a:lstStyle/>
          <a:p>
            <a:pPr marR="0" algn="ctr" defTabSz="1088776" eaLnBrk="1" fontAlgn="base" latinLnBrk="0" hangingPunct="1">
              <a:lnSpc>
                <a:spcPct val="100000"/>
              </a:lnSpc>
              <a:spcBef>
                <a:spcPct val="50000"/>
              </a:spcBef>
              <a:spcAft>
                <a:spcPct val="0"/>
              </a:spcAft>
              <a:buClr>
                <a:srgbClr val="F0AB00"/>
              </a:buClr>
              <a:buSzPct val="80000"/>
              <a:tabLst/>
            </a:pPr>
            <a:endParaRPr kumimoji="0" lang="en-US" sz="19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2" name="Title 1"/>
          <p:cNvSpPr>
            <a:spLocks noGrp="1"/>
          </p:cNvSpPr>
          <p:nvPr>
            <p:ph type="title"/>
          </p:nvPr>
        </p:nvSpPr>
        <p:spPr/>
        <p:txBody>
          <a:bodyPr/>
          <a:lstStyle/>
          <a:p>
            <a:r>
              <a:rPr lang="en-US" sz="2800" dirty="0"/>
              <a:t>Ariba Network</a:t>
            </a:r>
            <a:br>
              <a:rPr lang="en-US" sz="2800" dirty="0"/>
            </a:br>
            <a:r>
              <a:rPr lang="en-US" sz="2800" dirty="0"/>
              <a:t>CSV Invoice upload guide</a:t>
            </a:r>
          </a:p>
        </p:txBody>
      </p:sp>
      <p:sp>
        <p:nvSpPr>
          <p:cNvPr id="3" name="Subtitle 2"/>
          <p:cNvSpPr>
            <a:spLocks noGrp="1"/>
          </p:cNvSpPr>
          <p:nvPr>
            <p:ph type="subTitle" idx="1"/>
          </p:nvPr>
        </p:nvSpPr>
        <p:spPr>
          <a:xfrm>
            <a:off x="467999" y="1512000"/>
            <a:ext cx="10620000" cy="276999"/>
          </a:xfrm>
        </p:spPr>
        <p:txBody>
          <a:bodyPr/>
          <a:lstStyle/>
          <a:p>
            <a:r>
              <a:rPr lang="en-US" dirty="0"/>
              <a:t>Feb, 2021</a:t>
            </a:r>
          </a:p>
        </p:txBody>
      </p:sp>
      <p:sp>
        <p:nvSpPr>
          <p:cNvPr id="22" name="ConfidentialFlag"/>
          <p:cNvSpPr txBox="1"/>
          <p:nvPr/>
        </p:nvSpPr>
        <p:spPr>
          <a:xfrm>
            <a:off x="11152991" y="2188086"/>
            <a:ext cx="932513" cy="215444"/>
          </a:xfrm>
          <a:prstGeom prst="rect">
            <a:avLst/>
          </a:prstGeom>
          <a:noFill/>
        </p:spPr>
        <p:txBody>
          <a:bodyPr vert="horz" wrap="square" lIns="0" tIns="0" rIns="0" bIns="0" rtlCol="0" anchor="b">
            <a:spAutoFit/>
          </a:bodyPr>
          <a:lstStyle/>
          <a:p>
            <a:pPr algn="r" fontAlgn="base">
              <a:spcBef>
                <a:spcPts val="600"/>
              </a:spcBef>
              <a:spcAft>
                <a:spcPct val="0"/>
              </a:spcAft>
              <a:buClr>
                <a:srgbClr val="F0AB00"/>
              </a:buClr>
              <a:buSzPct val="80000"/>
            </a:pPr>
            <a:r>
              <a:rPr lang="en-US" sz="1400" kern="0" dirty="0">
                <a:solidFill>
                  <a:srgbClr val="000000"/>
                </a:solidFill>
                <a:ea typeface="Arial Unicode MS" pitchFamily="34" charset="-128"/>
                <a:cs typeface="Arial Unicode MS" pitchFamily="34" charset="-128"/>
              </a:rPr>
              <a:t>Internal</a:t>
            </a:r>
          </a:p>
        </p:txBody>
      </p:sp>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999" y="2115530"/>
            <a:ext cx="1477566" cy="288000"/>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438" y="6083725"/>
            <a:ext cx="916759" cy="453600"/>
          </a:xfrm>
          <a:prstGeom prst="rect">
            <a:avLst/>
          </a:prstGeom>
        </p:spPr>
      </p:pic>
      <p:pic>
        <p:nvPicPr>
          <p:cNvPr id="3074" name="Picture 2">
            <a:extLst>
              <a:ext uri="{FF2B5EF4-FFF2-40B4-BE49-F238E27FC236}">
                <a16:creationId xmlns:a16="http://schemas.microsoft.com/office/drawing/2014/main" id="{A5D2D506-0846-45C3-BF30-F8846FE325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79868" y="632137"/>
            <a:ext cx="1653946" cy="1248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2760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a:t>
            </a:r>
          </a:p>
        </p:txBody>
      </p:sp>
      <p:sp>
        <p:nvSpPr>
          <p:cNvPr id="3" name="Text Placeholder 2"/>
          <p:cNvSpPr>
            <a:spLocks noGrp="1"/>
          </p:cNvSpPr>
          <p:nvPr>
            <p:ph type="body" sz="quarter" idx="10"/>
          </p:nvPr>
        </p:nvSpPr>
        <p:spPr>
          <a:xfrm>
            <a:off x="324000" y="1465243"/>
            <a:ext cx="11545200" cy="4781321"/>
          </a:xfrm>
        </p:spPr>
        <p:txBody>
          <a:bodyPr/>
          <a:lstStyle/>
          <a:p>
            <a:pPr marL="285750" lvl="1" indent="-285750">
              <a:spcAft>
                <a:spcPts val="600"/>
              </a:spcAft>
              <a:buFont typeface="Wingdings" panose="05000000000000000000" pitchFamily="2" charset="2"/>
              <a:buChar char="§"/>
            </a:pPr>
            <a:r>
              <a:rPr lang="en-US" dirty="0">
                <a:latin typeface="Arial" pitchFamily="34" charset="0"/>
                <a:cs typeface="Arial" pitchFamily="34" charset="0"/>
              </a:rPr>
              <a:t>CSV Invoice overview</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CSV Invoices scope</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Data Requirements</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CSV fields mapping</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CSV template use</a:t>
            </a:r>
          </a:p>
          <a:p>
            <a:pPr marL="622300" lvl="2" indent="-177800">
              <a:spcAft>
                <a:spcPts val="600"/>
              </a:spcAft>
              <a:buFont typeface="Arial" panose="020B0604020202020204" pitchFamily="34" charset="0"/>
              <a:buChar char="•"/>
            </a:pPr>
            <a:r>
              <a:rPr lang="en-US" dirty="0">
                <a:latin typeface="Arial" pitchFamily="34" charset="0"/>
                <a:cs typeface="Arial" pitchFamily="34" charset="0"/>
              </a:rPr>
              <a:t>Downloading CSV template</a:t>
            </a:r>
          </a:p>
          <a:p>
            <a:pPr marL="622300" lvl="2" indent="-177800">
              <a:spcAft>
                <a:spcPts val="600"/>
              </a:spcAft>
              <a:buFont typeface="Arial" panose="020B0604020202020204" pitchFamily="34" charset="0"/>
              <a:buChar char="•"/>
            </a:pPr>
            <a:r>
              <a:rPr lang="en-US" dirty="0">
                <a:latin typeface="Arial" pitchFamily="34" charset="0"/>
                <a:cs typeface="Arial" pitchFamily="34" charset="0"/>
              </a:rPr>
              <a:t>Uploading CSV Invoice</a:t>
            </a:r>
          </a:p>
          <a:p>
            <a:pPr marL="622300" lvl="2" indent="-177800">
              <a:spcAft>
                <a:spcPts val="600"/>
              </a:spcAft>
              <a:buFont typeface="Arial" panose="020B0604020202020204" pitchFamily="34" charset="0"/>
              <a:buChar char="•"/>
            </a:pPr>
            <a:r>
              <a:rPr lang="en-GB" dirty="0">
                <a:latin typeface="Arial" pitchFamily="34" charset="0"/>
                <a:cs typeface="Arial" pitchFamily="34" charset="0"/>
              </a:rPr>
              <a:t>Tracking Invoice status</a:t>
            </a:r>
            <a:endParaRPr lang="en-US" dirty="0">
              <a:latin typeface="Arial" pitchFamily="34" charset="0"/>
              <a:cs typeface="Arial" pitchFamily="34" charset="0"/>
            </a:endParaRP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Troubleshooting CSV Invoices</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CSV template Change log</a:t>
            </a:r>
          </a:p>
          <a:p>
            <a:pPr marL="285750" lvl="1" indent="-285750">
              <a:spcAft>
                <a:spcPts val="600"/>
              </a:spcAft>
              <a:buFont typeface="Wingdings" panose="05000000000000000000" pitchFamily="2" charset="2"/>
              <a:buChar char="§"/>
            </a:pPr>
            <a:r>
              <a:rPr lang="en-GB" dirty="0">
                <a:latin typeface="Arial" pitchFamily="34" charset="0"/>
                <a:cs typeface="Arial" pitchFamily="34" charset="0"/>
              </a:rPr>
              <a:t>Contacts and Support</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Invoice Overview</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3174969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CSV Invoice Overview</a:t>
            </a:r>
            <a:endParaRPr lang="en-US" dirty="0"/>
          </a:p>
        </p:txBody>
      </p:sp>
      <p:sp>
        <p:nvSpPr>
          <p:cNvPr id="3" name="Text Placeholder 2"/>
          <p:cNvSpPr>
            <a:spLocks noGrp="1"/>
          </p:cNvSpPr>
          <p:nvPr>
            <p:ph type="body" sz="quarter" idx="10"/>
          </p:nvPr>
        </p:nvSpPr>
        <p:spPr/>
        <p:txBody>
          <a:bodyPr/>
          <a:lstStyle/>
          <a:p>
            <a:pPr marL="285750" indent="-285750">
              <a:buFont typeface="Arial" panose="020B0604020202020204" pitchFamily="34" charset="0"/>
              <a:buChar char="•"/>
            </a:pPr>
            <a:r>
              <a:rPr lang="en-GB" dirty="0"/>
              <a:t>CSV stands for Comma Separated Value/Variable file.</a:t>
            </a:r>
            <a:br>
              <a:rPr lang="en-GB" dirty="0"/>
            </a:br>
            <a:r>
              <a:rPr lang="en-GB" b="0" dirty="0"/>
              <a:t>It represents structured way of data stored as plain text file.</a:t>
            </a:r>
          </a:p>
          <a:p>
            <a:pPr marL="285750" indent="-285750">
              <a:buFont typeface="Arial" panose="020B0604020202020204" pitchFamily="34" charset="0"/>
              <a:buChar char="•"/>
            </a:pPr>
            <a:r>
              <a:rPr lang="en-US" dirty="0"/>
              <a:t>CSV Invoice Upload</a:t>
            </a:r>
            <a:br>
              <a:rPr lang="en-US" b="0" dirty="0"/>
            </a:br>
            <a:r>
              <a:rPr lang="en-US" b="0" dirty="0"/>
              <a:t>Supports the transfer, transformation and loading of comma delimited files (CSV) representing a Supplier’s invoices to be rendered as cXML invoices for their Customers.</a:t>
            </a:r>
            <a:br>
              <a:rPr lang="en-US" b="0" dirty="0">
                <a:highlight>
                  <a:srgbClr val="00FF00"/>
                </a:highlight>
              </a:rPr>
            </a:br>
            <a:br>
              <a:rPr lang="en-US" b="0" dirty="0"/>
            </a:br>
            <a:r>
              <a:rPr lang="en-US" b="0" dirty="0"/>
              <a:t>Provides an effective means for Suppliers with a large number of invoices to submit these to their Ariba customers electronically when they do not have the immediate means to provide these via cXML or EDI directly. </a:t>
            </a:r>
            <a:endParaRPr lang="en-US" b="0" dirty="0">
              <a:highlight>
                <a:srgbClr val="FFFF00"/>
              </a:highlight>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Invoice Scope</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4283861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a:t>CSV Invoice Scope</a:t>
            </a:r>
            <a:endParaRPr lang="en-US" sz="2400" b="0" dirty="0"/>
          </a:p>
        </p:txBody>
      </p:sp>
      <p:sp>
        <p:nvSpPr>
          <p:cNvPr id="3" name="Text Placeholder 2"/>
          <p:cNvSpPr>
            <a:spLocks noGrp="1"/>
          </p:cNvSpPr>
          <p:nvPr>
            <p:ph type="body" sz="quarter" idx="10"/>
          </p:nvPr>
        </p:nvSpPr>
        <p:spPr>
          <a:xfrm>
            <a:off x="99152" y="1480008"/>
            <a:ext cx="11770048" cy="4603113"/>
          </a:xfrm>
        </p:spPr>
        <p:txBody>
          <a:bodyPr/>
          <a:lstStyle/>
          <a:p>
            <a:pPr lvl="2" indent="0">
              <a:buNone/>
            </a:pPr>
            <a:r>
              <a:rPr lang="en-US" b="1" dirty="0"/>
              <a:t>Baker Hughes supports the following CSV invoice types:</a:t>
            </a:r>
          </a:p>
          <a:p>
            <a:pPr marL="465750" lvl="2" indent="-285750"/>
            <a:r>
              <a:rPr lang="en-US" b="1" dirty="0"/>
              <a:t>PO Invoices: </a:t>
            </a:r>
            <a:r>
              <a:rPr lang="en-US" dirty="0"/>
              <a:t>invoices against purchase order where the purchase order was received through Ariba Network.</a:t>
            </a:r>
          </a:p>
          <a:p>
            <a:pPr marL="465750" lvl="2" indent="-285750"/>
            <a:r>
              <a:rPr lang="en-US" b="1" dirty="0"/>
              <a:t>Credit Memos: </a:t>
            </a:r>
            <a:r>
              <a:rPr lang="en-US" dirty="0"/>
              <a:t>Line item level credit invoices.</a:t>
            </a:r>
          </a:p>
          <a:p>
            <a:pPr lvl="2" indent="0">
              <a:buNone/>
            </a:pPr>
            <a:endParaRPr lang="en-US" b="1" dirty="0"/>
          </a:p>
          <a:p>
            <a:pPr lvl="2" indent="0">
              <a:buNone/>
            </a:pPr>
            <a:r>
              <a:rPr lang="en-US" b="1" dirty="0"/>
              <a:t>Invoices submitted through CSV upload have the following requirements:</a:t>
            </a:r>
          </a:p>
          <a:p>
            <a:pPr marL="800100" lvl="1" indent="-342900">
              <a:lnSpc>
                <a:spcPct val="80000"/>
              </a:lnSpc>
              <a:buFont typeface="Arial" panose="020B0604020202020204" pitchFamily="34" charset="0"/>
              <a:buChar char="•"/>
            </a:pPr>
            <a:r>
              <a:rPr lang="en-US" dirty="0"/>
              <a:t>Cannot be greater than 10,000 lines in total </a:t>
            </a:r>
          </a:p>
          <a:p>
            <a:pPr marL="800100" lvl="1" indent="-342900">
              <a:lnSpc>
                <a:spcPct val="80000"/>
              </a:lnSpc>
              <a:buFont typeface="Arial" panose="020B0604020202020204" pitchFamily="34" charset="0"/>
              <a:buChar char="•"/>
            </a:pPr>
            <a:r>
              <a:rPr lang="en-US" dirty="0"/>
              <a:t>Cannot be greater than 5000 invoices per file</a:t>
            </a:r>
          </a:p>
          <a:p>
            <a:pPr marL="800100" lvl="1" indent="-342900">
              <a:lnSpc>
                <a:spcPct val="80000"/>
              </a:lnSpc>
              <a:buFont typeface="Arial" panose="020B0604020202020204" pitchFamily="34" charset="0"/>
              <a:buChar char="•"/>
            </a:pPr>
            <a:r>
              <a:rPr lang="en-US" dirty="0"/>
              <a:t>File cannot exceed 40MB in size.</a:t>
            </a:r>
          </a:p>
          <a:p>
            <a:pPr marL="342900" lvl="1" indent="-342900">
              <a:spcBef>
                <a:spcPts val="1620"/>
              </a:spcBef>
              <a:buFont typeface="Arial" panose="020B0604020202020204" pitchFamily="34" charset="0"/>
              <a:buChar char="•"/>
            </a:pPr>
            <a:endParaRPr lang="en-US" dirty="0"/>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Data requirements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556969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6" name="Table 6">
            <a:extLst>
              <a:ext uri="{FF2B5EF4-FFF2-40B4-BE49-F238E27FC236}">
                <a16:creationId xmlns:a16="http://schemas.microsoft.com/office/drawing/2014/main" id="{C646F6BB-64F5-4705-A3AD-FDB1E3708C98}"/>
              </a:ext>
            </a:extLst>
          </p:cNvPr>
          <p:cNvGraphicFramePr>
            <a:graphicFrameLocks noGrp="1"/>
          </p:cNvGraphicFramePr>
          <p:nvPr>
            <p:extLst>
              <p:ext uri="{D42A27DB-BD31-4B8C-83A1-F6EECF244321}">
                <p14:modId xmlns:p14="http://schemas.microsoft.com/office/powerpoint/2010/main" val="2834854524"/>
              </p:ext>
            </p:extLst>
          </p:nvPr>
        </p:nvGraphicFramePr>
        <p:xfrm>
          <a:off x="495957" y="1489435"/>
          <a:ext cx="11249841" cy="3632148"/>
        </p:xfrm>
        <a:graphic>
          <a:graphicData uri="http://schemas.openxmlformats.org/drawingml/2006/table">
            <a:tbl>
              <a:tblPr firstRow="1" bandRow="1">
                <a:tableStyleId>{3C2FFA5D-87B4-456A-9821-1D502468CF0F}</a:tableStyleId>
              </a:tblPr>
              <a:tblGrid>
                <a:gridCol w="2822278">
                  <a:extLst>
                    <a:ext uri="{9D8B030D-6E8A-4147-A177-3AD203B41FA5}">
                      <a16:colId xmlns:a16="http://schemas.microsoft.com/office/drawing/2014/main" val="1215284835"/>
                    </a:ext>
                  </a:extLst>
                </a:gridCol>
                <a:gridCol w="3318235">
                  <a:extLst>
                    <a:ext uri="{9D8B030D-6E8A-4147-A177-3AD203B41FA5}">
                      <a16:colId xmlns:a16="http://schemas.microsoft.com/office/drawing/2014/main" val="4168551431"/>
                    </a:ext>
                  </a:extLst>
                </a:gridCol>
                <a:gridCol w="5109328">
                  <a:extLst>
                    <a:ext uri="{9D8B030D-6E8A-4147-A177-3AD203B41FA5}">
                      <a16:colId xmlns:a16="http://schemas.microsoft.com/office/drawing/2014/main" val="2613169480"/>
                    </a:ext>
                  </a:extLst>
                </a:gridCol>
              </a:tblGrid>
              <a:tr h="448716">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1932943891"/>
                  </a:ext>
                </a:extLst>
              </a:tr>
              <a:tr h="448716">
                <a:tc>
                  <a:txBody>
                    <a:bodyPr/>
                    <a:lstStyle/>
                    <a:p>
                      <a:pPr algn="l" rtl="0" fontAlgn="b"/>
                      <a:r>
                        <a:rPr lang="en-US" sz="1400" b="0" i="0" u="none" strike="noStrike" dirty="0" err="1">
                          <a:solidFill>
                            <a:srgbClr val="000000"/>
                          </a:solidFill>
                          <a:effectLst/>
                          <a:latin typeface="Arial" panose="020B0604020202020204" pitchFamily="34" charset="0"/>
                        </a:rPr>
                        <a:t>invoiceID</a:t>
                      </a:r>
                      <a:endParaRPr lang="en-US" sz="1400" b="0" i="0" u="none" strike="noStrike" dirty="0">
                        <a:solidFill>
                          <a:srgbClr val="000000"/>
                        </a:solidFill>
                        <a:effectLst/>
                        <a:latin typeface="Arial" panose="020B0604020202020204" pitchFamily="34" charset="0"/>
                      </a:endParaRP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Yes</a:t>
                      </a:r>
                    </a:p>
                  </a:txBody>
                  <a:tcPr marL="6350" marR="6350" marT="6350" marB="0" anchor="b"/>
                </a:tc>
                <a:tc>
                  <a:txBody>
                    <a:bodyPr/>
                    <a:lstStyle/>
                    <a:p>
                      <a:pPr algn="l" rtl="0" fontAlgn="b"/>
                      <a:r>
                        <a:rPr lang="en-US" sz="1400" b="0" i="0" u="none" strike="noStrike">
                          <a:solidFill>
                            <a:srgbClr val="000000"/>
                          </a:solidFill>
                          <a:effectLst/>
                          <a:latin typeface="Arial" panose="020B0604020202020204" pitchFamily="34" charset="0"/>
                        </a:rPr>
                        <a:t>UPPERCASE and should not exceed 20 characters </a:t>
                      </a:r>
                    </a:p>
                  </a:txBody>
                  <a:tcPr marL="6350" marR="6350" marT="6350" marB="0" anchor="b"/>
                </a:tc>
                <a:extLst>
                  <a:ext uri="{0D108BD9-81ED-4DB2-BD59-A6C34878D82A}">
                    <a16:rowId xmlns:a16="http://schemas.microsoft.com/office/drawing/2014/main" val="4204581409"/>
                  </a:ext>
                </a:extLst>
              </a:tr>
              <a:tr h="448716">
                <a:tc>
                  <a:txBody>
                    <a:bodyPr/>
                    <a:lstStyle/>
                    <a:p>
                      <a:pPr algn="l" rtl="0" fontAlgn="b"/>
                      <a:r>
                        <a:rPr lang="en-US" sz="1400" b="0" i="0" u="none" strike="noStrike">
                          <a:solidFill>
                            <a:srgbClr val="000000"/>
                          </a:solidFill>
                          <a:effectLst/>
                          <a:latin typeface="Arial" panose="020B0604020202020204" pitchFamily="34" charset="0"/>
                        </a:rPr>
                        <a:t>invoiceDate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r>
                        <a:rPr lang="en-US" sz="1400" b="0" i="0" u="none" strike="noStrike">
                          <a:solidFill>
                            <a:srgbClr val="000000"/>
                          </a:solidFill>
                          <a:effectLst/>
                          <a:latin typeface="Arial" panose="020B0604020202020204" pitchFamily="34" charset="0"/>
                        </a:rPr>
                        <a:t>format mm/dd/yyyy</a:t>
                      </a:r>
                    </a:p>
                  </a:txBody>
                  <a:tcPr marL="6350" marR="6350" marT="6350" marB="0" anchor="b"/>
                </a:tc>
                <a:extLst>
                  <a:ext uri="{0D108BD9-81ED-4DB2-BD59-A6C34878D82A}">
                    <a16:rowId xmlns:a16="http://schemas.microsoft.com/office/drawing/2014/main" val="3672628379"/>
                  </a:ext>
                </a:extLst>
              </a:tr>
              <a:tr h="448716">
                <a:tc>
                  <a:txBody>
                    <a:bodyPr/>
                    <a:lstStyle/>
                    <a:p>
                      <a:pPr algn="l" rtl="0" fontAlgn="b"/>
                      <a:r>
                        <a:rPr lang="en-US" sz="1400" b="0" i="0" u="none" strike="noStrike">
                          <a:solidFill>
                            <a:srgbClr val="000000"/>
                          </a:solidFill>
                          <a:effectLst/>
                          <a:latin typeface="Arial" panose="020B0604020202020204" pitchFamily="34" charset="0"/>
                        </a:rPr>
                        <a:t>poNumber</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r>
                        <a:rPr lang="en-US" sz="1400" b="0" i="0" u="none" strike="noStrike">
                          <a:solidFill>
                            <a:srgbClr val="000000"/>
                          </a:solidFill>
                          <a:effectLst/>
                          <a:latin typeface="Arial" panose="020B0604020202020204" pitchFamily="34" charset="0"/>
                        </a:rPr>
                        <a:t>only AN based POs should be entered</a:t>
                      </a:r>
                    </a:p>
                  </a:txBody>
                  <a:tcPr marL="6350" marR="6350" marT="6350" marB="0" anchor="b"/>
                </a:tc>
                <a:extLst>
                  <a:ext uri="{0D108BD9-81ED-4DB2-BD59-A6C34878D82A}">
                    <a16:rowId xmlns:a16="http://schemas.microsoft.com/office/drawing/2014/main" val="2390349266"/>
                  </a:ext>
                </a:extLst>
              </a:tr>
              <a:tr h="448716">
                <a:tc>
                  <a:txBody>
                    <a:bodyPr/>
                    <a:lstStyle/>
                    <a:p>
                      <a:pPr algn="l" rtl="0" fontAlgn="b"/>
                      <a:r>
                        <a:rPr lang="en-US" sz="1400" b="0" i="0" u="none" strike="noStrike" dirty="0">
                          <a:solidFill>
                            <a:srgbClr val="000000"/>
                          </a:solidFill>
                          <a:effectLst/>
                          <a:latin typeface="Arial" panose="020B0604020202020204" pitchFamily="34" charset="0"/>
                        </a:rPr>
                        <a:t>purpose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 Enter 'standard' for regular invoice and '</a:t>
                      </a:r>
                      <a:r>
                        <a:rPr lang="en-US" sz="1400" b="0" i="0" u="none" strike="noStrike" dirty="0" err="1">
                          <a:solidFill>
                            <a:srgbClr val="000000"/>
                          </a:solidFill>
                          <a:effectLst/>
                          <a:latin typeface="Arial" panose="020B0604020202020204" pitchFamily="34" charset="0"/>
                        </a:rPr>
                        <a:t>lineLevelCreditMemo</a:t>
                      </a:r>
                      <a:r>
                        <a:rPr lang="en-US" sz="1400" b="0" i="0" u="none" strike="noStrike" dirty="0">
                          <a:solidFill>
                            <a:srgbClr val="000000"/>
                          </a:solidFill>
                          <a:effectLst/>
                          <a:latin typeface="Arial" panose="020B0604020202020204" pitchFamily="34" charset="0"/>
                        </a:rPr>
                        <a:t>' for credit memo(Required)</a:t>
                      </a:r>
                    </a:p>
                  </a:txBody>
                  <a:tcPr marL="6350" marR="6350" marT="6350" marB="0" anchor="b"/>
                </a:tc>
                <a:extLst>
                  <a:ext uri="{0D108BD9-81ED-4DB2-BD59-A6C34878D82A}">
                    <a16:rowId xmlns:a16="http://schemas.microsoft.com/office/drawing/2014/main" val="3128612151"/>
                  </a:ext>
                </a:extLst>
              </a:tr>
              <a:tr h="448716">
                <a:tc>
                  <a:txBody>
                    <a:bodyPr/>
                    <a:lstStyle/>
                    <a:p>
                      <a:pPr algn="l" rtl="0" fontAlgn="b"/>
                      <a:r>
                        <a:rPr lang="en-US" sz="1400" b="0" i="0" u="none" strike="noStrike" dirty="0" err="1">
                          <a:solidFill>
                            <a:srgbClr val="000000"/>
                          </a:solidFill>
                          <a:effectLst/>
                          <a:latin typeface="Arial" panose="020B0604020202020204" pitchFamily="34" charset="0"/>
                        </a:rPr>
                        <a:t>originalInvoiceNumber</a:t>
                      </a:r>
                      <a:endParaRPr lang="en-US" sz="1400" b="0" i="0" u="none" strike="noStrike" dirty="0">
                        <a:solidFill>
                          <a:srgbClr val="000000"/>
                        </a:solidFill>
                        <a:effectLst/>
                        <a:latin typeface="Arial" panose="020B0604020202020204" pitchFamily="34" charset="0"/>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 Enter the Invoice number of the invoice available in Ariba network to submit credit memo against it</a:t>
                      </a:r>
                    </a:p>
                  </a:txBody>
                  <a:tcPr marL="6350" marR="6350" marT="6350" marB="0" anchor="b"/>
                </a:tc>
                <a:extLst>
                  <a:ext uri="{0D108BD9-81ED-4DB2-BD59-A6C34878D82A}">
                    <a16:rowId xmlns:a16="http://schemas.microsoft.com/office/drawing/2014/main" val="40393812"/>
                  </a:ext>
                </a:extLst>
              </a:tr>
              <a:tr h="491136">
                <a:tc>
                  <a:txBody>
                    <a:bodyPr/>
                    <a:lstStyle/>
                    <a:p>
                      <a:pPr algn="l" rtl="0" fontAlgn="b"/>
                      <a:r>
                        <a:rPr lang="en-US" sz="1400" b="0" i="0" u="none" strike="noStrike" dirty="0" err="1">
                          <a:solidFill>
                            <a:srgbClr val="000000"/>
                          </a:solidFill>
                          <a:effectLst/>
                          <a:latin typeface="Arial" panose="020B0604020202020204" pitchFamily="34" charset="0"/>
                        </a:rPr>
                        <a:t>originalInvoicDate</a:t>
                      </a:r>
                      <a:endParaRPr lang="en-US" sz="1400" b="0" i="0" u="none" strike="noStrike" dirty="0">
                        <a:solidFill>
                          <a:srgbClr val="000000"/>
                        </a:solidFill>
                        <a:effectLst/>
                        <a:latin typeface="Arial" panose="020B0604020202020204" pitchFamily="34" charset="0"/>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 Enter the Invoice date of the </a:t>
                      </a:r>
                      <a:r>
                        <a:rPr lang="en-US" sz="1400" b="0" i="0" u="none" strike="noStrike" dirty="0" err="1">
                          <a:solidFill>
                            <a:srgbClr val="000000"/>
                          </a:solidFill>
                          <a:effectLst/>
                          <a:latin typeface="Arial" panose="020B0604020202020204" pitchFamily="34" charset="0"/>
                        </a:rPr>
                        <a:t>originalInvoiceNumber</a:t>
                      </a:r>
                      <a:r>
                        <a:rPr lang="en-US" sz="1400" b="0" i="0" u="none" strike="noStrike" dirty="0">
                          <a:solidFill>
                            <a:srgbClr val="000000"/>
                          </a:solidFill>
                          <a:effectLst/>
                          <a:latin typeface="Arial" panose="020B0604020202020204" pitchFamily="34" charset="0"/>
                        </a:rPr>
                        <a:t> in mm/dd/</a:t>
                      </a:r>
                      <a:r>
                        <a:rPr lang="en-US" sz="1400" b="0" i="0" u="none" strike="noStrike" dirty="0" err="1">
                          <a:solidFill>
                            <a:srgbClr val="000000"/>
                          </a:solidFill>
                          <a:effectLst/>
                          <a:latin typeface="Arial" panose="020B0604020202020204" pitchFamily="34" charset="0"/>
                        </a:rPr>
                        <a:t>yyyy</a:t>
                      </a:r>
                      <a:r>
                        <a:rPr lang="en-US" sz="1400" b="0" i="0" u="none" strike="noStrike" dirty="0">
                          <a:solidFill>
                            <a:srgbClr val="000000"/>
                          </a:solidFill>
                          <a:effectLst/>
                          <a:latin typeface="Arial" panose="020B0604020202020204" pitchFamily="34" charset="0"/>
                        </a:rPr>
                        <a:t> format"</a:t>
                      </a:r>
                    </a:p>
                  </a:txBody>
                  <a:tcPr marL="6350" marR="6350" marT="6350" marB="0" anchor="b"/>
                </a:tc>
                <a:extLst>
                  <a:ext uri="{0D108BD9-81ED-4DB2-BD59-A6C34878D82A}">
                    <a16:rowId xmlns:a16="http://schemas.microsoft.com/office/drawing/2014/main" val="2357506750"/>
                  </a:ext>
                </a:extLst>
              </a:tr>
              <a:tr h="448716">
                <a:tc>
                  <a:txBody>
                    <a:bodyPr/>
                    <a:lstStyle/>
                    <a:p>
                      <a:pPr algn="l" rtl="0" fontAlgn="b"/>
                      <a:r>
                        <a:rPr lang="en-US" sz="1400" b="0" i="0" u="none" strike="noStrike" dirty="0" err="1">
                          <a:solidFill>
                            <a:srgbClr val="000000"/>
                          </a:solidFill>
                          <a:effectLst/>
                          <a:latin typeface="Arial" panose="020B0604020202020204" pitchFamily="34" charset="0"/>
                        </a:rPr>
                        <a:t>ReasonForCreditMemo</a:t>
                      </a:r>
                      <a:endParaRPr lang="en-US" sz="1400" b="0" i="0" u="none" strike="noStrike" dirty="0">
                        <a:solidFill>
                          <a:srgbClr val="000000"/>
                        </a:solidFill>
                        <a:effectLst/>
                        <a:latin typeface="Arial" panose="020B0604020202020204" pitchFamily="34" charset="0"/>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 Enter comments - Reason for credit memo (Required for credit memo) </a:t>
                      </a:r>
                    </a:p>
                  </a:txBody>
                  <a:tcPr marL="6350" marR="6350" marT="6350" marB="0" anchor="b"/>
                </a:tc>
                <a:extLst>
                  <a:ext uri="{0D108BD9-81ED-4DB2-BD59-A6C34878D82A}">
                    <a16:rowId xmlns:a16="http://schemas.microsoft.com/office/drawing/2014/main" val="400365891"/>
                  </a:ext>
                </a:extLst>
              </a:tr>
            </a:tbl>
          </a:graphicData>
        </a:graphic>
      </p:graphicFrame>
    </p:spTree>
    <p:extLst>
      <p:ext uri="{BB962C8B-B14F-4D97-AF65-F5344CB8AC3E}">
        <p14:creationId xmlns:p14="http://schemas.microsoft.com/office/powerpoint/2010/main" val="1945984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6" name="Table 6">
            <a:extLst>
              <a:ext uri="{FF2B5EF4-FFF2-40B4-BE49-F238E27FC236}">
                <a16:creationId xmlns:a16="http://schemas.microsoft.com/office/drawing/2014/main" id="{C646F6BB-64F5-4705-A3AD-FDB1E3708C98}"/>
              </a:ext>
            </a:extLst>
          </p:cNvPr>
          <p:cNvGraphicFramePr>
            <a:graphicFrameLocks noGrp="1"/>
          </p:cNvGraphicFramePr>
          <p:nvPr>
            <p:extLst>
              <p:ext uri="{D42A27DB-BD31-4B8C-83A1-F6EECF244321}">
                <p14:modId xmlns:p14="http://schemas.microsoft.com/office/powerpoint/2010/main" val="3158805337"/>
              </p:ext>
            </p:extLst>
          </p:nvPr>
        </p:nvGraphicFramePr>
        <p:xfrm>
          <a:off x="495957" y="1489435"/>
          <a:ext cx="11249841" cy="3228746"/>
        </p:xfrm>
        <a:graphic>
          <a:graphicData uri="http://schemas.openxmlformats.org/drawingml/2006/table">
            <a:tbl>
              <a:tblPr firstRow="1" bandRow="1">
                <a:tableStyleId>{3C2FFA5D-87B4-456A-9821-1D502468CF0F}</a:tableStyleId>
              </a:tblPr>
              <a:tblGrid>
                <a:gridCol w="2822278">
                  <a:extLst>
                    <a:ext uri="{9D8B030D-6E8A-4147-A177-3AD203B41FA5}">
                      <a16:colId xmlns:a16="http://schemas.microsoft.com/office/drawing/2014/main" val="1215284835"/>
                    </a:ext>
                  </a:extLst>
                </a:gridCol>
                <a:gridCol w="3318235">
                  <a:extLst>
                    <a:ext uri="{9D8B030D-6E8A-4147-A177-3AD203B41FA5}">
                      <a16:colId xmlns:a16="http://schemas.microsoft.com/office/drawing/2014/main" val="4168551431"/>
                    </a:ext>
                  </a:extLst>
                </a:gridCol>
                <a:gridCol w="5109328">
                  <a:extLst>
                    <a:ext uri="{9D8B030D-6E8A-4147-A177-3AD203B41FA5}">
                      <a16:colId xmlns:a16="http://schemas.microsoft.com/office/drawing/2014/main" val="2613169480"/>
                    </a:ext>
                  </a:extLst>
                </a:gridCol>
              </a:tblGrid>
              <a:tr h="448716">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1932943891"/>
                  </a:ext>
                </a:extLst>
              </a:tr>
              <a:tr h="448716">
                <a:tc>
                  <a:txBody>
                    <a:bodyPr/>
                    <a:lstStyle/>
                    <a:p>
                      <a:pPr algn="l" rtl="0" fontAlgn="b"/>
                      <a:r>
                        <a:rPr lang="en-US" sz="1400" b="0" i="0" u="none" strike="noStrike" dirty="0" err="1">
                          <a:solidFill>
                            <a:srgbClr val="000000"/>
                          </a:solidFill>
                          <a:effectLst/>
                          <a:latin typeface="Arial" panose="020B0604020202020204" pitchFamily="34" charset="0"/>
                        </a:rPr>
                        <a:t>billToName</a:t>
                      </a:r>
                      <a:endParaRPr lang="en-US" sz="1400" b="0" i="0" u="none" strike="noStrike" dirty="0">
                        <a:solidFill>
                          <a:srgbClr val="000000"/>
                        </a:solidFill>
                        <a:effectLst/>
                        <a:latin typeface="Arial" panose="020B0604020202020204" pitchFamily="34" charset="0"/>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800" b="0" i="0" u="none" strike="noStrike">
                          <a:solidFill>
                            <a:srgbClr val="000000"/>
                          </a:solidFill>
                          <a:effectLst/>
                          <a:latin typeface="Arial" panose="020B0604020202020204" pitchFamily="34" charset="0"/>
                        </a:rPr>
                        <a:t> </a:t>
                      </a:r>
                    </a:p>
                  </a:txBody>
                  <a:tcPr marL="6350" marR="6350" marT="6350" marB="0" anchor="b"/>
                </a:tc>
                <a:extLst>
                  <a:ext uri="{0D108BD9-81ED-4DB2-BD59-A6C34878D82A}">
                    <a16:rowId xmlns:a16="http://schemas.microsoft.com/office/drawing/2014/main" val="3128612151"/>
                  </a:ext>
                </a:extLst>
              </a:tr>
              <a:tr h="448716">
                <a:tc>
                  <a:txBody>
                    <a:bodyPr/>
                    <a:lstStyle/>
                    <a:p>
                      <a:pPr algn="l" rtl="0" fontAlgn="b"/>
                      <a:r>
                        <a:rPr lang="en-US" sz="1400" b="0" i="0" u="none" strike="noStrike">
                          <a:solidFill>
                            <a:srgbClr val="000000"/>
                          </a:solidFill>
                          <a:effectLst/>
                          <a:latin typeface="Arial" panose="020B0604020202020204" pitchFamily="34" charset="0"/>
                        </a:rPr>
                        <a:t>billToStreet</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800" b="0" i="0" u="none" strike="noStrike">
                          <a:solidFill>
                            <a:srgbClr val="000000"/>
                          </a:solidFill>
                          <a:effectLst/>
                          <a:latin typeface="Arial" panose="020B0604020202020204" pitchFamily="34" charset="0"/>
                        </a:rPr>
                        <a:t> </a:t>
                      </a:r>
                    </a:p>
                  </a:txBody>
                  <a:tcPr marL="6350" marR="6350" marT="6350" marB="0" anchor="b"/>
                </a:tc>
                <a:extLst>
                  <a:ext uri="{0D108BD9-81ED-4DB2-BD59-A6C34878D82A}">
                    <a16:rowId xmlns:a16="http://schemas.microsoft.com/office/drawing/2014/main" val="40393812"/>
                  </a:ext>
                </a:extLst>
              </a:tr>
              <a:tr h="491136">
                <a:tc>
                  <a:txBody>
                    <a:bodyPr/>
                    <a:lstStyle/>
                    <a:p>
                      <a:pPr algn="l" rtl="0" fontAlgn="b"/>
                      <a:r>
                        <a:rPr lang="en-US" sz="1400" b="0" i="0" u="none" strike="noStrike">
                          <a:solidFill>
                            <a:srgbClr val="000000"/>
                          </a:solidFill>
                          <a:effectLst/>
                          <a:latin typeface="Arial" panose="020B0604020202020204" pitchFamily="34" charset="0"/>
                        </a:rPr>
                        <a:t>billToCity</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800" b="0" i="0" u="none" strike="noStrike" dirty="0">
                          <a:solidFill>
                            <a:srgbClr val="000000"/>
                          </a:solidFill>
                          <a:effectLst/>
                          <a:latin typeface="Arial" panose="020B0604020202020204" pitchFamily="34" charset="0"/>
                        </a:rPr>
                        <a:t> </a:t>
                      </a:r>
                    </a:p>
                  </a:txBody>
                  <a:tcPr marL="6350" marR="6350" marT="6350" marB="0" anchor="b"/>
                </a:tc>
                <a:extLst>
                  <a:ext uri="{0D108BD9-81ED-4DB2-BD59-A6C34878D82A}">
                    <a16:rowId xmlns:a16="http://schemas.microsoft.com/office/drawing/2014/main" val="2357506750"/>
                  </a:ext>
                </a:extLst>
              </a:tr>
              <a:tr h="448716">
                <a:tc>
                  <a:txBody>
                    <a:bodyPr/>
                    <a:lstStyle/>
                    <a:p>
                      <a:pPr algn="l" rtl="0" fontAlgn="b"/>
                      <a:r>
                        <a:rPr lang="en-US" sz="1400" b="0" i="0" u="none" strike="noStrike">
                          <a:solidFill>
                            <a:srgbClr val="000000"/>
                          </a:solidFill>
                          <a:effectLst/>
                          <a:latin typeface="Arial" panose="020B0604020202020204" pitchFamily="34" charset="0"/>
                        </a:rPr>
                        <a:t>billToState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400365891"/>
                  </a:ext>
                </a:extLst>
              </a:tr>
              <a:tr h="448716">
                <a:tc>
                  <a:txBody>
                    <a:bodyPr/>
                    <a:lstStyle/>
                    <a:p>
                      <a:pPr algn="l" rtl="0" fontAlgn="b"/>
                      <a:r>
                        <a:rPr lang="en-US" sz="1400" b="0" i="0" u="none" strike="noStrike">
                          <a:solidFill>
                            <a:srgbClr val="000000"/>
                          </a:solidFill>
                          <a:effectLst/>
                          <a:latin typeface="Arial" panose="020B0604020202020204" pitchFamily="34" charset="0"/>
                        </a:rPr>
                        <a:t>billToPostalCode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800" b="0" i="0" u="none" strike="noStrike" dirty="0">
                          <a:solidFill>
                            <a:srgbClr val="000000"/>
                          </a:solidFill>
                          <a:effectLst/>
                          <a:latin typeface="Arial" panose="020B0604020202020204" pitchFamily="34" charset="0"/>
                        </a:rPr>
                        <a:t> </a:t>
                      </a:r>
                      <a:r>
                        <a:rPr lang="en-US" sz="1400" b="0" i="0" u="none" strike="noStrike" kern="1200" dirty="0">
                          <a:solidFill>
                            <a:srgbClr val="000000"/>
                          </a:solidFill>
                          <a:effectLst/>
                          <a:latin typeface="Arial" panose="020B0604020202020204" pitchFamily="34" charset="0"/>
                          <a:ea typeface="+mn-ea"/>
                          <a:cs typeface="+mn-cs"/>
                        </a:rPr>
                        <a:t>When </a:t>
                      </a:r>
                      <a:r>
                        <a:rPr lang="en-US" sz="1400" b="0" i="0" u="none" strike="noStrike" kern="1200" dirty="0" err="1">
                          <a:solidFill>
                            <a:srgbClr val="000000"/>
                          </a:solidFill>
                          <a:effectLst/>
                          <a:latin typeface="Arial" panose="020B0604020202020204" pitchFamily="34" charset="0"/>
                          <a:ea typeface="+mn-ea"/>
                          <a:cs typeface="+mn-cs"/>
                        </a:rPr>
                        <a:t>billToCountry</a:t>
                      </a:r>
                      <a:r>
                        <a:rPr lang="en-US" sz="1400" b="0" i="0" u="none" strike="noStrike" kern="1200" dirty="0">
                          <a:solidFill>
                            <a:srgbClr val="000000"/>
                          </a:solidFill>
                          <a:effectLst/>
                          <a:latin typeface="Arial" panose="020B0604020202020204" pitchFamily="34" charset="0"/>
                          <a:ea typeface="+mn-ea"/>
                          <a:cs typeface="+mn-cs"/>
                        </a:rPr>
                        <a:t> = ‘QA’, </a:t>
                      </a:r>
                      <a:r>
                        <a:rPr lang="en-US" sz="1400" b="0" i="0" u="none" strike="noStrike" kern="1200" dirty="0" err="1">
                          <a:solidFill>
                            <a:srgbClr val="000000"/>
                          </a:solidFill>
                          <a:effectLst/>
                          <a:latin typeface="Arial" panose="020B0604020202020204" pitchFamily="34" charset="0"/>
                          <a:ea typeface="+mn-ea"/>
                          <a:cs typeface="+mn-cs"/>
                        </a:rPr>
                        <a:t>billToPostalCode</a:t>
                      </a:r>
                      <a:r>
                        <a:rPr lang="en-US" sz="1400" b="0" i="0" u="none" strike="noStrike" kern="1200" dirty="0">
                          <a:solidFill>
                            <a:srgbClr val="000000"/>
                          </a:solidFill>
                          <a:effectLst/>
                          <a:latin typeface="Arial" panose="020B0604020202020204" pitchFamily="34" charset="0"/>
                          <a:ea typeface="+mn-ea"/>
                          <a:cs typeface="+mn-cs"/>
                        </a:rPr>
                        <a:t> is defaulted to ‘00000’. The field can be left blank when </a:t>
                      </a:r>
                      <a:r>
                        <a:rPr lang="en-US" sz="1400" b="0" i="0" u="none" strike="noStrike" kern="1200" dirty="0" err="1">
                          <a:solidFill>
                            <a:srgbClr val="000000"/>
                          </a:solidFill>
                          <a:effectLst/>
                          <a:latin typeface="Arial" panose="020B0604020202020204" pitchFamily="34" charset="0"/>
                          <a:ea typeface="+mn-ea"/>
                          <a:cs typeface="+mn-cs"/>
                        </a:rPr>
                        <a:t>billToCountry</a:t>
                      </a:r>
                      <a:r>
                        <a:rPr lang="en-US" sz="1400" b="0" i="0" u="none" strike="noStrike" kern="1200" dirty="0">
                          <a:solidFill>
                            <a:srgbClr val="000000"/>
                          </a:solidFill>
                          <a:effectLst/>
                          <a:latin typeface="Arial" panose="020B0604020202020204" pitchFamily="34" charset="0"/>
                          <a:ea typeface="+mn-ea"/>
                          <a:cs typeface="+mn-cs"/>
                        </a:rPr>
                        <a:t> is QA.</a:t>
                      </a:r>
                    </a:p>
                  </a:txBody>
                  <a:tcPr marL="6350" marR="6350" marT="6350" marB="0" anchor="b"/>
                </a:tc>
                <a:extLst>
                  <a:ext uri="{0D108BD9-81ED-4DB2-BD59-A6C34878D82A}">
                    <a16:rowId xmlns:a16="http://schemas.microsoft.com/office/drawing/2014/main" val="2247601759"/>
                  </a:ext>
                </a:extLst>
              </a:tr>
              <a:tr h="448716">
                <a:tc>
                  <a:txBody>
                    <a:bodyPr/>
                    <a:lstStyle/>
                    <a:p>
                      <a:pPr algn="l" rtl="0" fontAlgn="b"/>
                      <a:r>
                        <a:rPr lang="en-US" sz="1400" b="0" i="0" u="none" strike="noStrike">
                          <a:solidFill>
                            <a:srgbClr val="000000"/>
                          </a:solidFill>
                          <a:effectLst/>
                          <a:latin typeface="Arial" panose="020B0604020202020204" pitchFamily="34" charset="0"/>
                        </a:rPr>
                        <a:t>billToCountry</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4279419100"/>
                  </a:ext>
                </a:extLst>
              </a:tr>
            </a:tbl>
          </a:graphicData>
        </a:graphic>
      </p:graphicFrame>
    </p:spTree>
    <p:extLst>
      <p:ext uri="{BB962C8B-B14F-4D97-AF65-F5344CB8AC3E}">
        <p14:creationId xmlns:p14="http://schemas.microsoft.com/office/powerpoint/2010/main" val="12431753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6" name="Table 6">
            <a:extLst>
              <a:ext uri="{FF2B5EF4-FFF2-40B4-BE49-F238E27FC236}">
                <a16:creationId xmlns:a16="http://schemas.microsoft.com/office/drawing/2014/main" id="{C646F6BB-64F5-4705-A3AD-FDB1E3708C98}"/>
              </a:ext>
            </a:extLst>
          </p:cNvPr>
          <p:cNvGraphicFramePr>
            <a:graphicFrameLocks noGrp="1"/>
          </p:cNvGraphicFramePr>
          <p:nvPr>
            <p:extLst>
              <p:ext uri="{D42A27DB-BD31-4B8C-83A1-F6EECF244321}">
                <p14:modId xmlns:p14="http://schemas.microsoft.com/office/powerpoint/2010/main" val="3402314326"/>
              </p:ext>
            </p:extLst>
          </p:nvPr>
        </p:nvGraphicFramePr>
        <p:xfrm>
          <a:off x="495958" y="1489435"/>
          <a:ext cx="11151284" cy="4529580"/>
        </p:xfrm>
        <a:graphic>
          <a:graphicData uri="http://schemas.openxmlformats.org/drawingml/2006/table">
            <a:tbl>
              <a:tblPr firstRow="1" bandRow="1">
                <a:tableStyleId>{3C2FFA5D-87B4-456A-9821-1D502468CF0F}</a:tableStyleId>
              </a:tblPr>
              <a:tblGrid>
                <a:gridCol w="2840558">
                  <a:extLst>
                    <a:ext uri="{9D8B030D-6E8A-4147-A177-3AD203B41FA5}">
                      <a16:colId xmlns:a16="http://schemas.microsoft.com/office/drawing/2014/main" val="1215284835"/>
                    </a:ext>
                  </a:extLst>
                </a:gridCol>
                <a:gridCol w="2849880">
                  <a:extLst>
                    <a:ext uri="{9D8B030D-6E8A-4147-A177-3AD203B41FA5}">
                      <a16:colId xmlns:a16="http://schemas.microsoft.com/office/drawing/2014/main" val="4168551431"/>
                    </a:ext>
                  </a:extLst>
                </a:gridCol>
                <a:gridCol w="5460846">
                  <a:extLst>
                    <a:ext uri="{9D8B030D-6E8A-4147-A177-3AD203B41FA5}">
                      <a16:colId xmlns:a16="http://schemas.microsoft.com/office/drawing/2014/main" val="2613169480"/>
                    </a:ext>
                  </a:extLst>
                </a:gridCol>
              </a:tblGrid>
              <a:tr h="448716">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1932943891"/>
                  </a:ext>
                </a:extLst>
              </a:tr>
              <a:tr h="448716">
                <a:tc>
                  <a:txBody>
                    <a:bodyPr/>
                    <a:lstStyle/>
                    <a:p>
                      <a:pPr algn="l" rtl="0" fontAlgn="b"/>
                      <a:r>
                        <a:rPr lang="en-US" sz="1400" b="0" i="0" u="none" strike="noStrike">
                          <a:solidFill>
                            <a:srgbClr val="000000"/>
                          </a:solidFill>
                          <a:effectLst/>
                          <a:latin typeface="Arial" panose="020B0604020202020204" pitchFamily="34" charset="0"/>
                        </a:rPr>
                        <a:t>fromName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4204581409"/>
                  </a:ext>
                </a:extLst>
              </a:tr>
              <a:tr h="448716">
                <a:tc>
                  <a:txBody>
                    <a:bodyPr/>
                    <a:lstStyle/>
                    <a:p>
                      <a:pPr algn="l" rtl="0" fontAlgn="b"/>
                      <a:r>
                        <a:rPr lang="en-US" sz="1400" b="0" i="0" u="none" strike="noStrike">
                          <a:solidFill>
                            <a:srgbClr val="000000"/>
                          </a:solidFill>
                          <a:effectLst/>
                          <a:latin typeface="Arial" panose="020B0604020202020204" pitchFamily="34" charset="0"/>
                        </a:rPr>
                        <a:t>fromStreet</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3672628379"/>
                  </a:ext>
                </a:extLst>
              </a:tr>
              <a:tr h="448716">
                <a:tc>
                  <a:txBody>
                    <a:bodyPr/>
                    <a:lstStyle/>
                    <a:p>
                      <a:pPr algn="l" rtl="0" fontAlgn="b"/>
                      <a:r>
                        <a:rPr lang="en-US" sz="1400" b="0" i="0" u="none" strike="noStrike">
                          <a:solidFill>
                            <a:srgbClr val="000000"/>
                          </a:solidFill>
                          <a:effectLst/>
                          <a:latin typeface="Arial" panose="020B0604020202020204" pitchFamily="34" charset="0"/>
                        </a:rPr>
                        <a:t>fromCity</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2390349266"/>
                  </a:ext>
                </a:extLst>
              </a:tr>
              <a:tr h="448716">
                <a:tc>
                  <a:txBody>
                    <a:bodyPr/>
                    <a:lstStyle/>
                    <a:p>
                      <a:pPr algn="l" rtl="0" fontAlgn="b"/>
                      <a:r>
                        <a:rPr lang="en-US" sz="1400" b="0" i="0" u="none" strike="noStrike">
                          <a:solidFill>
                            <a:srgbClr val="000000"/>
                          </a:solidFill>
                          <a:effectLst/>
                          <a:latin typeface="Arial" panose="020B0604020202020204" pitchFamily="34" charset="0"/>
                        </a:rPr>
                        <a:t>fromState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Should be 2 character ISO code</a:t>
                      </a:r>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3128612151"/>
                  </a:ext>
                </a:extLst>
              </a:tr>
              <a:tr h="448716">
                <a:tc>
                  <a:txBody>
                    <a:bodyPr/>
                    <a:lstStyle/>
                    <a:p>
                      <a:pPr algn="l" rtl="0" fontAlgn="b"/>
                      <a:r>
                        <a:rPr lang="en-US" sz="1400" b="0" i="0" u="none" strike="noStrike">
                          <a:solidFill>
                            <a:srgbClr val="000000"/>
                          </a:solidFill>
                          <a:effectLst/>
                          <a:latin typeface="Arial" panose="020B0604020202020204" pitchFamily="34" charset="0"/>
                        </a:rPr>
                        <a:t>fromPostalCode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40393812"/>
                  </a:ext>
                </a:extLst>
              </a:tr>
              <a:tr h="491136">
                <a:tc>
                  <a:txBody>
                    <a:bodyPr/>
                    <a:lstStyle/>
                    <a:p>
                      <a:pPr algn="l" rtl="0" fontAlgn="b"/>
                      <a:r>
                        <a:rPr lang="en-US" sz="1400" b="0" i="0" u="none" strike="noStrike">
                          <a:solidFill>
                            <a:srgbClr val="000000"/>
                          </a:solidFill>
                          <a:effectLst/>
                          <a:latin typeface="Arial" panose="020B0604020202020204" pitchFamily="34" charset="0"/>
                        </a:rPr>
                        <a:t>fromCountry</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fontAlgn="b"/>
                      <a:r>
                        <a:rPr lang="en-US" sz="1400" b="0" i="0" u="none" strike="noStrike" dirty="0">
                          <a:solidFill>
                            <a:srgbClr val="000000"/>
                          </a:solidFill>
                          <a:effectLst/>
                          <a:latin typeface="+mn-lt"/>
                        </a:rPr>
                        <a:t>Should be 2 character ISO code</a:t>
                      </a:r>
                    </a:p>
                  </a:txBody>
                  <a:tcPr marL="6350" marR="6350" marT="6350" marB="0" anchor="b"/>
                </a:tc>
                <a:extLst>
                  <a:ext uri="{0D108BD9-81ED-4DB2-BD59-A6C34878D82A}">
                    <a16:rowId xmlns:a16="http://schemas.microsoft.com/office/drawing/2014/main" val="2357506750"/>
                  </a:ext>
                </a:extLst>
              </a:tr>
              <a:tr h="448716">
                <a:tc>
                  <a:txBody>
                    <a:bodyPr/>
                    <a:lstStyle/>
                    <a:p>
                      <a:pPr algn="l" fontAlgn="b"/>
                      <a:r>
                        <a:rPr lang="en-US" sz="1400" b="0" i="0" u="none" strike="noStrike">
                          <a:solidFill>
                            <a:srgbClr val="000000"/>
                          </a:solidFill>
                          <a:effectLst/>
                          <a:latin typeface="+mn-lt"/>
                        </a:rPr>
                        <a:t>shipToCode</a:t>
                      </a: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No</a:t>
                      </a: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00365891"/>
                  </a:ext>
                </a:extLst>
              </a:tr>
              <a:tr h="448716">
                <a:tc>
                  <a:txBody>
                    <a:bodyPr/>
                    <a:lstStyle/>
                    <a:p>
                      <a:pPr algn="l" fontAlgn="b"/>
                      <a:r>
                        <a:rPr lang="en-US" sz="1400" b="0" i="0" u="none" strike="noStrike">
                          <a:solidFill>
                            <a:srgbClr val="000000"/>
                          </a:solidFill>
                          <a:effectLst/>
                          <a:latin typeface="+mn-lt"/>
                        </a:rPr>
                        <a:t>shipToName</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2247601759"/>
                  </a:ext>
                </a:extLst>
              </a:tr>
              <a:tr h="448716">
                <a:tc>
                  <a:txBody>
                    <a:bodyPr/>
                    <a:lstStyle/>
                    <a:p>
                      <a:pPr algn="l" fontAlgn="b"/>
                      <a:r>
                        <a:rPr lang="en-US" sz="1400" b="0" i="0" u="none" strike="noStrike" dirty="0" err="1">
                          <a:solidFill>
                            <a:srgbClr val="000000"/>
                          </a:solidFill>
                          <a:effectLst/>
                          <a:latin typeface="+mn-lt"/>
                        </a:rPr>
                        <a:t>shipToStreet</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279419100"/>
                  </a:ext>
                </a:extLst>
              </a:tr>
            </a:tbl>
          </a:graphicData>
        </a:graphic>
      </p:graphicFrame>
    </p:spTree>
    <p:extLst>
      <p:ext uri="{BB962C8B-B14F-4D97-AF65-F5344CB8AC3E}">
        <p14:creationId xmlns:p14="http://schemas.microsoft.com/office/powerpoint/2010/main" val="2403048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6" name="Table 6">
            <a:extLst>
              <a:ext uri="{FF2B5EF4-FFF2-40B4-BE49-F238E27FC236}">
                <a16:creationId xmlns:a16="http://schemas.microsoft.com/office/drawing/2014/main" id="{C646F6BB-64F5-4705-A3AD-FDB1E3708C98}"/>
              </a:ext>
            </a:extLst>
          </p:cNvPr>
          <p:cNvGraphicFramePr>
            <a:graphicFrameLocks noGrp="1"/>
          </p:cNvGraphicFramePr>
          <p:nvPr>
            <p:extLst>
              <p:ext uri="{D42A27DB-BD31-4B8C-83A1-F6EECF244321}">
                <p14:modId xmlns:p14="http://schemas.microsoft.com/office/powerpoint/2010/main" val="3436046512"/>
              </p:ext>
            </p:extLst>
          </p:nvPr>
        </p:nvGraphicFramePr>
        <p:xfrm>
          <a:off x="495958" y="1489435"/>
          <a:ext cx="11373242" cy="4529580"/>
        </p:xfrm>
        <a:graphic>
          <a:graphicData uri="http://schemas.openxmlformats.org/drawingml/2006/table">
            <a:tbl>
              <a:tblPr firstRow="1" bandRow="1">
                <a:tableStyleId>{3C2FFA5D-87B4-456A-9821-1D502468CF0F}</a:tableStyleId>
              </a:tblPr>
              <a:tblGrid>
                <a:gridCol w="2741468">
                  <a:extLst>
                    <a:ext uri="{9D8B030D-6E8A-4147-A177-3AD203B41FA5}">
                      <a16:colId xmlns:a16="http://schemas.microsoft.com/office/drawing/2014/main" val="1215284835"/>
                    </a:ext>
                  </a:extLst>
                </a:gridCol>
                <a:gridCol w="3361424">
                  <a:extLst>
                    <a:ext uri="{9D8B030D-6E8A-4147-A177-3AD203B41FA5}">
                      <a16:colId xmlns:a16="http://schemas.microsoft.com/office/drawing/2014/main" val="4168551431"/>
                    </a:ext>
                  </a:extLst>
                </a:gridCol>
                <a:gridCol w="5270350">
                  <a:extLst>
                    <a:ext uri="{9D8B030D-6E8A-4147-A177-3AD203B41FA5}">
                      <a16:colId xmlns:a16="http://schemas.microsoft.com/office/drawing/2014/main" val="2613169480"/>
                    </a:ext>
                  </a:extLst>
                </a:gridCol>
              </a:tblGrid>
              <a:tr h="448716">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1932943891"/>
                  </a:ext>
                </a:extLst>
              </a:tr>
              <a:tr h="448716">
                <a:tc>
                  <a:txBody>
                    <a:bodyPr/>
                    <a:lstStyle/>
                    <a:p>
                      <a:pPr algn="l" rtl="0" fontAlgn="b"/>
                      <a:r>
                        <a:rPr lang="en-US" sz="1400" b="0" i="0" u="none" strike="noStrike" dirty="0" err="1">
                          <a:solidFill>
                            <a:srgbClr val="000000"/>
                          </a:solidFill>
                          <a:effectLst/>
                          <a:latin typeface="+mn-lt"/>
                        </a:rPr>
                        <a:t>shipToCity</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204581409"/>
                  </a:ext>
                </a:extLst>
              </a:tr>
              <a:tr h="448716">
                <a:tc>
                  <a:txBody>
                    <a:bodyPr/>
                    <a:lstStyle/>
                    <a:p>
                      <a:pPr algn="l" rtl="0" fontAlgn="b"/>
                      <a:r>
                        <a:rPr lang="en-US" sz="1400" b="0" i="0" u="none" strike="noStrike" dirty="0" err="1">
                          <a:solidFill>
                            <a:srgbClr val="000000"/>
                          </a:solidFill>
                          <a:effectLst/>
                          <a:latin typeface="+mn-lt"/>
                        </a:rPr>
                        <a:t>shipToState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3672628379"/>
                  </a:ext>
                </a:extLst>
              </a:tr>
              <a:tr h="448716">
                <a:tc>
                  <a:txBody>
                    <a:bodyPr/>
                    <a:lstStyle/>
                    <a:p>
                      <a:pPr algn="l" rtl="0" fontAlgn="b"/>
                      <a:r>
                        <a:rPr lang="en-US" sz="1400" b="0" i="0" u="none" strike="noStrike" dirty="0" err="1">
                          <a:solidFill>
                            <a:srgbClr val="000000"/>
                          </a:solidFill>
                          <a:effectLst/>
                          <a:latin typeface="+mn-lt"/>
                        </a:rPr>
                        <a:t>shipToPostalCode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2390349266"/>
                  </a:ext>
                </a:extLst>
              </a:tr>
              <a:tr h="448716">
                <a:tc>
                  <a:txBody>
                    <a:bodyPr/>
                    <a:lstStyle/>
                    <a:p>
                      <a:pPr algn="l" rtl="0" fontAlgn="b"/>
                      <a:r>
                        <a:rPr lang="en-US" sz="1400" b="0" i="0" u="none" strike="noStrike" dirty="0" err="1">
                          <a:solidFill>
                            <a:srgbClr val="000000"/>
                          </a:solidFill>
                          <a:effectLst/>
                          <a:latin typeface="+mn-lt"/>
                        </a:rPr>
                        <a:t>shipToCountry</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3128612151"/>
                  </a:ext>
                </a:extLst>
              </a:tr>
              <a:tr h="448716">
                <a:tc>
                  <a:txBody>
                    <a:bodyPr/>
                    <a:lstStyle/>
                    <a:p>
                      <a:pPr algn="l" rtl="0" fontAlgn="b"/>
                      <a:r>
                        <a:rPr lang="en-US" sz="1400" b="0" i="0" u="none" strike="noStrike" dirty="0" err="1">
                          <a:solidFill>
                            <a:srgbClr val="000000"/>
                          </a:solidFill>
                          <a:effectLst/>
                          <a:latin typeface="+mn-lt"/>
                        </a:rPr>
                        <a:t>shipFromName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0393812"/>
                  </a:ext>
                </a:extLst>
              </a:tr>
              <a:tr h="491136">
                <a:tc>
                  <a:txBody>
                    <a:bodyPr/>
                    <a:lstStyle/>
                    <a:p>
                      <a:pPr algn="l" rtl="0" fontAlgn="b"/>
                      <a:r>
                        <a:rPr lang="en-US" sz="1400" b="0" i="0" u="none" strike="noStrike" dirty="0" err="1">
                          <a:solidFill>
                            <a:srgbClr val="000000"/>
                          </a:solidFill>
                          <a:effectLst/>
                          <a:latin typeface="+mn-lt"/>
                        </a:rPr>
                        <a:t>shipFromStreet</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2357506750"/>
                  </a:ext>
                </a:extLst>
              </a:tr>
              <a:tr h="448716">
                <a:tc>
                  <a:txBody>
                    <a:bodyPr/>
                    <a:lstStyle/>
                    <a:p>
                      <a:pPr algn="l" rtl="0" fontAlgn="b"/>
                      <a:r>
                        <a:rPr lang="en-US" sz="1400" b="0" i="0" u="none" strike="noStrike" dirty="0" err="1">
                          <a:solidFill>
                            <a:srgbClr val="000000"/>
                          </a:solidFill>
                          <a:effectLst/>
                          <a:latin typeface="+mn-lt"/>
                        </a:rPr>
                        <a:t>shipFromCity</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00365891"/>
                  </a:ext>
                </a:extLst>
              </a:tr>
              <a:tr h="448716">
                <a:tc>
                  <a:txBody>
                    <a:bodyPr/>
                    <a:lstStyle/>
                    <a:p>
                      <a:pPr algn="l" rtl="0" fontAlgn="b"/>
                      <a:r>
                        <a:rPr lang="en-US" sz="1400" b="0" i="0" u="none" strike="noStrike" dirty="0" err="1">
                          <a:solidFill>
                            <a:srgbClr val="000000"/>
                          </a:solidFill>
                          <a:effectLst/>
                          <a:latin typeface="+mn-lt"/>
                        </a:rPr>
                        <a:t>shipFromState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2247601759"/>
                  </a:ext>
                </a:extLst>
              </a:tr>
              <a:tr h="448716">
                <a:tc>
                  <a:txBody>
                    <a:bodyPr/>
                    <a:lstStyle/>
                    <a:p>
                      <a:pPr algn="l" rtl="0" fontAlgn="b"/>
                      <a:r>
                        <a:rPr lang="en-US" sz="1400" b="0" i="0" u="none" strike="noStrike" dirty="0" err="1">
                          <a:solidFill>
                            <a:srgbClr val="000000"/>
                          </a:solidFill>
                          <a:effectLst/>
                          <a:latin typeface="+mn-lt"/>
                        </a:rPr>
                        <a:t>shipFromPostalCode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fontAlgn="b"/>
                      <a:r>
                        <a:rPr lang="en-US" sz="1800" b="0" i="0" u="none" strike="noStrike" dirty="0">
                          <a:solidFill>
                            <a:srgbClr val="000000"/>
                          </a:solidFill>
                          <a:effectLst/>
                          <a:latin typeface="Arial" panose="020B0604020202020204" pitchFamily="34" charset="0"/>
                        </a:rPr>
                        <a:t> </a:t>
                      </a:r>
                    </a:p>
                  </a:txBody>
                  <a:tcPr marL="6350" marR="6350" marT="6350" marB="0" anchor="b"/>
                </a:tc>
                <a:extLst>
                  <a:ext uri="{0D108BD9-81ED-4DB2-BD59-A6C34878D82A}">
                    <a16:rowId xmlns:a16="http://schemas.microsoft.com/office/drawing/2014/main" val="4279419100"/>
                  </a:ext>
                </a:extLst>
              </a:tr>
            </a:tbl>
          </a:graphicData>
        </a:graphic>
      </p:graphicFrame>
    </p:spTree>
    <p:extLst>
      <p:ext uri="{BB962C8B-B14F-4D97-AF65-F5344CB8AC3E}">
        <p14:creationId xmlns:p14="http://schemas.microsoft.com/office/powerpoint/2010/main" val="3930462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6" name="Table 6">
            <a:extLst>
              <a:ext uri="{FF2B5EF4-FFF2-40B4-BE49-F238E27FC236}">
                <a16:creationId xmlns:a16="http://schemas.microsoft.com/office/drawing/2014/main" id="{C646F6BB-64F5-4705-A3AD-FDB1E3708C98}"/>
              </a:ext>
            </a:extLst>
          </p:cNvPr>
          <p:cNvGraphicFramePr>
            <a:graphicFrameLocks noGrp="1"/>
          </p:cNvGraphicFramePr>
          <p:nvPr>
            <p:extLst>
              <p:ext uri="{D42A27DB-BD31-4B8C-83A1-F6EECF244321}">
                <p14:modId xmlns:p14="http://schemas.microsoft.com/office/powerpoint/2010/main" val="4277337241"/>
              </p:ext>
            </p:extLst>
          </p:nvPr>
        </p:nvGraphicFramePr>
        <p:xfrm>
          <a:off x="495958" y="1319749"/>
          <a:ext cx="11373242" cy="5055127"/>
        </p:xfrm>
        <a:graphic>
          <a:graphicData uri="http://schemas.openxmlformats.org/drawingml/2006/table">
            <a:tbl>
              <a:tblPr firstRow="1" bandRow="1">
                <a:tableStyleId>{3C2FFA5D-87B4-456A-9821-1D502468CF0F}</a:tableStyleId>
              </a:tblPr>
              <a:tblGrid>
                <a:gridCol w="2741468">
                  <a:extLst>
                    <a:ext uri="{9D8B030D-6E8A-4147-A177-3AD203B41FA5}">
                      <a16:colId xmlns:a16="http://schemas.microsoft.com/office/drawing/2014/main" val="1215284835"/>
                    </a:ext>
                  </a:extLst>
                </a:gridCol>
                <a:gridCol w="3860958">
                  <a:extLst>
                    <a:ext uri="{9D8B030D-6E8A-4147-A177-3AD203B41FA5}">
                      <a16:colId xmlns:a16="http://schemas.microsoft.com/office/drawing/2014/main" val="4168551431"/>
                    </a:ext>
                  </a:extLst>
                </a:gridCol>
                <a:gridCol w="4770816">
                  <a:extLst>
                    <a:ext uri="{9D8B030D-6E8A-4147-A177-3AD203B41FA5}">
                      <a16:colId xmlns:a16="http://schemas.microsoft.com/office/drawing/2014/main" val="2613169480"/>
                    </a:ext>
                  </a:extLst>
                </a:gridCol>
              </a:tblGrid>
              <a:tr h="423490">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1932943891"/>
                  </a:ext>
                </a:extLst>
              </a:tr>
              <a:tr h="423490">
                <a:tc>
                  <a:txBody>
                    <a:bodyPr/>
                    <a:lstStyle/>
                    <a:p>
                      <a:pPr algn="l" fontAlgn="b"/>
                      <a:r>
                        <a:rPr lang="en-US" sz="1400" b="0" i="0" u="none" strike="noStrike" dirty="0" err="1">
                          <a:solidFill>
                            <a:srgbClr val="000000"/>
                          </a:solidFill>
                          <a:effectLst/>
                          <a:latin typeface="+mn-lt"/>
                        </a:rPr>
                        <a:t>shipFromPostalCode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204581409"/>
                  </a:ext>
                </a:extLst>
              </a:tr>
              <a:tr h="423490">
                <a:tc>
                  <a:txBody>
                    <a:bodyPr/>
                    <a:lstStyle/>
                    <a:p>
                      <a:pPr algn="l" fontAlgn="b"/>
                      <a:r>
                        <a:rPr lang="en-US" sz="1400" b="0" i="0" u="none" strike="noStrike" dirty="0" err="1">
                          <a:solidFill>
                            <a:srgbClr val="000000"/>
                          </a:solidFill>
                          <a:effectLst/>
                          <a:latin typeface="+mn-lt"/>
                        </a:rPr>
                        <a:t>shipFromCountry</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rPr>
                        <a:t>Yes</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dirty="0">
                          <a:solidFill>
                            <a:srgbClr val="000000"/>
                          </a:solidFill>
                          <a:effectLst/>
                          <a:latin typeface="Arial" panose="020B0604020202020204" pitchFamily="34" charset="0"/>
                        </a:rPr>
                        <a:t>Should be 2 character ISO code</a:t>
                      </a:r>
                    </a:p>
                  </a:txBody>
                  <a:tcPr marL="6350" marR="6350" marT="6350" marB="0" anchor="b"/>
                </a:tc>
                <a:extLst>
                  <a:ext uri="{0D108BD9-81ED-4DB2-BD59-A6C34878D82A}">
                    <a16:rowId xmlns:a16="http://schemas.microsoft.com/office/drawing/2014/main" val="3672628379"/>
                  </a:ext>
                </a:extLst>
              </a:tr>
              <a:tr h="610089">
                <a:tc>
                  <a:txBody>
                    <a:bodyPr/>
                    <a:lstStyle/>
                    <a:p>
                      <a:pPr algn="l" fontAlgn="b"/>
                      <a:r>
                        <a:rPr lang="en-US" sz="1400" b="0" i="0" u="none" strike="noStrike" dirty="0" err="1">
                          <a:solidFill>
                            <a:srgbClr val="000000"/>
                          </a:solidFill>
                          <a:effectLst/>
                          <a:latin typeface="+mn-lt"/>
                        </a:rPr>
                        <a:t>supplierVatID</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Yes(only when </a:t>
                      </a:r>
                      <a:r>
                        <a:rPr kumimoji="0" lang="en-US" sz="14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fromCountry</a:t>
                      </a: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is  - Chile or CZ or Estonia or Greece or Hong Kong or Iceland or Malaysia or New Zealand or FR or GB)</a:t>
                      </a:r>
                    </a:p>
                  </a:txBody>
                  <a:tcPr marL="6350" marR="6350" marT="6350" marB="0" anchor="b"/>
                </a:tc>
                <a:tc>
                  <a:txBody>
                    <a:bodyPr/>
                    <a:lstStyle/>
                    <a:p>
                      <a:pPr algn="l" rtl="0" fontAlgn="b"/>
                      <a:r>
                        <a:rPr lang="en-US" sz="1400" kern="1200" dirty="0">
                          <a:solidFill>
                            <a:schemeClr val="dk1"/>
                          </a:solidFill>
                          <a:effectLst/>
                          <a:latin typeface="+mn-lt"/>
                          <a:ea typeface="+mn-ea"/>
                          <a:cs typeface="+mn-cs"/>
                        </a:rPr>
                        <a:t>All EU + UK suppliers submitting invoices to EU + UK Baker legal entities, must fill the </a:t>
                      </a:r>
                      <a:r>
                        <a:rPr lang="en-US" sz="1400" kern="1200" dirty="0" err="1">
                          <a:solidFill>
                            <a:schemeClr val="dk1"/>
                          </a:solidFill>
                          <a:effectLst/>
                          <a:latin typeface="+mn-lt"/>
                          <a:ea typeface="+mn-ea"/>
                          <a:cs typeface="+mn-cs"/>
                        </a:rPr>
                        <a:t>SupplierVATID</a:t>
                      </a:r>
                      <a:r>
                        <a:rPr lang="en-US" sz="1400" kern="1200">
                          <a:solidFill>
                            <a:schemeClr val="dk1"/>
                          </a:solidFill>
                          <a:effectLst/>
                          <a:latin typeface="+mn-lt"/>
                          <a:ea typeface="+mn-ea"/>
                          <a:cs typeface="+mn-cs"/>
                        </a:rPr>
                        <a:t> field</a:t>
                      </a:r>
                    </a:p>
                  </a:txBody>
                  <a:tcPr marL="6350" marR="6350" marT="6350" marB="0" anchor="b"/>
                </a:tc>
                <a:extLst>
                  <a:ext uri="{0D108BD9-81ED-4DB2-BD59-A6C34878D82A}">
                    <a16:rowId xmlns:a16="http://schemas.microsoft.com/office/drawing/2014/main" val="2390349266"/>
                  </a:ext>
                </a:extLst>
              </a:tr>
              <a:tr h="73713">
                <a:tc>
                  <a:txBody>
                    <a:bodyPr/>
                    <a:lstStyle/>
                    <a:p>
                      <a:pPr algn="l" fontAlgn="b"/>
                      <a:r>
                        <a:rPr lang="en-US" sz="1400" b="0" i="0" u="none" strike="noStrike" dirty="0" err="1">
                          <a:solidFill>
                            <a:srgbClr val="000000"/>
                          </a:solidFill>
                          <a:effectLst/>
                          <a:latin typeface="+mn-lt"/>
                        </a:rPr>
                        <a:t>buyerVatID</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Yes(only when </a:t>
                      </a:r>
                      <a:r>
                        <a:rPr kumimoji="0" lang="en-US" sz="1400" b="0" i="0" u="none" strike="noStrike" kern="1200" cap="none" spc="0" normalizeH="0" baseline="0" noProof="0" dirty="0" err="1">
                          <a:ln>
                            <a:noFill/>
                          </a:ln>
                          <a:solidFill>
                            <a:srgbClr val="000000"/>
                          </a:solidFill>
                          <a:effectLst/>
                          <a:uLnTx/>
                          <a:uFillTx/>
                          <a:latin typeface="Arial" panose="020B0604020202020204" pitchFamily="34" charset="0"/>
                          <a:ea typeface="+mn-ea"/>
                          <a:cs typeface="+mn-cs"/>
                        </a:rPr>
                        <a:t>fromCountry</a:t>
                      </a: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 is  - Chile or CZ or Estonia or Greece or Hong Kong or Iceland or Malaysia or New Zealand or FR or GB)</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All EU + UK suppliers submitting invoices to EU + UK Baker legal entities, must fill the </a:t>
                      </a:r>
                      <a:r>
                        <a:rPr lang="en-US" sz="1400" kern="1200" dirty="0" err="1">
                          <a:solidFill>
                            <a:schemeClr val="dk1"/>
                          </a:solidFill>
                          <a:effectLst/>
                          <a:latin typeface="+mn-lt"/>
                          <a:ea typeface="+mn-ea"/>
                          <a:cs typeface="+mn-cs"/>
                        </a:rPr>
                        <a:t>BuyerVATID</a:t>
                      </a:r>
                      <a:r>
                        <a:rPr lang="en-US" sz="1400" kern="1200" dirty="0">
                          <a:solidFill>
                            <a:schemeClr val="dk1"/>
                          </a:solidFill>
                          <a:effectLst/>
                          <a:latin typeface="+mn-lt"/>
                          <a:ea typeface="+mn-ea"/>
                          <a:cs typeface="+mn-cs"/>
                        </a:rPr>
                        <a:t> field</a:t>
                      </a:r>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622005541"/>
                  </a:ext>
                </a:extLst>
              </a:tr>
              <a:tr h="324732">
                <a:tc>
                  <a:txBody>
                    <a:bodyPr/>
                    <a:lstStyle/>
                    <a:p>
                      <a:pPr algn="l" fontAlgn="b"/>
                      <a:r>
                        <a:rPr lang="en-US" sz="1400" b="0" i="0" u="none" strike="noStrike" dirty="0" err="1">
                          <a:solidFill>
                            <a:srgbClr val="000000"/>
                          </a:solidFill>
                          <a:effectLst/>
                          <a:latin typeface="+mn-lt"/>
                        </a:rPr>
                        <a:t>buyerTaxID</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rtl="0" fontAlgn="b"/>
                      <a:endParaRPr lang="en-US" sz="1400" b="0" i="0" u="none" strike="noStrike" dirty="0">
                        <a:solidFill>
                          <a:srgbClr val="000000"/>
                        </a:solidFill>
                        <a:effectLst/>
                        <a:latin typeface="+mn-lt"/>
                      </a:endParaRPr>
                    </a:p>
                  </a:txBody>
                  <a:tcPr marL="6350" marR="6350" marT="6350" marB="0" anchor="b"/>
                </a:tc>
                <a:extLst>
                  <a:ext uri="{0D108BD9-81ED-4DB2-BD59-A6C34878D82A}">
                    <a16:rowId xmlns:a16="http://schemas.microsoft.com/office/drawing/2014/main" val="3128612151"/>
                  </a:ext>
                </a:extLst>
              </a:tr>
              <a:tr h="423490">
                <a:tc>
                  <a:txBody>
                    <a:bodyPr/>
                    <a:lstStyle/>
                    <a:p>
                      <a:pPr algn="l" fontAlgn="b"/>
                      <a:r>
                        <a:rPr lang="en-US" sz="1400" b="0" i="0" u="none" strike="noStrike" dirty="0" err="1">
                          <a:solidFill>
                            <a:srgbClr val="000000"/>
                          </a:solidFill>
                          <a:effectLst/>
                          <a:latin typeface="+mn-lt"/>
                        </a:rPr>
                        <a:t>taxExchangeRate</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40393812"/>
                  </a:ext>
                </a:extLst>
              </a:tr>
              <a:tr h="463525">
                <a:tc>
                  <a:txBody>
                    <a:bodyPr/>
                    <a:lstStyle/>
                    <a:p>
                      <a:pPr algn="l" fontAlgn="b"/>
                      <a:r>
                        <a:rPr lang="en-US" sz="1400" b="0" i="0" u="none" strike="noStrike" dirty="0" err="1">
                          <a:solidFill>
                            <a:srgbClr val="000000"/>
                          </a:solidFill>
                          <a:effectLst/>
                          <a:latin typeface="+mn-lt"/>
                        </a:rPr>
                        <a:t>alternateCurrency</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No</a:t>
                      </a:r>
                    </a:p>
                  </a:txBody>
                  <a:tcPr marL="6350" marR="6350" marT="6350" marB="0" anchor="b"/>
                </a:tc>
                <a:tc>
                  <a:txBody>
                    <a:bodyPr/>
                    <a:lstStyle/>
                    <a:p>
                      <a:pPr algn="l" rtl="0" fontAlgn="b"/>
                      <a:endParaRPr lang="en-US" sz="1400" b="0" i="0" u="none" strike="noStrike" dirty="0">
                        <a:solidFill>
                          <a:srgbClr val="000000"/>
                        </a:solidFill>
                        <a:effectLst/>
                        <a:latin typeface="Arial" panose="020B0604020202020204" pitchFamily="34" charset="0"/>
                      </a:endParaRPr>
                    </a:p>
                  </a:txBody>
                  <a:tcPr marL="6350" marR="6350" marT="6350" marB="0" anchor="b"/>
                </a:tc>
                <a:extLst>
                  <a:ext uri="{0D108BD9-81ED-4DB2-BD59-A6C34878D82A}">
                    <a16:rowId xmlns:a16="http://schemas.microsoft.com/office/drawing/2014/main" val="2357506750"/>
                  </a:ext>
                </a:extLst>
              </a:tr>
              <a:tr h="423490">
                <a:tc>
                  <a:txBody>
                    <a:bodyPr/>
                    <a:lstStyle/>
                    <a:p>
                      <a:pPr algn="l" fontAlgn="b"/>
                      <a:r>
                        <a:rPr lang="en-US" sz="1400" b="0" i="0" u="none" strike="noStrike" dirty="0" err="1">
                          <a:solidFill>
                            <a:srgbClr val="000000"/>
                          </a:solidFill>
                          <a:effectLst/>
                          <a:latin typeface="+mn-lt"/>
                        </a:rPr>
                        <a:t>invoiceLineNumber</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rtl="0" fontAlgn="b"/>
                      <a:r>
                        <a:rPr lang="en-US" sz="1400" b="0" i="0" u="none" strike="noStrike" dirty="0">
                          <a:solidFill>
                            <a:srgbClr val="000000"/>
                          </a:solidFill>
                          <a:effectLst/>
                          <a:latin typeface="Arial" panose="020B0604020202020204" pitchFamily="34" charset="0"/>
                        </a:rPr>
                        <a:t>Must contain unique numbers – used in numbering the invoice rows</a:t>
                      </a:r>
                    </a:p>
                  </a:txBody>
                  <a:tcPr marL="6350" marR="6350" marT="6350" marB="0" anchor="b"/>
                </a:tc>
                <a:extLst>
                  <a:ext uri="{0D108BD9-81ED-4DB2-BD59-A6C34878D82A}">
                    <a16:rowId xmlns:a16="http://schemas.microsoft.com/office/drawing/2014/main" val="400365891"/>
                  </a:ext>
                </a:extLst>
              </a:tr>
              <a:tr h="423490">
                <a:tc>
                  <a:txBody>
                    <a:bodyPr/>
                    <a:lstStyle/>
                    <a:p>
                      <a:pPr algn="l" fontAlgn="b"/>
                      <a:r>
                        <a:rPr lang="en-US" sz="1400" b="0" i="0" u="none" strike="noStrike" dirty="0" err="1">
                          <a:solidFill>
                            <a:srgbClr val="000000"/>
                          </a:solidFill>
                          <a:effectLst/>
                          <a:latin typeface="+mn-lt"/>
                        </a:rPr>
                        <a:t>poLineReferenceNumber</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Line number reference of the PO line item</a:t>
                      </a:r>
                    </a:p>
                  </a:txBody>
                  <a:tcPr marL="6350" marR="6350" marT="6350" marB="0" anchor="b"/>
                </a:tc>
                <a:extLst>
                  <a:ext uri="{0D108BD9-81ED-4DB2-BD59-A6C34878D82A}">
                    <a16:rowId xmlns:a16="http://schemas.microsoft.com/office/drawing/2014/main" val="2247601759"/>
                  </a:ext>
                </a:extLst>
              </a:tr>
              <a:tr h="423490">
                <a:tc>
                  <a:txBody>
                    <a:bodyPr/>
                    <a:lstStyle/>
                    <a:p>
                      <a:pPr algn="l" fontAlgn="b"/>
                      <a:r>
                        <a:rPr lang="en-US" sz="1400" b="0" i="0" u="none" strike="noStrike" dirty="0">
                          <a:solidFill>
                            <a:srgbClr val="000000"/>
                          </a:solidFill>
                          <a:effectLst/>
                          <a:latin typeface="+mn-lt"/>
                        </a:rPr>
                        <a:t>currency</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Yes</a:t>
                      </a:r>
                    </a:p>
                  </a:txBody>
                  <a:tcPr marL="6350" marR="6350" marT="6350" marB="0" anchor="b"/>
                </a:tc>
                <a:tc>
                  <a:txBody>
                    <a:bodyPr/>
                    <a:lstStyle/>
                    <a:p>
                      <a:pPr algn="l" fontAlgn="b"/>
                      <a:r>
                        <a:rPr lang="en-US" sz="1400" b="0" i="0" u="none" strike="noStrike" dirty="0">
                          <a:solidFill>
                            <a:srgbClr val="000000"/>
                          </a:solidFill>
                          <a:effectLst/>
                          <a:latin typeface="Arial" panose="020B0604020202020204" pitchFamily="34" charset="0"/>
                        </a:rPr>
                        <a:t> Must be 3 character ISO code</a:t>
                      </a:r>
                    </a:p>
                  </a:txBody>
                  <a:tcPr marL="6350" marR="6350" marT="6350" marB="0" anchor="b"/>
                </a:tc>
                <a:extLst>
                  <a:ext uri="{0D108BD9-81ED-4DB2-BD59-A6C34878D82A}">
                    <a16:rowId xmlns:a16="http://schemas.microsoft.com/office/drawing/2014/main" val="4279419100"/>
                  </a:ext>
                </a:extLst>
              </a:tr>
            </a:tbl>
          </a:graphicData>
        </a:graphic>
      </p:graphicFrame>
    </p:spTree>
    <p:extLst>
      <p:ext uri="{BB962C8B-B14F-4D97-AF65-F5344CB8AC3E}">
        <p14:creationId xmlns:p14="http://schemas.microsoft.com/office/powerpoint/2010/main" val="2733749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7" name="Table 7">
            <a:extLst>
              <a:ext uri="{FF2B5EF4-FFF2-40B4-BE49-F238E27FC236}">
                <a16:creationId xmlns:a16="http://schemas.microsoft.com/office/drawing/2014/main" id="{D0CE22DF-1AB8-49CC-8CE4-A15ECD542F6B}"/>
              </a:ext>
            </a:extLst>
          </p:cNvPr>
          <p:cNvGraphicFramePr>
            <a:graphicFrameLocks noGrp="1"/>
          </p:cNvGraphicFramePr>
          <p:nvPr>
            <p:extLst>
              <p:ext uri="{D42A27DB-BD31-4B8C-83A1-F6EECF244321}">
                <p14:modId xmlns:p14="http://schemas.microsoft.com/office/powerpoint/2010/main" val="1203556155"/>
              </p:ext>
            </p:extLst>
          </p:nvPr>
        </p:nvGraphicFramePr>
        <p:xfrm>
          <a:off x="509048" y="1511607"/>
          <a:ext cx="10859679" cy="4244884"/>
        </p:xfrm>
        <a:graphic>
          <a:graphicData uri="http://schemas.openxmlformats.org/drawingml/2006/table">
            <a:tbl>
              <a:tblPr firstRow="1" bandRow="1">
                <a:tableStyleId>{3C2FFA5D-87B4-456A-9821-1D502468CF0F}</a:tableStyleId>
              </a:tblPr>
              <a:tblGrid>
                <a:gridCol w="2300140">
                  <a:extLst>
                    <a:ext uri="{9D8B030D-6E8A-4147-A177-3AD203B41FA5}">
                      <a16:colId xmlns:a16="http://schemas.microsoft.com/office/drawing/2014/main" val="3067597313"/>
                    </a:ext>
                  </a:extLst>
                </a:gridCol>
                <a:gridCol w="2988297">
                  <a:extLst>
                    <a:ext uri="{9D8B030D-6E8A-4147-A177-3AD203B41FA5}">
                      <a16:colId xmlns:a16="http://schemas.microsoft.com/office/drawing/2014/main" val="481117622"/>
                    </a:ext>
                  </a:extLst>
                </a:gridCol>
                <a:gridCol w="5571242">
                  <a:extLst>
                    <a:ext uri="{9D8B030D-6E8A-4147-A177-3AD203B41FA5}">
                      <a16:colId xmlns:a16="http://schemas.microsoft.com/office/drawing/2014/main" val="3518447550"/>
                    </a:ext>
                  </a:extLst>
                </a:gridCol>
              </a:tblGrid>
              <a:tr h="370840">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3013232948"/>
                  </a:ext>
                </a:extLst>
              </a:tr>
              <a:tr h="474254">
                <a:tc>
                  <a:txBody>
                    <a:bodyPr/>
                    <a:lstStyle/>
                    <a:p>
                      <a:pPr marL="0" algn="l" defTabSz="1088776" rtl="0" eaLnBrk="1" fontAlgn="b" latinLnBrk="0" hangingPunct="1"/>
                      <a:r>
                        <a:rPr lang="en-US" sz="1400" b="0" i="0" u="none" strike="noStrike" kern="1200" dirty="0" err="1">
                          <a:solidFill>
                            <a:srgbClr val="000000"/>
                          </a:solidFill>
                          <a:effectLst/>
                          <a:latin typeface="+mn-lt"/>
                          <a:ea typeface="+mn-ea"/>
                          <a:cs typeface="+mn-cs"/>
                        </a:rPr>
                        <a:t>unitPrice</a:t>
                      </a:r>
                      <a:endParaRPr lang="en-US" sz="1400" b="0" i="0" u="none" strike="noStrike" kern="1200" dirty="0">
                        <a:solidFill>
                          <a:srgbClr val="000000"/>
                        </a:solidFill>
                        <a:effectLst/>
                        <a:latin typeface="+mn-lt"/>
                        <a:ea typeface="+mn-ea"/>
                        <a:cs typeface="+mn-cs"/>
                      </a:endParaRP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Yes</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Should match PO</a:t>
                      </a:r>
                    </a:p>
                  </a:txBody>
                  <a:tcPr marL="6350" marR="6350" marT="6350" marB="0" anchor="b"/>
                </a:tc>
                <a:extLst>
                  <a:ext uri="{0D108BD9-81ED-4DB2-BD59-A6C34878D82A}">
                    <a16:rowId xmlns:a16="http://schemas.microsoft.com/office/drawing/2014/main" val="1262833038"/>
                  </a:ext>
                </a:extLst>
              </a:tr>
              <a:tr h="370840">
                <a:tc>
                  <a:txBody>
                    <a:bodyPr/>
                    <a:lstStyle/>
                    <a:p>
                      <a:pPr marL="0" algn="l" defTabSz="1088776" rtl="0" eaLnBrk="1" fontAlgn="b" latinLnBrk="0" hangingPunct="1"/>
                      <a:r>
                        <a:rPr lang="en-US" sz="1400" b="0" i="0" u="none" strike="noStrike" kern="1200" dirty="0" err="1">
                          <a:solidFill>
                            <a:srgbClr val="000000"/>
                          </a:solidFill>
                          <a:effectLst/>
                          <a:latin typeface="+mn-lt"/>
                          <a:ea typeface="+mn-ea"/>
                          <a:cs typeface="+mn-cs"/>
                        </a:rPr>
                        <a:t>unitOfMeasure</a:t>
                      </a:r>
                      <a:endParaRPr lang="en-US" sz="1400" b="0" i="0" u="none" strike="noStrike" kern="1200" dirty="0">
                        <a:solidFill>
                          <a:srgbClr val="000000"/>
                        </a:solidFill>
                        <a:effectLst/>
                        <a:latin typeface="+mn-lt"/>
                        <a:ea typeface="+mn-ea"/>
                        <a:cs typeface="+mn-cs"/>
                      </a:endParaRP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Yes</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Should match PO</a:t>
                      </a:r>
                    </a:p>
                  </a:txBody>
                  <a:tcPr marL="6350" marR="6350" marT="6350" marB="0" anchor="b"/>
                </a:tc>
                <a:extLst>
                  <a:ext uri="{0D108BD9-81ED-4DB2-BD59-A6C34878D82A}">
                    <a16:rowId xmlns:a16="http://schemas.microsoft.com/office/drawing/2014/main" val="335851835"/>
                  </a:ext>
                </a:extLst>
              </a:tr>
              <a:tr h="370840">
                <a:tc>
                  <a:txBody>
                    <a:bodyPr/>
                    <a:lstStyle/>
                    <a:p>
                      <a:pPr algn="l" fontAlgn="b"/>
                      <a:r>
                        <a:rPr lang="en-US" sz="1400" b="0" i="0" u="none" strike="noStrike" dirty="0">
                          <a:solidFill>
                            <a:srgbClr val="000000"/>
                          </a:solidFill>
                          <a:effectLst/>
                          <a:latin typeface="+mn-lt"/>
                        </a:rPr>
                        <a:t>quantity</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Yes</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Should match PO</a:t>
                      </a:r>
                    </a:p>
                  </a:txBody>
                  <a:tcPr marL="6350" marR="6350" marT="6350" marB="0" anchor="b"/>
                </a:tc>
                <a:extLst>
                  <a:ext uri="{0D108BD9-81ED-4DB2-BD59-A6C34878D82A}">
                    <a16:rowId xmlns:a16="http://schemas.microsoft.com/office/drawing/2014/main" val="1017733435"/>
                  </a:ext>
                </a:extLst>
              </a:tr>
              <a:tr h="370840">
                <a:tc>
                  <a:txBody>
                    <a:bodyPr/>
                    <a:lstStyle/>
                    <a:p>
                      <a:pPr algn="l" fontAlgn="b"/>
                      <a:r>
                        <a:rPr lang="en-US" sz="1400" b="0" i="0" u="none" strike="noStrike" dirty="0" err="1">
                          <a:solidFill>
                            <a:srgbClr val="000000"/>
                          </a:solidFill>
                          <a:effectLst/>
                          <a:latin typeface="+mn-lt"/>
                        </a:rPr>
                        <a:t>itemDescription</a:t>
                      </a:r>
                      <a:endParaRPr lang="en-US" sz="1400" b="0" i="0" u="none" strike="noStrike" dirty="0">
                        <a:solidFill>
                          <a:srgbClr val="000000"/>
                        </a:solidFill>
                        <a:effectLst/>
                        <a:latin typeface="+mn-lt"/>
                      </a:endParaRP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2537975917"/>
                  </a:ext>
                </a:extLst>
              </a:tr>
              <a:tr h="370840">
                <a:tc>
                  <a:txBody>
                    <a:bodyPr/>
                    <a:lstStyle/>
                    <a:p>
                      <a:pPr algn="l" fontAlgn="b"/>
                      <a:r>
                        <a:rPr lang="en-US" sz="1400" b="0" i="0" u="none" strike="noStrike" dirty="0" err="1">
                          <a:solidFill>
                            <a:srgbClr val="000000"/>
                          </a:solidFill>
                          <a:effectLst/>
                          <a:latin typeface="+mn-lt"/>
                        </a:rPr>
                        <a:t>classificationCode</a:t>
                      </a:r>
                      <a:endParaRPr lang="en-US" sz="1400" b="0" i="0" u="none" strike="noStrike" dirty="0">
                        <a:solidFill>
                          <a:srgbClr val="000000"/>
                        </a:solidFill>
                        <a:effectLst/>
                        <a:latin typeface="+mn-lt"/>
                      </a:endParaRP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2683137672"/>
                  </a:ext>
                </a:extLst>
              </a:tr>
              <a:tr h="370840">
                <a:tc>
                  <a:txBody>
                    <a:bodyPr/>
                    <a:lstStyle/>
                    <a:p>
                      <a:pPr algn="l" fontAlgn="b"/>
                      <a:r>
                        <a:rPr lang="en-US" sz="1400" b="0" i="0" u="none" strike="noStrike" dirty="0" err="1">
                          <a:solidFill>
                            <a:srgbClr val="000000"/>
                          </a:solidFill>
                          <a:effectLst/>
                          <a:latin typeface="+mn-lt"/>
                        </a:rPr>
                        <a:t>supplierPartID</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Should match PO</a:t>
                      </a:r>
                    </a:p>
                  </a:txBody>
                  <a:tcPr marL="6350" marR="6350" marT="6350" marB="0" anchor="b"/>
                </a:tc>
                <a:extLst>
                  <a:ext uri="{0D108BD9-81ED-4DB2-BD59-A6C34878D82A}">
                    <a16:rowId xmlns:a16="http://schemas.microsoft.com/office/drawing/2014/main" val="1142767748"/>
                  </a:ext>
                </a:extLst>
              </a:tr>
              <a:tr h="370840">
                <a:tc>
                  <a:txBody>
                    <a:bodyPr/>
                    <a:lstStyle/>
                    <a:p>
                      <a:pPr algn="l" fontAlgn="b"/>
                      <a:r>
                        <a:rPr lang="en-US" sz="1400" b="0" i="0" u="none" strike="noStrike" dirty="0" err="1">
                          <a:solidFill>
                            <a:srgbClr val="000000"/>
                          </a:solidFill>
                          <a:effectLst/>
                          <a:latin typeface="+mn-lt"/>
                        </a:rPr>
                        <a:t>buyerPartID</a:t>
                      </a:r>
                      <a:endParaRPr lang="en-US" sz="1400" b="0" i="0" u="none" strike="noStrike" dirty="0">
                        <a:solidFill>
                          <a:srgbClr val="000000"/>
                        </a:solidFill>
                        <a:effectLst/>
                        <a:latin typeface="+mn-lt"/>
                      </a:endParaRP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2000589784"/>
                  </a:ext>
                </a:extLst>
              </a:tr>
              <a:tr h="370840">
                <a:tc>
                  <a:txBody>
                    <a:bodyPr/>
                    <a:lstStyle/>
                    <a:p>
                      <a:pPr algn="l" fontAlgn="b"/>
                      <a:r>
                        <a:rPr lang="en-US" sz="1400" b="0" i="0" u="none" strike="noStrike" dirty="0">
                          <a:solidFill>
                            <a:srgbClr val="000000"/>
                          </a:solidFill>
                          <a:effectLst/>
                          <a:latin typeface="+mn-lt"/>
                        </a:rPr>
                        <a:t>headerTaxCategory1</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Yes</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All tax categories to be entered as is except ‘Sales Tax’, which should be entered as ‘sales’.</a:t>
                      </a:r>
                    </a:p>
                  </a:txBody>
                  <a:tcPr marL="6350" marR="6350" marT="6350" marB="0" anchor="b"/>
                </a:tc>
                <a:extLst>
                  <a:ext uri="{0D108BD9-81ED-4DB2-BD59-A6C34878D82A}">
                    <a16:rowId xmlns:a16="http://schemas.microsoft.com/office/drawing/2014/main" val="925984735"/>
                  </a:ext>
                </a:extLst>
              </a:tr>
              <a:tr h="370840">
                <a:tc>
                  <a:txBody>
                    <a:bodyPr/>
                    <a:lstStyle/>
                    <a:p>
                      <a:pPr algn="l" fontAlgn="b"/>
                      <a:r>
                        <a:rPr lang="en-US" sz="1400" b="0" i="0" u="none" strike="noStrike" dirty="0">
                          <a:solidFill>
                            <a:srgbClr val="000000"/>
                          </a:solidFill>
                          <a:effectLst/>
                          <a:latin typeface="+mn-lt"/>
                        </a:rPr>
                        <a:t>headerTaxAmount1</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Yes</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52586079"/>
                  </a:ext>
                </a:extLst>
              </a:tr>
              <a:tr h="370840">
                <a:tc>
                  <a:txBody>
                    <a:bodyPr/>
                    <a:lstStyle/>
                    <a:p>
                      <a:pPr algn="l" fontAlgn="b"/>
                      <a:r>
                        <a:rPr lang="en-US" sz="1400" b="0" i="0" u="none" strike="noStrike" dirty="0">
                          <a:solidFill>
                            <a:srgbClr val="000000"/>
                          </a:solidFill>
                          <a:effectLst/>
                          <a:latin typeface="+mn-lt"/>
                        </a:rPr>
                        <a:t>headerTaxDescription1</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1959913013"/>
                  </a:ext>
                </a:extLst>
              </a:tr>
            </a:tbl>
          </a:graphicData>
        </a:graphic>
      </p:graphicFrame>
      <p:sp>
        <p:nvSpPr>
          <p:cNvPr id="3" name="TextBox 2">
            <a:extLst>
              <a:ext uri="{FF2B5EF4-FFF2-40B4-BE49-F238E27FC236}">
                <a16:creationId xmlns:a16="http://schemas.microsoft.com/office/drawing/2014/main" id="{FC84792A-546A-44DA-95A0-3F64E5A70DC5}"/>
              </a:ext>
            </a:extLst>
          </p:cNvPr>
          <p:cNvSpPr txBox="1"/>
          <p:nvPr/>
        </p:nvSpPr>
        <p:spPr>
          <a:xfrm>
            <a:off x="509048" y="5967167"/>
            <a:ext cx="10944519" cy="276999"/>
          </a:xfrm>
          <a:prstGeom prst="rect">
            <a:avLst/>
          </a:prstGeom>
          <a:noFill/>
        </p:spPr>
        <p:txBody>
          <a:bodyPr wrap="square" lIns="0" tIns="0" rIns="0" bIns="0" rtlCol="0">
            <a:spAutoFit/>
          </a:bodyPr>
          <a:lstStyle/>
          <a:p>
            <a:pPr fontAlgn="base">
              <a:spcBef>
                <a:spcPts val="600"/>
              </a:spcBef>
              <a:spcAft>
                <a:spcPct val="0"/>
              </a:spcAft>
              <a:buClr>
                <a:srgbClr val="F0AB00"/>
              </a:buClr>
              <a:buSzPct val="80000"/>
            </a:pPr>
            <a:r>
              <a:rPr lang="en-US" sz="1600" kern="0" dirty="0">
                <a:highlight>
                  <a:srgbClr val="C0C0C0"/>
                </a:highlight>
                <a:ea typeface="Arial Unicode MS" pitchFamily="34" charset="-128"/>
                <a:cs typeface="Arial Unicode MS" pitchFamily="34" charset="-128"/>
              </a:rPr>
              <a:t>*When </a:t>
            </a:r>
            <a:r>
              <a:rPr lang="en-US" sz="1600" kern="0" dirty="0" err="1">
                <a:highlight>
                  <a:srgbClr val="C0C0C0"/>
                </a:highlight>
                <a:ea typeface="Arial Unicode MS" pitchFamily="34" charset="-128"/>
                <a:cs typeface="Arial Unicode MS" pitchFamily="34" charset="-128"/>
              </a:rPr>
              <a:t>headerTaxAmount</a:t>
            </a:r>
            <a:r>
              <a:rPr lang="en-US" sz="1200" kern="0" dirty="0">
                <a:highlight>
                  <a:srgbClr val="C0C0C0"/>
                </a:highlight>
                <a:ea typeface="Arial Unicode MS" pitchFamily="34" charset="-128"/>
                <a:cs typeface="Arial Unicode MS" pitchFamily="34" charset="-128"/>
              </a:rPr>
              <a:t>(1/2/3/4)</a:t>
            </a:r>
            <a:r>
              <a:rPr lang="en-US" sz="1600" kern="0" dirty="0">
                <a:highlight>
                  <a:srgbClr val="C0C0C0"/>
                </a:highlight>
                <a:ea typeface="Arial Unicode MS" pitchFamily="34" charset="-128"/>
                <a:cs typeface="Arial Unicode MS" pitchFamily="34" charset="-128"/>
              </a:rPr>
              <a:t> = 0 and </a:t>
            </a:r>
            <a:r>
              <a:rPr lang="en-US" sz="1600" kern="0" dirty="0" err="1">
                <a:highlight>
                  <a:srgbClr val="C0C0C0"/>
                </a:highlight>
                <a:ea typeface="Arial Unicode MS" pitchFamily="34" charset="-128"/>
                <a:cs typeface="Arial Unicode MS" pitchFamily="34" charset="-128"/>
              </a:rPr>
              <a:t>headerTaxCategory</a:t>
            </a:r>
            <a:r>
              <a:rPr lang="en-US" sz="1200" kern="0" dirty="0">
                <a:highlight>
                  <a:srgbClr val="C0C0C0"/>
                </a:highlight>
                <a:ea typeface="Arial Unicode MS" pitchFamily="34" charset="-128"/>
                <a:cs typeface="Arial Unicode MS" pitchFamily="34" charset="-128"/>
              </a:rPr>
              <a:t>(1/2/3/4) </a:t>
            </a:r>
            <a:r>
              <a:rPr lang="en-US" sz="1600" kern="0" dirty="0">
                <a:highlight>
                  <a:srgbClr val="C0C0C0"/>
                </a:highlight>
                <a:ea typeface="Arial Unicode MS" pitchFamily="34" charset="-128"/>
                <a:cs typeface="Arial Unicode MS" pitchFamily="34" charset="-128"/>
              </a:rPr>
              <a:t>= ‘VAT’. </a:t>
            </a:r>
            <a:r>
              <a:rPr lang="en-US" sz="1600" kern="0" dirty="0" err="1">
                <a:highlight>
                  <a:srgbClr val="C0C0C0"/>
                </a:highlight>
                <a:ea typeface="Arial Unicode MS" pitchFamily="34" charset="-128"/>
                <a:cs typeface="Arial Unicode MS" pitchFamily="34" charset="-128"/>
              </a:rPr>
              <a:t>ExemptDetail</a:t>
            </a:r>
            <a:r>
              <a:rPr lang="en-US" sz="1600" kern="0" dirty="0">
                <a:highlight>
                  <a:srgbClr val="C0C0C0"/>
                </a:highlight>
                <a:ea typeface="Arial Unicode MS" pitchFamily="34" charset="-128"/>
                <a:cs typeface="Arial Unicode MS" pitchFamily="34" charset="-128"/>
              </a:rPr>
              <a:t> is set to ‘</a:t>
            </a:r>
            <a:r>
              <a:rPr lang="en-US" sz="1600" kern="0" dirty="0" err="1">
                <a:highlight>
                  <a:srgbClr val="C0C0C0"/>
                </a:highlight>
                <a:ea typeface="Arial Unicode MS" pitchFamily="34" charset="-128"/>
                <a:cs typeface="Arial Unicode MS" pitchFamily="34" charset="-128"/>
              </a:rPr>
              <a:t>zeroRated</a:t>
            </a:r>
            <a:r>
              <a:rPr lang="en-US" sz="1800" kern="0" dirty="0">
                <a:highlight>
                  <a:srgbClr val="C0C0C0"/>
                </a:highlight>
                <a:ea typeface="Arial Unicode MS" pitchFamily="34" charset="-128"/>
                <a:cs typeface="Arial Unicode MS" pitchFamily="34" charset="-128"/>
              </a:rPr>
              <a:t>’ </a:t>
            </a:r>
            <a:r>
              <a:rPr lang="en-US" sz="1600" kern="0" dirty="0">
                <a:highlight>
                  <a:srgbClr val="C0C0C0"/>
                </a:highlight>
                <a:ea typeface="Arial Unicode MS" pitchFamily="34" charset="-128"/>
                <a:cs typeface="Arial Unicode MS" pitchFamily="34" charset="-128"/>
              </a:rPr>
              <a:t>internally</a:t>
            </a:r>
          </a:p>
        </p:txBody>
      </p:sp>
    </p:spTree>
    <p:extLst>
      <p:ext uri="{BB962C8B-B14F-4D97-AF65-F5344CB8AC3E}">
        <p14:creationId xmlns:p14="http://schemas.microsoft.com/office/powerpoint/2010/main" val="31745889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B2EAF-ACE0-4115-8374-C5BB2E4EF8B7}"/>
              </a:ext>
            </a:extLst>
          </p:cNvPr>
          <p:cNvSpPr>
            <a:spLocks noGrp="1"/>
          </p:cNvSpPr>
          <p:nvPr>
            <p:ph type="title"/>
          </p:nvPr>
        </p:nvSpPr>
        <p:spPr/>
        <p:txBody>
          <a:bodyPr/>
          <a:lstStyle/>
          <a:p>
            <a:r>
              <a:rPr lang="en-US" dirty="0"/>
              <a:t>Additional Data Requirements</a:t>
            </a:r>
          </a:p>
        </p:txBody>
      </p:sp>
      <p:graphicFrame>
        <p:nvGraphicFramePr>
          <p:cNvPr id="7" name="Table 7">
            <a:extLst>
              <a:ext uri="{FF2B5EF4-FFF2-40B4-BE49-F238E27FC236}">
                <a16:creationId xmlns:a16="http://schemas.microsoft.com/office/drawing/2014/main" id="{D0CE22DF-1AB8-49CC-8CE4-A15ECD542F6B}"/>
              </a:ext>
            </a:extLst>
          </p:cNvPr>
          <p:cNvGraphicFramePr>
            <a:graphicFrameLocks noGrp="1"/>
          </p:cNvGraphicFramePr>
          <p:nvPr>
            <p:extLst>
              <p:ext uri="{D42A27DB-BD31-4B8C-83A1-F6EECF244321}">
                <p14:modId xmlns:p14="http://schemas.microsoft.com/office/powerpoint/2010/main" val="3546534049"/>
              </p:ext>
            </p:extLst>
          </p:nvPr>
        </p:nvGraphicFramePr>
        <p:xfrm>
          <a:off x="509048" y="1502180"/>
          <a:ext cx="10859679" cy="3936274"/>
        </p:xfrm>
        <a:graphic>
          <a:graphicData uri="http://schemas.openxmlformats.org/drawingml/2006/table">
            <a:tbl>
              <a:tblPr firstRow="1" bandRow="1">
                <a:tableStyleId>{3C2FFA5D-87B4-456A-9821-1D502468CF0F}</a:tableStyleId>
              </a:tblPr>
              <a:tblGrid>
                <a:gridCol w="2300140">
                  <a:extLst>
                    <a:ext uri="{9D8B030D-6E8A-4147-A177-3AD203B41FA5}">
                      <a16:colId xmlns:a16="http://schemas.microsoft.com/office/drawing/2014/main" val="3067597313"/>
                    </a:ext>
                  </a:extLst>
                </a:gridCol>
                <a:gridCol w="2988297">
                  <a:extLst>
                    <a:ext uri="{9D8B030D-6E8A-4147-A177-3AD203B41FA5}">
                      <a16:colId xmlns:a16="http://schemas.microsoft.com/office/drawing/2014/main" val="481117622"/>
                    </a:ext>
                  </a:extLst>
                </a:gridCol>
                <a:gridCol w="5571242">
                  <a:extLst>
                    <a:ext uri="{9D8B030D-6E8A-4147-A177-3AD203B41FA5}">
                      <a16:colId xmlns:a16="http://schemas.microsoft.com/office/drawing/2014/main" val="3518447550"/>
                    </a:ext>
                  </a:extLst>
                </a:gridCol>
              </a:tblGrid>
              <a:tr h="370840">
                <a:tc>
                  <a:txBody>
                    <a:bodyPr/>
                    <a:lstStyle/>
                    <a:p>
                      <a:r>
                        <a:rPr lang="en-US" sz="1800" dirty="0"/>
                        <a:t>Field Name</a:t>
                      </a:r>
                    </a:p>
                  </a:txBody>
                  <a:tcPr/>
                </a:tc>
                <a:tc>
                  <a:txBody>
                    <a:bodyPr/>
                    <a:lstStyle/>
                    <a:p>
                      <a:r>
                        <a:rPr lang="en-US" sz="1800" dirty="0"/>
                        <a:t>Mandatory</a:t>
                      </a:r>
                    </a:p>
                  </a:txBody>
                  <a:tcPr/>
                </a:tc>
                <a:tc>
                  <a:txBody>
                    <a:bodyPr/>
                    <a:lstStyle/>
                    <a:p>
                      <a:r>
                        <a:rPr lang="en-US" sz="1800" dirty="0"/>
                        <a:t>Field condition</a:t>
                      </a:r>
                    </a:p>
                  </a:txBody>
                  <a:tcPr/>
                </a:tc>
                <a:extLst>
                  <a:ext uri="{0D108BD9-81ED-4DB2-BD59-A6C34878D82A}">
                    <a16:rowId xmlns:a16="http://schemas.microsoft.com/office/drawing/2014/main" val="3013232948"/>
                  </a:ext>
                </a:extLst>
              </a:tr>
              <a:tr h="474254">
                <a:tc>
                  <a:txBody>
                    <a:bodyPr/>
                    <a:lstStyle/>
                    <a:p>
                      <a:pPr algn="l" fontAlgn="b"/>
                      <a:r>
                        <a:rPr lang="en-US" sz="1400" b="0" i="0" u="none" strike="noStrike" dirty="0">
                          <a:solidFill>
                            <a:srgbClr val="000000"/>
                          </a:solidFill>
                          <a:effectLst/>
                          <a:latin typeface="+mn-lt"/>
                        </a:rPr>
                        <a:t>headerTaxCategory2</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All tax categories to be entered as is except ‘Sales Tax’, which should be entered as ‘sales’.</a:t>
                      </a:r>
                    </a:p>
                  </a:txBody>
                  <a:tcPr marL="6350" marR="6350" marT="6350" marB="0" anchor="b"/>
                </a:tc>
                <a:extLst>
                  <a:ext uri="{0D108BD9-81ED-4DB2-BD59-A6C34878D82A}">
                    <a16:rowId xmlns:a16="http://schemas.microsoft.com/office/drawing/2014/main" val="1262833038"/>
                  </a:ext>
                </a:extLst>
              </a:tr>
              <a:tr h="370840">
                <a:tc>
                  <a:txBody>
                    <a:bodyPr/>
                    <a:lstStyle/>
                    <a:p>
                      <a:pPr algn="l" fontAlgn="b"/>
                      <a:r>
                        <a:rPr lang="en-US" sz="1400" b="0" i="0" u="none" strike="noStrike" dirty="0">
                          <a:solidFill>
                            <a:srgbClr val="000000"/>
                          </a:solidFill>
                          <a:effectLst/>
                          <a:latin typeface="+mn-lt"/>
                        </a:rPr>
                        <a:t>headerTaxAmount2</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335851835"/>
                  </a:ext>
                </a:extLst>
              </a:tr>
              <a:tr h="370840">
                <a:tc>
                  <a:txBody>
                    <a:bodyPr/>
                    <a:lstStyle/>
                    <a:p>
                      <a:pPr algn="l" fontAlgn="b"/>
                      <a:r>
                        <a:rPr lang="en-US" sz="1400" b="0" i="0" u="none" strike="noStrike" dirty="0">
                          <a:solidFill>
                            <a:srgbClr val="000000"/>
                          </a:solidFill>
                          <a:effectLst/>
                          <a:latin typeface="+mn-lt"/>
                        </a:rPr>
                        <a:t>headerTaxDescription2</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1017733435"/>
                  </a:ext>
                </a:extLst>
              </a:tr>
              <a:tr h="370840">
                <a:tc>
                  <a:txBody>
                    <a:bodyPr/>
                    <a:lstStyle/>
                    <a:p>
                      <a:pPr algn="l" fontAlgn="b"/>
                      <a:r>
                        <a:rPr lang="en-US" sz="1400" b="0" i="0" u="none" strike="noStrike" dirty="0">
                          <a:solidFill>
                            <a:srgbClr val="000000"/>
                          </a:solidFill>
                          <a:effectLst/>
                          <a:latin typeface="+mn-lt"/>
                        </a:rPr>
                        <a:t>headerTaxCategory3</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All tax categories to be entered as is except ‘Sales Tax’, which should be entered as ‘sales’.</a:t>
                      </a:r>
                    </a:p>
                  </a:txBody>
                  <a:tcPr marL="6350" marR="6350" marT="6350" marB="0" anchor="b"/>
                </a:tc>
                <a:extLst>
                  <a:ext uri="{0D108BD9-81ED-4DB2-BD59-A6C34878D82A}">
                    <a16:rowId xmlns:a16="http://schemas.microsoft.com/office/drawing/2014/main" val="2537975917"/>
                  </a:ext>
                </a:extLst>
              </a:tr>
              <a:tr h="370840">
                <a:tc>
                  <a:txBody>
                    <a:bodyPr/>
                    <a:lstStyle/>
                    <a:p>
                      <a:pPr algn="l" fontAlgn="b"/>
                      <a:r>
                        <a:rPr lang="en-US" sz="1400" b="0" i="0" u="none" strike="noStrike" dirty="0">
                          <a:solidFill>
                            <a:srgbClr val="000000"/>
                          </a:solidFill>
                          <a:effectLst/>
                          <a:latin typeface="+mn-lt"/>
                        </a:rPr>
                        <a:t>headerTaxAmount3</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2683137672"/>
                  </a:ext>
                </a:extLst>
              </a:tr>
              <a:tr h="370840">
                <a:tc>
                  <a:txBody>
                    <a:bodyPr/>
                    <a:lstStyle/>
                    <a:p>
                      <a:pPr algn="l" fontAlgn="b"/>
                      <a:r>
                        <a:rPr lang="en-US" sz="1400" b="0" i="0" u="none" strike="noStrike" dirty="0">
                          <a:solidFill>
                            <a:srgbClr val="000000"/>
                          </a:solidFill>
                          <a:effectLst/>
                          <a:latin typeface="+mn-lt"/>
                        </a:rPr>
                        <a:t>headerTaxDescription3</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1142767748"/>
                  </a:ext>
                </a:extLst>
              </a:tr>
              <a:tr h="370840">
                <a:tc>
                  <a:txBody>
                    <a:bodyPr/>
                    <a:lstStyle/>
                    <a:p>
                      <a:pPr algn="l" fontAlgn="b"/>
                      <a:r>
                        <a:rPr lang="en-US" sz="1400" b="0" i="0" u="none" strike="noStrike" dirty="0">
                          <a:solidFill>
                            <a:srgbClr val="000000"/>
                          </a:solidFill>
                          <a:effectLst/>
                          <a:latin typeface="+mn-lt"/>
                        </a:rPr>
                        <a:t>headerTaxCategory4</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All tax categories to be entered as is except ‘Sales Tax’, which should be entered as ‘sales’.</a:t>
                      </a:r>
                    </a:p>
                  </a:txBody>
                  <a:tcPr marL="6350" marR="6350" marT="6350" marB="0" anchor="b"/>
                </a:tc>
                <a:extLst>
                  <a:ext uri="{0D108BD9-81ED-4DB2-BD59-A6C34878D82A}">
                    <a16:rowId xmlns:a16="http://schemas.microsoft.com/office/drawing/2014/main" val="2000589784"/>
                  </a:ext>
                </a:extLst>
              </a:tr>
              <a:tr h="370840">
                <a:tc>
                  <a:txBody>
                    <a:bodyPr/>
                    <a:lstStyle/>
                    <a:p>
                      <a:pPr algn="l" fontAlgn="b"/>
                      <a:r>
                        <a:rPr lang="en-US" sz="1400" b="0" i="0" u="none" strike="noStrike" dirty="0">
                          <a:solidFill>
                            <a:srgbClr val="000000"/>
                          </a:solidFill>
                          <a:effectLst/>
                          <a:latin typeface="+mn-lt"/>
                        </a:rPr>
                        <a:t>headerTaxAmount4</a:t>
                      </a:r>
                    </a:p>
                  </a:txBody>
                  <a:tcPr marL="6350" marR="6350" marT="6350" marB="0" anchor="b"/>
                </a:tc>
                <a:tc>
                  <a:txBody>
                    <a:bodyPr/>
                    <a:lstStyle/>
                    <a:p>
                      <a:pPr marL="0" marR="0" lvl="0" indent="0" algn="l" defTabSz="1088776" rtl="0" eaLnBrk="1" fontAlgn="b"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925984735"/>
                  </a:ext>
                </a:extLst>
              </a:tr>
              <a:tr h="370840">
                <a:tc>
                  <a:txBody>
                    <a:bodyPr/>
                    <a:lstStyle/>
                    <a:p>
                      <a:pPr algn="l" fontAlgn="b"/>
                      <a:r>
                        <a:rPr lang="en-US" sz="1400" b="0" i="0" u="none" strike="noStrike" dirty="0">
                          <a:solidFill>
                            <a:srgbClr val="000000"/>
                          </a:solidFill>
                          <a:effectLst/>
                          <a:latin typeface="+mn-lt"/>
                        </a:rPr>
                        <a:t>headerTaxDescription4</a:t>
                      </a:r>
                    </a:p>
                  </a:txBody>
                  <a:tcPr marL="6350" marR="6350" marT="6350" marB="0" anchor="b"/>
                </a:tc>
                <a:tc>
                  <a:txBody>
                    <a:bodyPr/>
                    <a:lstStyle/>
                    <a:p>
                      <a:pPr marL="0" algn="l" defTabSz="1088776" rtl="0" eaLnBrk="1" fontAlgn="b" latinLnBrk="0" hangingPunct="1"/>
                      <a:r>
                        <a:rPr lang="en-US" sz="1400" b="0" i="0" u="none" strike="noStrike" kern="1200" dirty="0">
                          <a:solidFill>
                            <a:srgbClr val="000000"/>
                          </a:solidFill>
                          <a:effectLst/>
                          <a:latin typeface="+mn-lt"/>
                          <a:ea typeface="+mn-ea"/>
                          <a:cs typeface="+mn-cs"/>
                        </a:rPr>
                        <a:t>No</a:t>
                      </a:r>
                    </a:p>
                  </a:txBody>
                  <a:tcPr marL="6350" marR="6350" marT="6350" marB="0" anchor="b"/>
                </a:tc>
                <a:tc>
                  <a:txBody>
                    <a:bodyPr/>
                    <a:lstStyle/>
                    <a:p>
                      <a:pPr marL="0" algn="l" defTabSz="1088776" rtl="0" eaLnBrk="1" fontAlgn="b" latinLnBrk="0" hangingPunct="1"/>
                      <a:endParaRPr lang="en-US" sz="1400" b="0" i="0" u="none" strike="noStrike" kern="1200" dirty="0">
                        <a:solidFill>
                          <a:srgbClr val="000000"/>
                        </a:solidFill>
                        <a:effectLst/>
                        <a:latin typeface="+mn-lt"/>
                        <a:ea typeface="+mn-ea"/>
                        <a:cs typeface="+mn-cs"/>
                      </a:endParaRPr>
                    </a:p>
                  </a:txBody>
                  <a:tcPr marL="6350" marR="6350" marT="6350" marB="0" anchor="b"/>
                </a:tc>
                <a:extLst>
                  <a:ext uri="{0D108BD9-81ED-4DB2-BD59-A6C34878D82A}">
                    <a16:rowId xmlns:a16="http://schemas.microsoft.com/office/drawing/2014/main" val="52586079"/>
                  </a:ext>
                </a:extLst>
              </a:tr>
            </a:tbl>
          </a:graphicData>
        </a:graphic>
      </p:graphicFrame>
      <p:sp>
        <p:nvSpPr>
          <p:cNvPr id="4" name="TextBox 3">
            <a:extLst>
              <a:ext uri="{FF2B5EF4-FFF2-40B4-BE49-F238E27FC236}">
                <a16:creationId xmlns:a16="http://schemas.microsoft.com/office/drawing/2014/main" id="{A0485A2C-2CF2-4198-8282-7C18DA91CFAC}"/>
              </a:ext>
            </a:extLst>
          </p:cNvPr>
          <p:cNvSpPr txBox="1"/>
          <p:nvPr/>
        </p:nvSpPr>
        <p:spPr>
          <a:xfrm>
            <a:off x="509048" y="5656084"/>
            <a:ext cx="10944519" cy="276999"/>
          </a:xfrm>
          <a:prstGeom prst="rect">
            <a:avLst/>
          </a:prstGeom>
          <a:noFill/>
        </p:spPr>
        <p:txBody>
          <a:bodyPr wrap="square" lIns="0" tIns="0" rIns="0" bIns="0" rtlCol="0">
            <a:spAutoFit/>
          </a:bodyPr>
          <a:lstStyle/>
          <a:p>
            <a:pPr fontAlgn="base">
              <a:spcBef>
                <a:spcPts val="600"/>
              </a:spcBef>
              <a:spcAft>
                <a:spcPct val="0"/>
              </a:spcAft>
              <a:buClr>
                <a:srgbClr val="F0AB00"/>
              </a:buClr>
              <a:buSzPct val="80000"/>
            </a:pPr>
            <a:r>
              <a:rPr lang="en-US" sz="1600" kern="0" dirty="0">
                <a:highlight>
                  <a:srgbClr val="C0C0C0"/>
                </a:highlight>
                <a:ea typeface="Arial Unicode MS" pitchFamily="34" charset="-128"/>
                <a:cs typeface="Arial Unicode MS" pitchFamily="34" charset="-128"/>
              </a:rPr>
              <a:t>*When </a:t>
            </a:r>
            <a:r>
              <a:rPr lang="en-US" sz="1600" kern="0" dirty="0" err="1">
                <a:highlight>
                  <a:srgbClr val="C0C0C0"/>
                </a:highlight>
                <a:ea typeface="Arial Unicode MS" pitchFamily="34" charset="-128"/>
                <a:cs typeface="Arial Unicode MS" pitchFamily="34" charset="-128"/>
              </a:rPr>
              <a:t>headerTaxAmount</a:t>
            </a:r>
            <a:r>
              <a:rPr lang="en-US" sz="1200" kern="0" dirty="0">
                <a:highlight>
                  <a:srgbClr val="C0C0C0"/>
                </a:highlight>
                <a:ea typeface="Arial Unicode MS" pitchFamily="34" charset="-128"/>
                <a:cs typeface="Arial Unicode MS" pitchFamily="34" charset="-128"/>
              </a:rPr>
              <a:t>(1/2/3/4)</a:t>
            </a:r>
            <a:r>
              <a:rPr lang="en-US" sz="1600" kern="0" dirty="0">
                <a:highlight>
                  <a:srgbClr val="C0C0C0"/>
                </a:highlight>
                <a:ea typeface="Arial Unicode MS" pitchFamily="34" charset="-128"/>
                <a:cs typeface="Arial Unicode MS" pitchFamily="34" charset="-128"/>
              </a:rPr>
              <a:t> = 0 and </a:t>
            </a:r>
            <a:r>
              <a:rPr lang="en-US" sz="1600" kern="0" dirty="0" err="1">
                <a:highlight>
                  <a:srgbClr val="C0C0C0"/>
                </a:highlight>
                <a:ea typeface="Arial Unicode MS" pitchFamily="34" charset="-128"/>
                <a:cs typeface="Arial Unicode MS" pitchFamily="34" charset="-128"/>
              </a:rPr>
              <a:t>headerTaxCategory</a:t>
            </a:r>
            <a:r>
              <a:rPr lang="en-US" sz="1200" kern="0" dirty="0">
                <a:highlight>
                  <a:srgbClr val="C0C0C0"/>
                </a:highlight>
                <a:ea typeface="Arial Unicode MS" pitchFamily="34" charset="-128"/>
                <a:cs typeface="Arial Unicode MS" pitchFamily="34" charset="-128"/>
              </a:rPr>
              <a:t>(1/2/3/4) </a:t>
            </a:r>
            <a:r>
              <a:rPr lang="en-US" sz="1600" kern="0" dirty="0">
                <a:highlight>
                  <a:srgbClr val="C0C0C0"/>
                </a:highlight>
                <a:ea typeface="Arial Unicode MS" pitchFamily="34" charset="-128"/>
                <a:cs typeface="Arial Unicode MS" pitchFamily="34" charset="-128"/>
              </a:rPr>
              <a:t>= ‘VAT’. </a:t>
            </a:r>
            <a:r>
              <a:rPr lang="en-US" sz="1600" kern="0" dirty="0" err="1">
                <a:highlight>
                  <a:srgbClr val="C0C0C0"/>
                </a:highlight>
                <a:ea typeface="Arial Unicode MS" pitchFamily="34" charset="-128"/>
                <a:cs typeface="Arial Unicode MS" pitchFamily="34" charset="-128"/>
              </a:rPr>
              <a:t>ExemptDetail</a:t>
            </a:r>
            <a:r>
              <a:rPr lang="en-US" sz="1600" kern="0" dirty="0">
                <a:highlight>
                  <a:srgbClr val="C0C0C0"/>
                </a:highlight>
                <a:ea typeface="Arial Unicode MS" pitchFamily="34" charset="-128"/>
                <a:cs typeface="Arial Unicode MS" pitchFamily="34" charset="-128"/>
              </a:rPr>
              <a:t> is set to ‘</a:t>
            </a:r>
            <a:r>
              <a:rPr lang="en-US" sz="1600" kern="0" dirty="0" err="1">
                <a:highlight>
                  <a:srgbClr val="C0C0C0"/>
                </a:highlight>
                <a:ea typeface="Arial Unicode MS" pitchFamily="34" charset="-128"/>
                <a:cs typeface="Arial Unicode MS" pitchFamily="34" charset="-128"/>
              </a:rPr>
              <a:t>zeroRated</a:t>
            </a:r>
            <a:r>
              <a:rPr lang="en-US" sz="1800" kern="0" dirty="0">
                <a:highlight>
                  <a:srgbClr val="C0C0C0"/>
                </a:highlight>
                <a:ea typeface="Arial Unicode MS" pitchFamily="34" charset="-128"/>
                <a:cs typeface="Arial Unicode MS" pitchFamily="34" charset="-128"/>
              </a:rPr>
              <a:t>’ </a:t>
            </a:r>
            <a:r>
              <a:rPr lang="en-US" sz="1600" kern="0" dirty="0">
                <a:highlight>
                  <a:srgbClr val="C0C0C0"/>
                </a:highlight>
                <a:ea typeface="Arial Unicode MS" pitchFamily="34" charset="-128"/>
                <a:cs typeface="Arial Unicode MS" pitchFamily="34" charset="-128"/>
              </a:rPr>
              <a:t>internally</a:t>
            </a:r>
          </a:p>
        </p:txBody>
      </p:sp>
    </p:spTree>
    <p:extLst>
      <p:ext uri="{BB962C8B-B14F-4D97-AF65-F5344CB8AC3E}">
        <p14:creationId xmlns:p14="http://schemas.microsoft.com/office/powerpoint/2010/main" val="433279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CSV File Recommendations</a:t>
            </a:r>
            <a:br>
              <a:rPr lang="en-US" sz="2400" dirty="0"/>
            </a:br>
            <a:endParaRPr lang="en-US" sz="2400" b="0" dirty="0"/>
          </a:p>
        </p:txBody>
      </p:sp>
      <p:sp>
        <p:nvSpPr>
          <p:cNvPr id="3" name="Text Placeholder 2"/>
          <p:cNvSpPr>
            <a:spLocks noGrp="1"/>
          </p:cNvSpPr>
          <p:nvPr>
            <p:ph type="body" sz="quarter" idx="10"/>
          </p:nvPr>
        </p:nvSpPr>
        <p:spPr/>
        <p:txBody>
          <a:bodyPr/>
          <a:lstStyle/>
          <a:p>
            <a:pPr marL="690563" indent="-636588">
              <a:lnSpc>
                <a:spcPct val="90000"/>
              </a:lnSpc>
              <a:buClr>
                <a:srgbClr val="92D050"/>
              </a:buClr>
              <a:buSzPct val="100000"/>
            </a:pPr>
            <a:r>
              <a:rPr lang="en-US" dirty="0">
                <a:latin typeface="Arial" charset="0"/>
              </a:rPr>
              <a:t>File Requirements</a:t>
            </a:r>
          </a:p>
          <a:p>
            <a:pPr marL="1090613" lvl="1" indent="-636588">
              <a:lnSpc>
                <a:spcPct val="90000"/>
              </a:lnSpc>
              <a:buClr>
                <a:srgbClr val="FFC000"/>
              </a:buClr>
              <a:buSzPct val="100000"/>
              <a:buFont typeface="Arial" charset="0"/>
              <a:buChar char="•"/>
            </a:pPr>
            <a:r>
              <a:rPr lang="en-US" dirty="0">
                <a:latin typeface="Arial" charset="0"/>
              </a:rPr>
              <a:t>Alterations or updates to the original CSV file format downloaded from the Network will cause the CSV to fail during the upload process.</a:t>
            </a:r>
          </a:p>
          <a:p>
            <a:pPr marL="1090613" lvl="1" indent="-636588">
              <a:lnSpc>
                <a:spcPct val="90000"/>
              </a:lnSpc>
              <a:buClr>
                <a:srgbClr val="FFC000"/>
              </a:buClr>
              <a:buSzPct val="100000"/>
              <a:buFont typeface="Arial" charset="0"/>
              <a:buChar char="•"/>
            </a:pPr>
            <a:r>
              <a:rPr lang="en-US" dirty="0">
                <a:latin typeface="Arial" charset="0"/>
              </a:rPr>
              <a:t>You must keep the CSV file you download in its native format.  </a:t>
            </a:r>
          </a:p>
          <a:p>
            <a:pPr marL="1090613" lvl="1" indent="-636588">
              <a:lnSpc>
                <a:spcPct val="90000"/>
              </a:lnSpc>
              <a:buClr>
                <a:srgbClr val="FFC000"/>
              </a:buClr>
              <a:buSzPct val="100000"/>
              <a:buFont typeface="Arial" charset="0"/>
              <a:buChar char="•"/>
            </a:pPr>
            <a:r>
              <a:rPr lang="en-US" dirty="0">
                <a:latin typeface="Arial" charset="0"/>
              </a:rPr>
              <a:t>Do not convert to an Excel file, save as a workbook, add macros, delete/add columns or edit the column names in any way. Using excel will cause invoice date format to change and leading ‘Zeros’ in invoice number to disappear at the time of upload. Excise caution while using the Excel file for loading.</a:t>
            </a:r>
          </a:p>
          <a:p>
            <a:pPr marL="396875">
              <a:lnSpc>
                <a:spcPct val="90000"/>
              </a:lnSpc>
              <a:buClr>
                <a:srgbClr val="92D050"/>
              </a:buClr>
              <a:buSzPct val="100000"/>
            </a:pPr>
            <a:r>
              <a:rPr lang="en-US" dirty="0">
                <a:latin typeface="Arial" charset="0"/>
              </a:rPr>
              <a:t>The application Ron’s editor is an example of a CSV File editor.</a:t>
            </a:r>
          </a:p>
          <a:p>
            <a:pPr marL="1090613" lvl="1" indent="-636588">
              <a:lnSpc>
                <a:spcPct val="90000"/>
              </a:lnSpc>
              <a:buClr>
                <a:srgbClr val="FFC000"/>
              </a:buClr>
              <a:buSzPct val="100000"/>
              <a:buFont typeface="Arial" charset="0"/>
              <a:buChar char="•"/>
            </a:pPr>
            <a:r>
              <a:rPr lang="en-US" dirty="0">
                <a:latin typeface="Arial" charset="0"/>
              </a:rPr>
              <a:t>You can download a free trial at: </a:t>
            </a:r>
            <a:r>
              <a:rPr lang="en-US" u="sng" dirty="0">
                <a:hlinkClick r:id="rId3"/>
              </a:rPr>
              <a:t>http://www.ronsplace.eu/Products/RonsEditor?utm_source=killink</a:t>
            </a:r>
            <a:endParaRPr lang="en-US" dirty="0">
              <a:latin typeface="Arial" charset="0"/>
            </a:endParaRPr>
          </a:p>
          <a:p>
            <a:pPr marL="1090613" lvl="1" indent="-636588">
              <a:lnSpc>
                <a:spcPct val="90000"/>
              </a:lnSpc>
              <a:buClr>
                <a:srgbClr val="FFC000"/>
              </a:buClr>
              <a:buSzPct val="100000"/>
              <a:buFont typeface="Arial" charset="0"/>
              <a:buChar char="•"/>
            </a:pPr>
            <a:r>
              <a:rPr lang="en-US" dirty="0">
                <a:latin typeface="Arial" charset="0"/>
              </a:rPr>
              <a:t>Note that this is not an Ariba software and is not supported by Ariba.</a:t>
            </a:r>
          </a:p>
          <a:p>
            <a:pPr marL="342900" lvl="1" indent="-342900">
              <a:buFont typeface="Arial" panose="020B0604020202020204" pitchFamily="34" charset="0"/>
              <a:buChar char="•"/>
            </a:pPr>
            <a:endParaRPr lang="en-US" dirty="0"/>
          </a:p>
        </p:txBody>
      </p:sp>
    </p:spTree>
    <p:extLst>
      <p:ext uri="{BB962C8B-B14F-4D97-AF65-F5344CB8AC3E}">
        <p14:creationId xmlns:p14="http://schemas.microsoft.com/office/powerpoint/2010/main" val="295230769"/>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details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2500393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sz="2400" dirty="0"/>
            </a:br>
            <a:r>
              <a:rPr lang="en-US" sz="2400" dirty="0"/>
              <a:t>CSV Sample / Field Mapping</a:t>
            </a:r>
            <a:br>
              <a:rPr lang="en-US" sz="2400" dirty="0"/>
            </a:br>
            <a:endParaRPr lang="en-US" sz="2400" b="0" dirty="0"/>
          </a:p>
        </p:txBody>
      </p:sp>
      <p:sp>
        <p:nvSpPr>
          <p:cNvPr id="3" name="Text Placeholder 2"/>
          <p:cNvSpPr>
            <a:spLocks noGrp="1"/>
          </p:cNvSpPr>
          <p:nvPr>
            <p:ph type="body" sz="quarter" idx="10"/>
          </p:nvPr>
        </p:nvSpPr>
        <p:spPr>
          <a:xfrm>
            <a:off x="881348" y="1443210"/>
            <a:ext cx="10987851" cy="4968607"/>
          </a:xfrm>
        </p:spPr>
        <p:txBody>
          <a:bodyPr/>
          <a:lstStyle/>
          <a:p>
            <a:pPr marL="342900" lvl="1" indent="-342900">
              <a:buFont typeface="Arial" panose="020B0604020202020204" pitchFamily="34" charset="0"/>
              <a:buChar char="•"/>
            </a:pPr>
            <a:r>
              <a:rPr lang="en-US" dirty="0">
                <a:latin typeface="Arial" charset="0"/>
                <a:cs typeface="Arial" charset="0"/>
              </a:rPr>
              <a:t>The embedded CSV sample template provides: </a:t>
            </a:r>
          </a:p>
          <a:p>
            <a:pPr marL="0" lvl="2" indent="0" algn="just">
              <a:buNone/>
            </a:pPr>
            <a:r>
              <a:rPr lang="en-US" dirty="0">
                <a:latin typeface="Arial" charset="0"/>
                <a:cs typeface="Arial" charset="0"/>
              </a:rPr>
              <a:t>      Data sample of valid CSV invoices processed successfully by the Customer. This version of file template might have been changed. Use this file only for reference. You can download the later version in Ariba Network</a:t>
            </a:r>
          </a:p>
          <a:p>
            <a:pPr marL="0" lvl="2" indent="0">
              <a:buNone/>
            </a:pPr>
            <a:endParaRPr lang="en-US" dirty="0">
              <a:latin typeface="Arial" charset="0"/>
              <a:cs typeface="Arial" charset="0"/>
            </a:endParaRPr>
          </a:p>
          <a:p>
            <a:pPr marL="342900" lvl="1" indent="-342900">
              <a:buFont typeface="Arial" panose="020B0604020202020204" pitchFamily="34" charset="0"/>
              <a:buChar char="•"/>
            </a:pPr>
            <a:r>
              <a:rPr lang="en-US" dirty="0">
                <a:latin typeface="Arial" charset="0"/>
                <a:cs typeface="Arial" charset="0"/>
              </a:rPr>
              <a:t>The embedded field overview provides:</a:t>
            </a:r>
          </a:p>
          <a:p>
            <a:pPr marL="0" lvl="2" indent="0">
              <a:buNone/>
            </a:pPr>
            <a:r>
              <a:rPr lang="en-US" dirty="0">
                <a:latin typeface="Arial" charset="0"/>
                <a:cs typeface="Arial" charset="0"/>
              </a:rPr>
              <a:t>      Mapping information on field content and requirements.</a:t>
            </a:r>
          </a:p>
          <a:p>
            <a:pPr marL="0" lvl="2" indent="0">
              <a:buNone/>
            </a:pPr>
            <a:endParaRPr lang="en-US" dirty="0">
              <a:latin typeface="Arial" charset="0"/>
              <a:cs typeface="Arial" charset="0"/>
            </a:endParaRPr>
          </a:p>
          <a:p>
            <a:pPr lvl="1"/>
            <a:endParaRPr lang="en-US" dirty="0">
              <a:latin typeface="Arial" charset="0"/>
              <a:cs typeface="Arial" charset="0"/>
            </a:endParaRPr>
          </a:p>
          <a:p>
            <a:pPr marL="342900" lvl="1" indent="-342900">
              <a:buFont typeface="Arial" panose="020B0604020202020204" pitchFamily="34" charset="0"/>
              <a:buChar char="•"/>
            </a:pPr>
            <a:r>
              <a:rPr lang="en-US" dirty="0">
                <a:latin typeface="Arial" charset="0"/>
                <a:cs typeface="Arial" charset="0"/>
              </a:rPr>
              <a:t>For accounting and payment questions:</a:t>
            </a:r>
          </a:p>
          <a:p>
            <a:pPr lvl="1"/>
            <a:r>
              <a:rPr lang="en-GB" dirty="0">
                <a:latin typeface="Arial" charset="0"/>
                <a:cs typeface="Arial" charset="0"/>
              </a:rPr>
              <a:t>     Contact Baker Hughes: </a:t>
            </a:r>
            <a:r>
              <a:rPr lang="en-GB" dirty="0">
                <a:latin typeface="Arial" charset="0"/>
                <a:cs typeface="Arial" charset="0"/>
                <a:hlinkClick r:id="rId4"/>
              </a:rPr>
              <a:t>www.bakerhughes.com</a:t>
            </a:r>
            <a:r>
              <a:rPr lang="en-GB" dirty="0">
                <a:latin typeface="Arial" charset="0"/>
                <a:cs typeface="Arial" charset="0"/>
              </a:rPr>
              <a:t> </a:t>
            </a:r>
          </a:p>
          <a:p>
            <a:pPr lvl="1"/>
            <a:endParaRPr lang="en-US" dirty="0">
              <a:latin typeface="Arial" charset="0"/>
              <a:cs typeface="Arial" charset="0"/>
            </a:endParaRPr>
          </a:p>
          <a:p>
            <a:pPr marL="342900" lvl="1" indent="-342900">
              <a:buFont typeface="Arial" panose="020B0604020202020204" pitchFamily="34" charset="0"/>
              <a:buChar char="•"/>
            </a:pPr>
            <a:r>
              <a:rPr lang="en-US" dirty="0">
                <a:latin typeface="Arial" charset="0"/>
                <a:cs typeface="Arial" charset="0"/>
              </a:rPr>
              <a:t>For CSV upload related questions or errors:</a:t>
            </a:r>
          </a:p>
          <a:p>
            <a:pPr marL="0" lvl="2" indent="0">
              <a:buNone/>
            </a:pPr>
            <a:r>
              <a:rPr lang="en-US" dirty="0">
                <a:latin typeface="Arial" charset="0"/>
                <a:cs typeface="Arial" charset="0"/>
              </a:rPr>
              <a:t>      Contact Ariba Technical Support</a:t>
            </a:r>
            <a:endParaRPr lang="en-US" dirty="0">
              <a:solidFill>
                <a:srgbClr val="FF0000"/>
              </a:solidFill>
              <a:latin typeface="Arial" charset="0"/>
              <a:cs typeface="Arial" charset="0"/>
            </a:endParaRPr>
          </a:p>
          <a:p>
            <a:pPr marL="702900" lvl="3" indent="-342900">
              <a:buFont typeface="Arial" panose="020B0604020202020204" pitchFamily="34" charset="0"/>
              <a:buChar char="•"/>
            </a:pPr>
            <a:endParaRPr lang="en-US" dirty="0"/>
          </a:p>
        </p:txBody>
      </p:sp>
      <p:graphicFrame>
        <p:nvGraphicFramePr>
          <p:cNvPr id="7" name="Object 6">
            <a:extLst>
              <a:ext uri="{FF2B5EF4-FFF2-40B4-BE49-F238E27FC236}">
                <a16:creationId xmlns:a16="http://schemas.microsoft.com/office/drawing/2014/main" id="{E4425048-D73F-4F59-9204-F1AE9F6DE895}"/>
              </a:ext>
            </a:extLst>
          </p:cNvPr>
          <p:cNvGraphicFramePr>
            <a:graphicFrameLocks noChangeAspect="1"/>
          </p:cNvGraphicFramePr>
          <p:nvPr>
            <p:extLst>
              <p:ext uri="{D42A27DB-BD31-4B8C-83A1-F6EECF244321}">
                <p14:modId xmlns:p14="http://schemas.microsoft.com/office/powerpoint/2010/main" val="2918392403"/>
              </p:ext>
            </p:extLst>
          </p:nvPr>
        </p:nvGraphicFramePr>
        <p:xfrm>
          <a:off x="4303713" y="2482850"/>
          <a:ext cx="381000" cy="806450"/>
        </p:xfrm>
        <a:graphic>
          <a:graphicData uri="http://schemas.openxmlformats.org/presentationml/2006/ole">
            <mc:AlternateContent xmlns:mc="http://schemas.openxmlformats.org/markup-compatibility/2006">
              <mc:Choice xmlns:v="urn:schemas-microsoft-com:vml" Requires="v">
                <p:oleObj spid="_x0000_s1026" name="Macro-Enabled Worksheet" showAsIcon="1" r:id="rId5" imgW="380753" imgH="806406" progId="Excel.SheetMacroEnabled.12">
                  <p:embed/>
                </p:oleObj>
              </mc:Choice>
              <mc:Fallback>
                <p:oleObj name="Macro-Enabled Worksheet" showAsIcon="1" r:id="rId5" imgW="380753" imgH="806406" progId="Excel.SheetMacroEnabled.12">
                  <p:embed/>
                  <p:pic>
                    <p:nvPicPr>
                      <p:cNvPr id="7" name="Object 6">
                        <a:extLst>
                          <a:ext uri="{FF2B5EF4-FFF2-40B4-BE49-F238E27FC236}">
                            <a16:creationId xmlns:a16="http://schemas.microsoft.com/office/drawing/2014/main" id="{E4425048-D73F-4F59-9204-F1AE9F6DE895}"/>
                          </a:ext>
                        </a:extLst>
                      </p:cNvPr>
                      <p:cNvPicPr/>
                      <p:nvPr/>
                    </p:nvPicPr>
                    <p:blipFill>
                      <a:blip r:embed="rId6"/>
                      <a:stretch>
                        <a:fillRect/>
                      </a:stretch>
                    </p:blipFill>
                    <p:spPr>
                      <a:xfrm>
                        <a:off x="4303713" y="2482850"/>
                        <a:ext cx="381000" cy="806450"/>
                      </a:xfrm>
                      <a:prstGeom prst="rect">
                        <a:avLst/>
                      </a:prstGeom>
                    </p:spPr>
                  </p:pic>
                </p:oleObj>
              </mc:Fallback>
            </mc:AlternateContent>
          </a:graphicData>
        </a:graphic>
      </p:graphicFrame>
      <p:graphicFrame>
        <p:nvGraphicFramePr>
          <p:cNvPr id="8" name="Object 7">
            <a:extLst>
              <a:ext uri="{FF2B5EF4-FFF2-40B4-BE49-F238E27FC236}">
                <a16:creationId xmlns:a16="http://schemas.microsoft.com/office/drawing/2014/main" id="{B4064A03-376A-494E-B941-7A3913A533E9}"/>
              </a:ext>
            </a:extLst>
          </p:cNvPr>
          <p:cNvGraphicFramePr>
            <a:graphicFrameLocks noChangeAspect="1"/>
          </p:cNvGraphicFramePr>
          <p:nvPr>
            <p:extLst>
              <p:ext uri="{D42A27DB-BD31-4B8C-83A1-F6EECF244321}">
                <p14:modId xmlns:p14="http://schemas.microsoft.com/office/powerpoint/2010/main" val="1926218641"/>
              </p:ext>
            </p:extLst>
          </p:nvPr>
        </p:nvGraphicFramePr>
        <p:xfrm>
          <a:off x="4303713" y="3638550"/>
          <a:ext cx="381000" cy="806450"/>
        </p:xfrm>
        <a:graphic>
          <a:graphicData uri="http://schemas.openxmlformats.org/presentationml/2006/ole">
            <mc:AlternateContent xmlns:mc="http://schemas.openxmlformats.org/markup-compatibility/2006">
              <mc:Choice xmlns:v="urn:schemas-microsoft-com:vml" Requires="v">
                <p:oleObj spid="_x0000_s1027" name="Macro-Enabled Worksheet" showAsIcon="1" r:id="rId7" imgW="380753" imgH="806406" progId="Excel.SheetMacroEnabled.12">
                  <p:embed/>
                </p:oleObj>
              </mc:Choice>
              <mc:Fallback>
                <p:oleObj name="Macro-Enabled Worksheet" showAsIcon="1" r:id="rId7" imgW="380753" imgH="806406" progId="Excel.SheetMacroEnabled.12">
                  <p:embed/>
                  <p:pic>
                    <p:nvPicPr>
                      <p:cNvPr id="8" name="Object 7">
                        <a:extLst>
                          <a:ext uri="{FF2B5EF4-FFF2-40B4-BE49-F238E27FC236}">
                            <a16:creationId xmlns:a16="http://schemas.microsoft.com/office/drawing/2014/main" id="{B4064A03-376A-494E-B941-7A3913A533E9}"/>
                          </a:ext>
                        </a:extLst>
                      </p:cNvPr>
                      <p:cNvPicPr/>
                      <p:nvPr/>
                    </p:nvPicPr>
                    <p:blipFill>
                      <a:blip r:embed="rId8"/>
                      <a:stretch>
                        <a:fillRect/>
                      </a:stretch>
                    </p:blipFill>
                    <p:spPr>
                      <a:xfrm>
                        <a:off x="4303713" y="3638550"/>
                        <a:ext cx="381000" cy="806450"/>
                      </a:xfrm>
                      <a:prstGeom prst="rect">
                        <a:avLst/>
                      </a:prstGeom>
                    </p:spPr>
                  </p:pic>
                </p:oleObj>
              </mc:Fallback>
            </mc:AlternateContent>
          </a:graphicData>
        </a:graphic>
      </p:graphicFrame>
    </p:spTree>
    <p:extLst>
      <p:ext uri="{BB962C8B-B14F-4D97-AF65-F5344CB8AC3E}">
        <p14:creationId xmlns:p14="http://schemas.microsoft.com/office/powerpoint/2010/main" val="1629676868"/>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use</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4213687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Downloading the CSV Template</a:t>
            </a:r>
            <a:endParaRPr lang="en-US" dirty="0"/>
          </a:p>
        </p:txBody>
      </p:sp>
      <p:sp>
        <p:nvSpPr>
          <p:cNvPr id="4" name="Text Placeholder 3"/>
          <p:cNvSpPr>
            <a:spLocks noGrp="1"/>
          </p:cNvSpPr>
          <p:nvPr>
            <p:ph type="body" sz="quarter" idx="11"/>
          </p:nvPr>
        </p:nvSpPr>
        <p:spPr>
          <a:xfrm>
            <a:off x="324000" y="1501568"/>
            <a:ext cx="6969166" cy="2916195"/>
          </a:xfrm>
        </p:spPr>
        <p:txBody>
          <a:bodyPr/>
          <a:lstStyle/>
          <a:p>
            <a:pPr marL="342900" indent="-342900">
              <a:buClr>
                <a:srgbClr val="FDB913"/>
              </a:buClr>
              <a:buFont typeface="Arial" panose="020B0604020202020204" pitchFamily="34" charset="0"/>
              <a:buChar char="•"/>
            </a:pPr>
            <a:r>
              <a:rPr lang="en-US" b="0" dirty="0"/>
              <a:t>From the Home Page of your production AN account, Click the </a:t>
            </a:r>
            <a:r>
              <a:rPr lang="en-US" dirty="0"/>
              <a:t>Company Settings</a:t>
            </a:r>
            <a:r>
              <a:rPr lang="en-US" b="0" dirty="0"/>
              <a:t> tab.</a:t>
            </a:r>
          </a:p>
          <a:p>
            <a:pPr marL="342900" indent="-342900">
              <a:buClr>
                <a:srgbClr val="FDB913"/>
              </a:buClr>
              <a:buFont typeface="Arial" panose="020B0604020202020204" pitchFamily="34" charset="0"/>
              <a:buChar char="•"/>
            </a:pPr>
            <a:r>
              <a:rPr lang="en-US" b="0" dirty="0"/>
              <a:t> Click </a:t>
            </a:r>
            <a:r>
              <a:rPr lang="en-US" dirty="0"/>
              <a:t>Customer Relationships</a:t>
            </a:r>
            <a:r>
              <a:rPr lang="en-US" b="0" dirty="0"/>
              <a:t>.</a:t>
            </a:r>
          </a:p>
          <a:p>
            <a:pPr marL="342900" indent="-342900">
              <a:buClr>
                <a:srgbClr val="FDB913"/>
              </a:buClr>
              <a:buFont typeface="Arial" panose="020B0604020202020204" pitchFamily="34" charset="0"/>
              <a:buChar char="•"/>
            </a:pPr>
            <a:r>
              <a:rPr lang="en-US" b="0" dirty="0"/>
              <a:t>AN will display a list of all customers that you have a    relationship with on the Ariba Network.</a:t>
            </a:r>
          </a:p>
          <a:p>
            <a:pPr marL="342900" indent="-342900">
              <a:buClr>
                <a:srgbClr val="FDB913"/>
              </a:buClr>
              <a:buFont typeface="Arial" panose="020B0604020202020204" pitchFamily="34" charset="0"/>
              <a:buChar char="•"/>
            </a:pPr>
            <a:r>
              <a:rPr lang="en-US" b="0" dirty="0"/>
              <a:t>Click on </a:t>
            </a:r>
            <a:r>
              <a:rPr lang="en-US" dirty="0"/>
              <a:t>Baker Hughes</a:t>
            </a:r>
            <a:r>
              <a:rPr lang="en-US" b="0" dirty="0"/>
              <a:t> link within your list.</a:t>
            </a:r>
          </a:p>
        </p:txBody>
      </p:sp>
      <p:cxnSp>
        <p:nvCxnSpPr>
          <p:cNvPr id="13" name="Straight Arrow Connector 12"/>
          <p:cNvCxnSpPr>
            <a:cxnSpLocks/>
          </p:cNvCxnSpPr>
          <p:nvPr/>
        </p:nvCxnSpPr>
        <p:spPr>
          <a:xfrm>
            <a:off x="4543720" y="2573055"/>
            <a:ext cx="3733014" cy="100913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927CA34-7DC3-47F0-BEA6-7AAD908DD315}"/>
              </a:ext>
            </a:extLst>
          </p:cNvPr>
          <p:cNvPicPr>
            <a:picLocks noChangeAspect="1"/>
          </p:cNvPicPr>
          <p:nvPr/>
        </p:nvPicPr>
        <p:blipFill>
          <a:blip r:embed="rId3"/>
          <a:stretch>
            <a:fillRect/>
          </a:stretch>
        </p:blipFill>
        <p:spPr>
          <a:xfrm>
            <a:off x="8434600" y="1351479"/>
            <a:ext cx="2905125" cy="2686050"/>
          </a:xfrm>
          <a:prstGeom prst="rect">
            <a:avLst/>
          </a:prstGeom>
        </p:spPr>
      </p:pic>
      <p:pic>
        <p:nvPicPr>
          <p:cNvPr id="6" name="Picture 5">
            <a:extLst>
              <a:ext uri="{FF2B5EF4-FFF2-40B4-BE49-F238E27FC236}">
                <a16:creationId xmlns:a16="http://schemas.microsoft.com/office/drawing/2014/main" id="{E8AA7287-3E6E-4F5B-8EAC-620FCCB9AC2D}"/>
              </a:ext>
            </a:extLst>
          </p:cNvPr>
          <p:cNvPicPr>
            <a:picLocks noChangeAspect="1"/>
          </p:cNvPicPr>
          <p:nvPr/>
        </p:nvPicPr>
        <p:blipFill>
          <a:blip r:embed="rId4"/>
          <a:stretch>
            <a:fillRect/>
          </a:stretch>
        </p:blipFill>
        <p:spPr>
          <a:xfrm>
            <a:off x="605979" y="5034466"/>
            <a:ext cx="10983215" cy="947285"/>
          </a:xfrm>
          <a:prstGeom prst="rect">
            <a:avLst/>
          </a:prstGeom>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Downloading the CSV Template (continued)</a:t>
            </a:r>
          </a:p>
        </p:txBody>
      </p:sp>
      <p:sp>
        <p:nvSpPr>
          <p:cNvPr id="4" name="Text Placeholder 3"/>
          <p:cNvSpPr>
            <a:spLocks noGrp="1"/>
          </p:cNvSpPr>
          <p:nvPr>
            <p:ph type="body" sz="quarter" idx="11"/>
          </p:nvPr>
        </p:nvSpPr>
        <p:spPr>
          <a:xfrm>
            <a:off x="324000" y="1578010"/>
            <a:ext cx="3311566" cy="4393017"/>
          </a:xfrm>
        </p:spPr>
        <p:txBody>
          <a:bodyPr/>
          <a:lstStyle/>
          <a:p>
            <a:pPr marL="342900" indent="-342900">
              <a:buClr>
                <a:srgbClr val="FFC000"/>
              </a:buClr>
              <a:buFont typeface="Arial" panose="020B0604020202020204" pitchFamily="34" charset="0"/>
              <a:buChar char="•"/>
            </a:pPr>
            <a:r>
              <a:rPr lang="en-US" sz="1800" b="0" dirty="0"/>
              <a:t>Click the </a:t>
            </a:r>
            <a:r>
              <a:rPr lang="en-US" sz="1800" dirty="0"/>
              <a:t>Download CSV Invoice Template </a:t>
            </a:r>
            <a:r>
              <a:rPr lang="en-US" sz="1800" b="0" dirty="0"/>
              <a:t>button. You will be prompted to Open or Save the file.  </a:t>
            </a:r>
          </a:p>
          <a:p>
            <a:pPr marL="342900" indent="-342900">
              <a:buClr>
                <a:srgbClr val="FFC000"/>
              </a:buClr>
              <a:buFont typeface="Arial" panose="020B0604020202020204" pitchFamily="34" charset="0"/>
              <a:buChar char="•"/>
            </a:pPr>
            <a:r>
              <a:rPr lang="en-US" sz="1800" b="0" dirty="0"/>
              <a:t>Save the file to your local hard drive.</a:t>
            </a:r>
          </a:p>
          <a:p>
            <a:pPr marL="342900" indent="-342900">
              <a:buClr>
                <a:srgbClr val="FFC000"/>
              </a:buClr>
              <a:buFont typeface="Arial" panose="020B0604020202020204" pitchFamily="34" charset="0"/>
              <a:buChar char="•"/>
            </a:pPr>
            <a:r>
              <a:rPr lang="en-US" sz="1800" b="0" dirty="0"/>
              <a:t>Once you are finished saving the template file, click the </a:t>
            </a:r>
            <a:r>
              <a:rPr lang="en-US" sz="1800" dirty="0"/>
              <a:t>Done</a:t>
            </a:r>
            <a:r>
              <a:rPr lang="en-US" sz="1800" b="0" dirty="0"/>
              <a:t> button to exit this section.</a:t>
            </a:r>
          </a:p>
          <a:p>
            <a:pPr marL="342900" indent="-342900">
              <a:buClr>
                <a:srgbClr val="FFC000"/>
              </a:buClr>
              <a:buFont typeface="Arial" panose="020B0604020202020204" pitchFamily="34" charset="0"/>
              <a:buChar char="•"/>
            </a:pPr>
            <a:r>
              <a:rPr lang="en-US" sz="1800" b="0" dirty="0"/>
              <a:t>You will be back at your </a:t>
            </a:r>
            <a:r>
              <a:rPr lang="en-US" sz="1800" dirty="0"/>
              <a:t>Customer Relationship </a:t>
            </a:r>
            <a:r>
              <a:rPr lang="en-US" sz="1800" b="0" dirty="0"/>
              <a:t>page.</a:t>
            </a:r>
          </a:p>
          <a:p>
            <a:endParaRPr lang="en-US" dirty="0"/>
          </a:p>
        </p:txBody>
      </p:sp>
      <p:pic>
        <p:nvPicPr>
          <p:cNvPr id="8" name="Picture 7"/>
          <p:cNvPicPr>
            <a:picLocks noChangeAspect="1"/>
          </p:cNvPicPr>
          <p:nvPr/>
        </p:nvPicPr>
        <p:blipFill>
          <a:blip r:embed="rId3"/>
          <a:stretch>
            <a:fillRect/>
          </a:stretch>
        </p:blipFill>
        <p:spPr>
          <a:xfrm>
            <a:off x="9693428" y="5614219"/>
            <a:ext cx="2266950" cy="838200"/>
          </a:xfrm>
          <a:prstGeom prst="rect">
            <a:avLst/>
          </a:prstGeom>
        </p:spPr>
      </p:pic>
      <p:pic>
        <p:nvPicPr>
          <p:cNvPr id="3" name="Picture 2">
            <a:extLst>
              <a:ext uri="{FF2B5EF4-FFF2-40B4-BE49-F238E27FC236}">
                <a16:creationId xmlns:a16="http://schemas.microsoft.com/office/drawing/2014/main" id="{4B94245E-C5E9-461F-B772-29128BA5F2DD}"/>
              </a:ext>
            </a:extLst>
          </p:cNvPr>
          <p:cNvPicPr>
            <a:picLocks noChangeAspect="1"/>
          </p:cNvPicPr>
          <p:nvPr/>
        </p:nvPicPr>
        <p:blipFill>
          <a:blip r:embed="rId4"/>
          <a:stretch>
            <a:fillRect/>
          </a:stretch>
        </p:blipFill>
        <p:spPr>
          <a:xfrm>
            <a:off x="4138367" y="1420770"/>
            <a:ext cx="7238934" cy="3716839"/>
          </a:xfrm>
          <a:prstGeom prst="rect">
            <a:avLst/>
          </a:prstGeom>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Populate the CSV Invoice Template</a:t>
            </a:r>
          </a:p>
        </p:txBody>
      </p:sp>
      <p:sp>
        <p:nvSpPr>
          <p:cNvPr id="4" name="Text Placeholder 3"/>
          <p:cNvSpPr>
            <a:spLocks noGrp="1"/>
          </p:cNvSpPr>
          <p:nvPr>
            <p:ph type="body" sz="quarter" idx="11"/>
          </p:nvPr>
        </p:nvSpPr>
        <p:spPr>
          <a:xfrm>
            <a:off x="324000" y="1692392"/>
            <a:ext cx="4787638" cy="4686374"/>
          </a:xfrm>
        </p:spPr>
        <p:txBody>
          <a:bodyPr/>
          <a:lstStyle/>
          <a:p>
            <a:pPr marL="285750" indent="-285750">
              <a:buClr>
                <a:srgbClr val="FDB913"/>
              </a:buClr>
              <a:buFont typeface="Arial" panose="020B0604020202020204" pitchFamily="34" charset="0"/>
              <a:buChar char="•"/>
            </a:pPr>
            <a:r>
              <a:rPr lang="en-US" sz="1400" b="0" dirty="0"/>
              <a:t>Populate each available invoice field as appropriate – starting in </a:t>
            </a:r>
            <a:r>
              <a:rPr lang="en-US" sz="1400" u="sng" dirty="0"/>
              <a:t>Row 3, Cell A</a:t>
            </a:r>
            <a:endParaRPr lang="en-US" sz="1400" dirty="0"/>
          </a:p>
          <a:p>
            <a:pPr marL="285750" indent="-285750">
              <a:buClr>
                <a:srgbClr val="FDB913"/>
              </a:buClr>
              <a:buFont typeface="Arial" panose="020B0604020202020204" pitchFamily="34" charset="0"/>
              <a:buChar char="•"/>
            </a:pPr>
            <a:r>
              <a:rPr lang="en-US" sz="1400" b="0" dirty="0"/>
              <a:t>Note that . Rows 1 and 2 are CSV File information rows and cannot be removed or modified in any way. If these fields are changed or removed, the file will fail at upload.</a:t>
            </a:r>
          </a:p>
          <a:p>
            <a:pPr marL="285750" indent="-285750">
              <a:buClr>
                <a:srgbClr val="FDB913"/>
              </a:buClr>
              <a:buFont typeface="Arial" panose="020B0604020202020204" pitchFamily="34" charset="0"/>
              <a:buChar char="•"/>
            </a:pPr>
            <a:r>
              <a:rPr lang="en-US" sz="1400" b="0" dirty="0"/>
              <a:t>To populate value for each field select that cell, right click and chose option ‘Edit with Edit Panel.</a:t>
            </a:r>
          </a:p>
          <a:p>
            <a:pPr marL="285750" indent="-285750">
              <a:buClr>
                <a:srgbClr val="FDB913"/>
              </a:buClr>
              <a:buFont typeface="Arial" panose="020B0604020202020204" pitchFamily="34" charset="0"/>
              <a:buChar char="•"/>
            </a:pPr>
            <a:r>
              <a:rPr lang="en-US" sz="1400" b="0" dirty="0"/>
              <a:t>When you have completed populating all fields for your particular invoice,</a:t>
            </a:r>
            <a:r>
              <a:rPr lang="en-US" sz="1400" dirty="0"/>
              <a:t> Save </a:t>
            </a:r>
            <a:r>
              <a:rPr lang="en-US" sz="1400" b="0" dirty="0"/>
              <a:t>the file to your local drive.</a:t>
            </a:r>
          </a:p>
          <a:p>
            <a:endParaRPr lang="en-US" dirty="0"/>
          </a:p>
        </p:txBody>
      </p:sp>
      <p:pic>
        <p:nvPicPr>
          <p:cNvPr id="6" name="Picture 5"/>
          <p:cNvPicPr>
            <a:picLocks noChangeAspect="1"/>
          </p:cNvPicPr>
          <p:nvPr/>
        </p:nvPicPr>
        <p:blipFill>
          <a:blip r:embed="rId3"/>
          <a:stretch>
            <a:fillRect/>
          </a:stretch>
        </p:blipFill>
        <p:spPr>
          <a:xfrm>
            <a:off x="6012411" y="1692392"/>
            <a:ext cx="4902777" cy="1706534"/>
          </a:xfrm>
          <a:prstGeom prst="rect">
            <a:avLst/>
          </a:prstGeom>
        </p:spPr>
      </p:pic>
      <p:pic>
        <p:nvPicPr>
          <p:cNvPr id="7" name="Picture 6"/>
          <p:cNvPicPr>
            <a:picLocks noChangeAspect="1"/>
          </p:cNvPicPr>
          <p:nvPr/>
        </p:nvPicPr>
        <p:blipFill>
          <a:blip r:embed="rId4"/>
          <a:stretch>
            <a:fillRect/>
          </a:stretch>
        </p:blipFill>
        <p:spPr>
          <a:xfrm>
            <a:off x="6002794" y="4164376"/>
            <a:ext cx="4902777" cy="2065991"/>
          </a:xfrm>
          <a:prstGeom prst="rect">
            <a:avLst/>
          </a:prstGeom>
        </p:spPr>
      </p:pic>
      <p:sp>
        <p:nvSpPr>
          <p:cNvPr id="9" name="AutoShape 8"/>
          <p:cNvSpPr>
            <a:spLocks/>
          </p:cNvSpPr>
          <p:nvPr/>
        </p:nvSpPr>
        <p:spPr bwMode="auto">
          <a:xfrm>
            <a:off x="8607008" y="1343183"/>
            <a:ext cx="1761223" cy="266700"/>
          </a:xfrm>
          <a:prstGeom prst="borderCallout1">
            <a:avLst>
              <a:gd name="adj1" fmla="val 58440"/>
              <a:gd name="adj2" fmla="val -217"/>
              <a:gd name="adj3" fmla="val 128569"/>
              <a:gd name="adj4" fmla="val -39130"/>
            </a:avLst>
          </a:prstGeom>
          <a:solidFill>
            <a:srgbClr val="FFFFCC"/>
          </a:solidFill>
          <a:ln w="9525" algn="ctr">
            <a:solidFill>
              <a:srgbClr val="FF0000"/>
            </a:solidFill>
            <a:miter lim="800000"/>
            <a:headEnd/>
            <a:tailEnd type="triangle" w="med" len="med"/>
          </a:ln>
        </p:spPr>
        <p:txBody>
          <a:bodyPr/>
          <a:lstStyle/>
          <a:p>
            <a:pPr marL="285750" indent="-285750">
              <a:spcBef>
                <a:spcPct val="20000"/>
              </a:spcBef>
              <a:buClr>
                <a:schemeClr val="tx1"/>
              </a:buClr>
              <a:buFont typeface="Wingdings" pitchFamily="2" charset="2"/>
              <a:buNone/>
            </a:pPr>
            <a:r>
              <a:rPr lang="en-US" sz="1400" dirty="0"/>
              <a:t>Ron’s CSV Editor</a:t>
            </a:r>
          </a:p>
        </p:txBody>
      </p:sp>
      <p:sp>
        <p:nvSpPr>
          <p:cNvPr id="13" name="AutoShape 10"/>
          <p:cNvSpPr>
            <a:spLocks/>
          </p:cNvSpPr>
          <p:nvPr/>
        </p:nvSpPr>
        <p:spPr bwMode="auto">
          <a:xfrm>
            <a:off x="7695087" y="2489156"/>
            <a:ext cx="2940627" cy="245242"/>
          </a:xfrm>
          <a:prstGeom prst="borderCallout1">
            <a:avLst>
              <a:gd name="adj1" fmla="val 62765"/>
              <a:gd name="adj2" fmla="val -422"/>
              <a:gd name="adj3" fmla="val 182476"/>
              <a:gd name="adj4" fmla="val -28869"/>
            </a:avLst>
          </a:prstGeom>
          <a:solidFill>
            <a:srgbClr val="FFFFCC"/>
          </a:solidFill>
          <a:ln w="9525" algn="ctr">
            <a:solidFill>
              <a:srgbClr val="FF0000"/>
            </a:solidFill>
            <a:miter lim="800000"/>
            <a:headEnd/>
            <a:tailEnd type="triangle" w="med" len="med"/>
          </a:ln>
        </p:spPr>
        <p:txBody>
          <a:bodyPr/>
          <a:lstStyle/>
          <a:p>
            <a:pPr marL="285750" indent="-285750">
              <a:spcBef>
                <a:spcPct val="20000"/>
              </a:spcBef>
              <a:buClr>
                <a:schemeClr val="tx1"/>
              </a:buClr>
              <a:buFont typeface="Wingdings" pitchFamily="2" charset="2"/>
              <a:buNone/>
            </a:pPr>
            <a:r>
              <a:rPr lang="en-US" sz="1400" dirty="0"/>
              <a:t>Standard Rows – Do Not Change</a:t>
            </a:r>
          </a:p>
        </p:txBody>
      </p:sp>
      <p:sp>
        <p:nvSpPr>
          <p:cNvPr id="14" name="AutoShape 7"/>
          <p:cNvSpPr>
            <a:spLocks noChangeArrowheads="1"/>
          </p:cNvSpPr>
          <p:nvPr/>
        </p:nvSpPr>
        <p:spPr bwMode="auto">
          <a:xfrm>
            <a:off x="6002793" y="1692392"/>
            <a:ext cx="4902778" cy="598534"/>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5" name="AutoShape 9"/>
          <p:cNvSpPr>
            <a:spLocks noChangeArrowheads="1"/>
          </p:cNvSpPr>
          <p:nvPr/>
        </p:nvSpPr>
        <p:spPr bwMode="auto">
          <a:xfrm>
            <a:off x="6012411" y="2764096"/>
            <a:ext cx="4902777" cy="516326"/>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6" name="AutoShape 12"/>
          <p:cNvSpPr>
            <a:spLocks noChangeArrowheads="1"/>
          </p:cNvSpPr>
          <p:nvPr/>
        </p:nvSpPr>
        <p:spPr bwMode="auto">
          <a:xfrm>
            <a:off x="6295325" y="5153872"/>
            <a:ext cx="1207161" cy="211342"/>
          </a:xfrm>
          <a:prstGeom prst="roundRect">
            <a:avLst>
              <a:gd name="adj" fmla="val 16667"/>
            </a:avLst>
          </a:prstGeom>
          <a:noFill/>
          <a:ln w="2857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dirty="0"/>
          </a:p>
        </p:txBody>
      </p:sp>
      <p:sp>
        <p:nvSpPr>
          <p:cNvPr id="17" name="AutoShape 8"/>
          <p:cNvSpPr>
            <a:spLocks/>
          </p:cNvSpPr>
          <p:nvPr/>
        </p:nvSpPr>
        <p:spPr bwMode="auto">
          <a:xfrm>
            <a:off x="7965821" y="4483157"/>
            <a:ext cx="1756063" cy="249381"/>
          </a:xfrm>
          <a:prstGeom prst="borderCallout1">
            <a:avLst>
              <a:gd name="adj1" fmla="val 46752"/>
              <a:gd name="adj2" fmla="val -1460"/>
              <a:gd name="adj3" fmla="val 257736"/>
              <a:gd name="adj4" fmla="val -34396"/>
            </a:avLst>
          </a:prstGeom>
          <a:solidFill>
            <a:srgbClr val="FFFFCC"/>
          </a:solidFill>
          <a:ln w="9525" algn="ctr">
            <a:solidFill>
              <a:srgbClr val="FF0000"/>
            </a:solidFill>
            <a:miter lim="800000"/>
            <a:headEnd/>
            <a:tailEnd type="triangle" w="med" len="med"/>
          </a:ln>
        </p:spPr>
        <p:txBody>
          <a:bodyPr/>
          <a:lstStyle/>
          <a:p>
            <a:pPr marL="285750" indent="-285750">
              <a:spcBef>
                <a:spcPct val="20000"/>
              </a:spcBef>
              <a:buClr>
                <a:schemeClr val="tx1"/>
              </a:buClr>
              <a:buFont typeface="Wingdings" pitchFamily="2" charset="2"/>
              <a:buNone/>
            </a:pPr>
            <a:r>
              <a:rPr lang="en-US" sz="1400" dirty="0"/>
              <a:t>Begin Invoice Data</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4" name="Text Placeholder 3"/>
          <p:cNvSpPr>
            <a:spLocks noGrp="1"/>
          </p:cNvSpPr>
          <p:nvPr>
            <p:ph type="body" sz="quarter" idx="11"/>
          </p:nvPr>
        </p:nvSpPr>
        <p:spPr>
          <a:xfrm>
            <a:off x="323999" y="1501568"/>
            <a:ext cx="5316637" cy="4943299"/>
          </a:xfrm>
        </p:spPr>
        <p:txBody>
          <a:bodyPr/>
          <a:lstStyle/>
          <a:p>
            <a:pPr marL="285750" indent="-285750">
              <a:buClr>
                <a:srgbClr val="FDB913"/>
              </a:buClr>
              <a:buFont typeface="Arial" panose="020B0604020202020204" pitchFamily="34" charset="0"/>
              <a:buChar char="•"/>
            </a:pPr>
            <a:r>
              <a:rPr lang="en-US" sz="1400" b="0" dirty="0"/>
              <a:t>From the Home Page, locate the</a:t>
            </a:r>
            <a:r>
              <a:rPr lang="en-US" sz="1400" dirty="0"/>
              <a:t> Documents or three dots </a:t>
            </a:r>
            <a:r>
              <a:rPr lang="en-US" sz="1400" b="0" dirty="0"/>
              <a:t>link on the right side of the page.</a:t>
            </a:r>
          </a:p>
          <a:p>
            <a:pPr marL="285750" indent="-285750">
              <a:buClr>
                <a:srgbClr val="FDB913"/>
              </a:buClr>
              <a:buFont typeface="Arial" panose="020B0604020202020204" pitchFamily="34" charset="0"/>
              <a:buChar char="•"/>
            </a:pPr>
            <a:r>
              <a:rPr lang="en-US" sz="1400" b="0" dirty="0"/>
              <a:t>Click </a:t>
            </a:r>
            <a:r>
              <a:rPr lang="en-US" sz="1400" dirty="0"/>
              <a:t>Invoice CSV or Invoice under </a:t>
            </a:r>
            <a:r>
              <a:rPr lang="en-US" sz="1400"/>
              <a:t>CSV Upload</a:t>
            </a:r>
            <a:r>
              <a:rPr lang="en-US" sz="1400" b="0"/>
              <a:t>.</a:t>
            </a:r>
            <a:endParaRPr lang="en-US" sz="1400" b="0" dirty="0"/>
          </a:p>
          <a:p>
            <a:pPr marL="285750" indent="-285750">
              <a:buClr>
                <a:srgbClr val="FDB913"/>
              </a:buClr>
              <a:buFont typeface="Arial" panose="020B0604020202020204" pitchFamily="34" charset="0"/>
              <a:buChar char="•"/>
            </a:pPr>
            <a:r>
              <a:rPr lang="en-US" sz="1400" b="0" dirty="0"/>
              <a:t>You will see an </a:t>
            </a:r>
            <a:r>
              <a:rPr lang="en-US" sz="1400" dirty="0"/>
              <a:t>Import CSV Invoice </a:t>
            </a:r>
            <a:r>
              <a:rPr lang="en-US" sz="1400" b="0" dirty="0"/>
              <a:t>box.</a:t>
            </a:r>
          </a:p>
          <a:p>
            <a:pPr marL="285750" indent="-285750">
              <a:buClr>
                <a:srgbClr val="FDB913"/>
              </a:buClr>
              <a:buFont typeface="Arial" panose="020B0604020202020204" pitchFamily="34" charset="0"/>
              <a:buChar char="•"/>
            </a:pPr>
            <a:r>
              <a:rPr lang="en-US" sz="1400" b="0" dirty="0"/>
              <a:t>Ensure </a:t>
            </a:r>
            <a:r>
              <a:rPr lang="en-US" sz="1400" dirty="0"/>
              <a:t>Customer</a:t>
            </a:r>
            <a:r>
              <a:rPr lang="en-US" sz="1400" b="0" dirty="0"/>
              <a:t>  is selected in the </a:t>
            </a:r>
            <a:r>
              <a:rPr lang="en-US" sz="1400" dirty="0"/>
              <a:t>Customer</a:t>
            </a:r>
            <a:r>
              <a:rPr lang="en-US" sz="1400" b="0" dirty="0"/>
              <a:t> drop-down box.</a:t>
            </a:r>
          </a:p>
          <a:p>
            <a:pPr marL="285750" lvl="1" indent="-285750">
              <a:buClr>
                <a:srgbClr val="FDB913"/>
              </a:buClr>
              <a:buFont typeface="Arial" panose="020B0604020202020204" pitchFamily="34" charset="0"/>
              <a:buChar char="•"/>
            </a:pPr>
            <a:r>
              <a:rPr lang="en-US" sz="1400" b="1" dirty="0"/>
              <a:t>Note: </a:t>
            </a:r>
            <a:r>
              <a:rPr lang="en-US" sz="1400" dirty="0"/>
              <a:t>Each customer using the CSV Invoice method has a customized template.  You cannot use any other customer's template for Baker Hughes.</a:t>
            </a:r>
          </a:p>
          <a:p>
            <a:pPr marL="285750" indent="-285750">
              <a:buClr>
                <a:srgbClr val="FDB913"/>
              </a:buClr>
              <a:buFont typeface="Arial" panose="020B0604020202020204" pitchFamily="34" charset="0"/>
              <a:buChar char="•"/>
            </a:pPr>
            <a:r>
              <a:rPr lang="en-US" sz="1400" b="0" dirty="0"/>
              <a:t>Click the </a:t>
            </a:r>
            <a:r>
              <a:rPr lang="en-US" sz="1400" dirty="0"/>
              <a:t>Choose File</a:t>
            </a:r>
            <a:r>
              <a:rPr lang="en-US" sz="1400" b="0" dirty="0"/>
              <a:t> button and find the CSV File you have created and saved.</a:t>
            </a:r>
          </a:p>
          <a:p>
            <a:pPr marL="285750" indent="-285750">
              <a:buClr>
                <a:srgbClr val="FDB913"/>
              </a:buClr>
              <a:buFont typeface="Arial" panose="020B0604020202020204" pitchFamily="34" charset="0"/>
              <a:buChar char="•"/>
            </a:pPr>
            <a:r>
              <a:rPr lang="en-US" sz="1400" b="0" dirty="0"/>
              <a:t>Once the file path is shown, click </a:t>
            </a:r>
            <a:r>
              <a:rPr lang="en-US" sz="1400" dirty="0"/>
              <a:t>the Import CSV Invoice </a:t>
            </a:r>
            <a:r>
              <a:rPr lang="en-US" sz="1400" b="0" dirty="0"/>
              <a:t>button.</a:t>
            </a:r>
          </a:p>
        </p:txBody>
      </p:sp>
      <p:cxnSp>
        <p:nvCxnSpPr>
          <p:cNvPr id="10" name="Straight Arrow Connector 9"/>
          <p:cNvCxnSpPr/>
          <p:nvPr/>
        </p:nvCxnSpPr>
        <p:spPr>
          <a:xfrm>
            <a:off x="5244662" y="5370786"/>
            <a:ext cx="42041" cy="10511"/>
          </a:xfrm>
          <a:prstGeom prst="straightConnector1">
            <a:avLst/>
          </a:prstGeom>
          <a:ln w="63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1054C07-53D4-4A02-A555-2D182399D49E}"/>
              </a:ext>
            </a:extLst>
          </p:cNvPr>
          <p:cNvPicPr>
            <a:picLocks noChangeAspect="1"/>
          </p:cNvPicPr>
          <p:nvPr/>
        </p:nvPicPr>
        <p:blipFill>
          <a:blip r:embed="rId3"/>
          <a:stretch>
            <a:fillRect/>
          </a:stretch>
        </p:blipFill>
        <p:spPr>
          <a:xfrm>
            <a:off x="8842342" y="1479718"/>
            <a:ext cx="2549905" cy="2493499"/>
          </a:xfrm>
          <a:prstGeom prst="rect">
            <a:avLst/>
          </a:prstGeom>
        </p:spPr>
      </p:pic>
      <p:sp>
        <p:nvSpPr>
          <p:cNvPr id="6" name="Rectangle: Rounded Corners 5">
            <a:extLst>
              <a:ext uri="{FF2B5EF4-FFF2-40B4-BE49-F238E27FC236}">
                <a16:creationId xmlns:a16="http://schemas.microsoft.com/office/drawing/2014/main" id="{8AC7D7E9-63EC-4A1F-9B1D-F7B571F7D45B}"/>
              </a:ext>
            </a:extLst>
          </p:cNvPr>
          <p:cNvSpPr/>
          <p:nvPr/>
        </p:nvSpPr>
        <p:spPr bwMode="gray">
          <a:xfrm>
            <a:off x="8974318" y="3429794"/>
            <a:ext cx="1216058" cy="375509"/>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pic>
        <p:nvPicPr>
          <p:cNvPr id="8" name="Picture 7">
            <a:extLst>
              <a:ext uri="{FF2B5EF4-FFF2-40B4-BE49-F238E27FC236}">
                <a16:creationId xmlns:a16="http://schemas.microsoft.com/office/drawing/2014/main" id="{94C9BD57-F578-44E5-B24A-AFF37AF4551B}"/>
              </a:ext>
            </a:extLst>
          </p:cNvPr>
          <p:cNvPicPr>
            <a:picLocks noChangeAspect="1"/>
          </p:cNvPicPr>
          <p:nvPr/>
        </p:nvPicPr>
        <p:blipFill>
          <a:blip r:embed="rId4"/>
          <a:stretch>
            <a:fillRect/>
          </a:stretch>
        </p:blipFill>
        <p:spPr>
          <a:xfrm>
            <a:off x="8026721" y="4372685"/>
            <a:ext cx="3880049" cy="1892397"/>
          </a:xfrm>
          <a:prstGeom prst="rect">
            <a:avLst/>
          </a:prstGeom>
        </p:spPr>
      </p:pic>
      <p:cxnSp>
        <p:nvCxnSpPr>
          <p:cNvPr id="11" name="Straight Arrow Connector 10">
            <a:extLst>
              <a:ext uri="{FF2B5EF4-FFF2-40B4-BE49-F238E27FC236}">
                <a16:creationId xmlns:a16="http://schemas.microsoft.com/office/drawing/2014/main" id="{023B9B82-1B46-437F-A573-ABE86FAA626F}"/>
              </a:ext>
            </a:extLst>
          </p:cNvPr>
          <p:cNvCxnSpPr>
            <a:cxnSpLocks/>
          </p:cNvCxnSpPr>
          <p:nvPr/>
        </p:nvCxnSpPr>
        <p:spPr>
          <a:xfrm>
            <a:off x="3996965" y="5467548"/>
            <a:ext cx="5354425" cy="471339"/>
          </a:xfrm>
          <a:prstGeom prst="straightConnector1">
            <a:avLst/>
          </a:prstGeom>
          <a:ln>
            <a:tailEnd type="triangle"/>
          </a:ln>
        </p:spPr>
        <p:style>
          <a:lnRef idx="1">
            <a:schemeClr val="accent5"/>
          </a:lnRef>
          <a:fillRef idx="0">
            <a:schemeClr val="accent5"/>
          </a:fillRef>
          <a:effectRef idx="0">
            <a:schemeClr val="accent5"/>
          </a:effectRef>
          <a:fontRef idx="minor">
            <a:schemeClr val="tx1"/>
          </a:fontRef>
        </p:style>
      </p:cxnSp>
      <p:pic>
        <p:nvPicPr>
          <p:cNvPr id="5" name="Picture 4">
            <a:extLst>
              <a:ext uri="{FF2B5EF4-FFF2-40B4-BE49-F238E27FC236}">
                <a16:creationId xmlns:a16="http://schemas.microsoft.com/office/drawing/2014/main" id="{D1301457-0618-4108-94E0-9DAE49DA73AB}"/>
              </a:ext>
            </a:extLst>
          </p:cNvPr>
          <p:cNvPicPr>
            <a:picLocks noChangeAspect="1"/>
          </p:cNvPicPr>
          <p:nvPr/>
        </p:nvPicPr>
        <p:blipFill>
          <a:blip r:embed="rId5"/>
          <a:stretch>
            <a:fillRect/>
          </a:stretch>
        </p:blipFill>
        <p:spPr>
          <a:xfrm>
            <a:off x="5751368" y="1289573"/>
            <a:ext cx="2155194" cy="3805427"/>
          </a:xfrm>
          <a:prstGeom prst="rect">
            <a:avLst/>
          </a:prstGeom>
        </p:spPr>
      </p:pic>
      <p:sp>
        <p:nvSpPr>
          <p:cNvPr id="9" name="TextBox 8">
            <a:extLst>
              <a:ext uri="{FF2B5EF4-FFF2-40B4-BE49-F238E27FC236}">
                <a16:creationId xmlns:a16="http://schemas.microsoft.com/office/drawing/2014/main" id="{AEE1977A-BCAF-4688-9239-AFA413AF4781}"/>
              </a:ext>
            </a:extLst>
          </p:cNvPr>
          <p:cNvSpPr txBox="1"/>
          <p:nvPr/>
        </p:nvSpPr>
        <p:spPr>
          <a:xfrm>
            <a:off x="8097625" y="2726467"/>
            <a:ext cx="641022" cy="276999"/>
          </a:xfrm>
          <a:prstGeom prst="rect">
            <a:avLst/>
          </a:prstGeom>
          <a:noFill/>
        </p:spPr>
        <p:txBody>
          <a:bodyPr wrap="square" lIns="0" tIns="0" rIns="0" bIns="0" rtlCol="0">
            <a:spAutoFit/>
          </a:bodyPr>
          <a:lstStyle/>
          <a:p>
            <a:pPr fontAlgn="base">
              <a:spcBef>
                <a:spcPts val="600"/>
              </a:spcBef>
              <a:spcAft>
                <a:spcPct val="0"/>
              </a:spcAft>
              <a:buClr>
                <a:srgbClr val="F0AB00"/>
              </a:buClr>
              <a:buSzPct val="80000"/>
            </a:pPr>
            <a:r>
              <a:rPr lang="en-US" sz="1800" kern="0" dirty="0">
                <a:ea typeface="Arial Unicode MS" pitchFamily="34" charset="-128"/>
                <a:cs typeface="Arial Unicode MS" pitchFamily="34" charset="-128"/>
              </a:rPr>
              <a:t>OR </a:t>
            </a:r>
          </a:p>
        </p:txBody>
      </p:sp>
    </p:spTree>
    <p:extLst>
      <p:ext uri="{BB962C8B-B14F-4D97-AF65-F5344CB8AC3E}">
        <p14:creationId xmlns:p14="http://schemas.microsoft.com/office/powerpoint/2010/main" val="4129018923"/>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10" name="Text Placeholder 9"/>
          <p:cNvSpPr>
            <a:spLocks noGrp="1"/>
          </p:cNvSpPr>
          <p:nvPr>
            <p:ph type="body" sz="quarter" idx="11"/>
          </p:nvPr>
        </p:nvSpPr>
        <p:spPr>
          <a:xfrm>
            <a:off x="635084" y="5031837"/>
            <a:ext cx="10130325" cy="1218134"/>
          </a:xfrm>
        </p:spPr>
        <p:txBody>
          <a:bodyPr/>
          <a:lstStyle/>
          <a:p>
            <a:pPr marL="285750" indent="-285750">
              <a:buFont typeface="Arial" panose="020B0604020202020204" pitchFamily="34" charset="0"/>
              <a:buChar char="•"/>
            </a:pPr>
            <a:r>
              <a:rPr lang="en-US" sz="1400" b="0" dirty="0"/>
              <a:t>To add attachments, click on ‘</a:t>
            </a:r>
            <a:r>
              <a:rPr lang="en-US" sz="1400" dirty="0"/>
              <a:t>Choose File</a:t>
            </a:r>
            <a:r>
              <a:rPr lang="en-US" sz="1400" b="0" dirty="0"/>
              <a:t>’ option, browse for the file</a:t>
            </a:r>
            <a:r>
              <a:rPr lang="en-US" sz="1400" b="0"/>
              <a:t>(attachment) </a:t>
            </a:r>
            <a:r>
              <a:rPr lang="en-US" sz="1400" b="0" dirty="0"/>
              <a:t>and click on the ‘</a:t>
            </a:r>
            <a:r>
              <a:rPr lang="en-US" sz="1400" dirty="0"/>
              <a:t>Upload Related Document</a:t>
            </a:r>
            <a:r>
              <a:rPr lang="en-US" sz="1400" b="0"/>
              <a:t>’ button.</a:t>
            </a:r>
            <a:endParaRPr lang="en-US" sz="1400" b="0" dirty="0"/>
          </a:p>
          <a:p>
            <a:pPr marL="285750" indent="-285750">
              <a:buFont typeface="Arial" panose="020B0604020202020204" pitchFamily="34" charset="0"/>
              <a:buChar char="•"/>
            </a:pPr>
            <a:r>
              <a:rPr lang="en-US" sz="1400" b="0" dirty="0"/>
              <a:t>Click on </a:t>
            </a:r>
            <a:r>
              <a:rPr lang="en-US" sz="1400" dirty="0"/>
              <a:t>Submit</a:t>
            </a:r>
            <a:r>
              <a:rPr lang="en-US" sz="1400" b="0" dirty="0"/>
              <a:t> button to submit the invoice(s).</a:t>
            </a:r>
          </a:p>
          <a:p>
            <a:pPr marL="285750" indent="-285750">
              <a:buFont typeface="Arial" panose="020B0604020202020204" pitchFamily="34" charset="0"/>
              <a:buChar char="•"/>
            </a:pPr>
            <a:endParaRPr lang="en-US" sz="1400" b="0" dirty="0"/>
          </a:p>
        </p:txBody>
      </p:sp>
      <p:pic>
        <p:nvPicPr>
          <p:cNvPr id="5" name="Picture 4">
            <a:extLst>
              <a:ext uri="{FF2B5EF4-FFF2-40B4-BE49-F238E27FC236}">
                <a16:creationId xmlns:a16="http://schemas.microsoft.com/office/drawing/2014/main" id="{21D920AB-028C-43AD-AA6E-C7F181C855F8}"/>
              </a:ext>
            </a:extLst>
          </p:cNvPr>
          <p:cNvPicPr>
            <a:picLocks noChangeAspect="1"/>
          </p:cNvPicPr>
          <p:nvPr/>
        </p:nvPicPr>
        <p:blipFill>
          <a:blip r:embed="rId3"/>
          <a:stretch>
            <a:fillRect/>
          </a:stretch>
        </p:blipFill>
        <p:spPr>
          <a:xfrm>
            <a:off x="833364" y="2092755"/>
            <a:ext cx="10490739" cy="2730640"/>
          </a:xfrm>
          <a:prstGeom prst="rect">
            <a:avLst/>
          </a:prstGeom>
        </p:spPr>
      </p:pic>
      <p:sp>
        <p:nvSpPr>
          <p:cNvPr id="9" name="Rectangle: Rounded Corners 8">
            <a:extLst>
              <a:ext uri="{FF2B5EF4-FFF2-40B4-BE49-F238E27FC236}">
                <a16:creationId xmlns:a16="http://schemas.microsoft.com/office/drawing/2014/main" id="{634364EC-A581-44F4-8BE2-6C8B3CDCF7F0}"/>
              </a:ext>
            </a:extLst>
          </p:cNvPr>
          <p:cNvSpPr/>
          <p:nvPr/>
        </p:nvSpPr>
        <p:spPr bwMode="gray">
          <a:xfrm>
            <a:off x="10249503" y="2064474"/>
            <a:ext cx="1093454" cy="382789"/>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cxnSp>
        <p:nvCxnSpPr>
          <p:cNvPr id="6" name="Straight Arrow Connector 5">
            <a:extLst>
              <a:ext uri="{FF2B5EF4-FFF2-40B4-BE49-F238E27FC236}">
                <a16:creationId xmlns:a16="http://schemas.microsoft.com/office/drawing/2014/main" id="{FD5440DE-124F-488C-BDCB-276045ACE5B1}"/>
              </a:ext>
            </a:extLst>
          </p:cNvPr>
          <p:cNvCxnSpPr/>
          <p:nvPr/>
        </p:nvCxnSpPr>
        <p:spPr>
          <a:xfrm flipV="1">
            <a:off x="3733014" y="4609707"/>
            <a:ext cx="3167407" cy="405353"/>
          </a:xfrm>
          <a:prstGeom prst="straightConnector1">
            <a:avLst/>
          </a:prstGeom>
          <a:ln w="63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8034179"/>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Upload the CSV Invoice</a:t>
            </a:r>
          </a:p>
        </p:txBody>
      </p:sp>
      <p:sp>
        <p:nvSpPr>
          <p:cNvPr id="10" name="Text Placeholder 9"/>
          <p:cNvSpPr>
            <a:spLocks noGrp="1"/>
          </p:cNvSpPr>
          <p:nvPr>
            <p:ph type="body" sz="quarter" idx="11"/>
          </p:nvPr>
        </p:nvSpPr>
        <p:spPr>
          <a:xfrm>
            <a:off x="324000" y="4384713"/>
            <a:ext cx="7149950" cy="2104222"/>
          </a:xfrm>
        </p:spPr>
        <p:txBody>
          <a:bodyPr/>
          <a:lstStyle/>
          <a:p>
            <a:endParaRPr lang="en-US" sz="1400" b="0" dirty="0"/>
          </a:p>
          <a:p>
            <a:pPr marL="285750" indent="-285750">
              <a:buFont typeface="Arial" panose="020B0604020202020204" pitchFamily="34" charset="0"/>
              <a:buChar char="•"/>
            </a:pPr>
            <a:r>
              <a:rPr lang="en-US" sz="1400" b="0" dirty="0"/>
              <a:t>Once you click on Submit, the CSV Invoice will be successfully imported. Click on Close button</a:t>
            </a:r>
          </a:p>
        </p:txBody>
      </p:sp>
      <p:pic>
        <p:nvPicPr>
          <p:cNvPr id="3" name="Picture 2"/>
          <p:cNvPicPr>
            <a:picLocks noChangeAspect="1"/>
          </p:cNvPicPr>
          <p:nvPr/>
        </p:nvPicPr>
        <p:blipFill>
          <a:blip r:embed="rId3"/>
          <a:stretch>
            <a:fillRect/>
          </a:stretch>
        </p:blipFill>
        <p:spPr>
          <a:xfrm>
            <a:off x="238725" y="1832693"/>
            <a:ext cx="11715750" cy="2114550"/>
          </a:xfrm>
          <a:prstGeom prst="rect">
            <a:avLst/>
          </a:prstGeom>
        </p:spPr>
      </p:pic>
    </p:spTree>
    <p:extLst>
      <p:ext uri="{BB962C8B-B14F-4D97-AF65-F5344CB8AC3E}">
        <p14:creationId xmlns:p14="http://schemas.microsoft.com/office/powerpoint/2010/main" val="2121548934"/>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4" name="Text Placeholder 3"/>
          <p:cNvSpPr>
            <a:spLocks noGrp="1"/>
          </p:cNvSpPr>
          <p:nvPr>
            <p:ph type="body" sz="quarter" idx="11"/>
          </p:nvPr>
        </p:nvSpPr>
        <p:spPr>
          <a:xfrm>
            <a:off x="221063" y="1883884"/>
            <a:ext cx="11626263" cy="3525396"/>
          </a:xfrm>
        </p:spPr>
        <p:txBody>
          <a:bodyPr/>
          <a:lstStyle/>
          <a:p>
            <a:pPr marL="285750" indent="-285750">
              <a:buClr>
                <a:srgbClr val="FDB913"/>
              </a:buClr>
              <a:buFont typeface="Arial" panose="020B0604020202020204" pitchFamily="34" charset="0"/>
              <a:buChar char="•"/>
            </a:pPr>
            <a:r>
              <a:rPr lang="en-US" altLang="en-US" sz="1400" b="0" dirty="0"/>
              <a:t>From your Home Page, click on the </a:t>
            </a:r>
            <a:r>
              <a:rPr lang="en-US" altLang="en-US" sz="1400" dirty="0"/>
              <a:t>Outbox</a:t>
            </a:r>
            <a:r>
              <a:rPr lang="en-US" altLang="en-US" sz="1400" b="0" dirty="0"/>
              <a:t> tab.</a:t>
            </a:r>
          </a:p>
          <a:p>
            <a:pPr marL="285750" indent="-285750">
              <a:buClr>
                <a:srgbClr val="FDB913"/>
              </a:buClr>
              <a:buFont typeface="Arial" panose="020B0604020202020204" pitchFamily="34" charset="0"/>
              <a:buChar char="•"/>
            </a:pPr>
            <a:r>
              <a:rPr lang="en-US" altLang="en-US" sz="1400" b="0" dirty="0"/>
              <a:t>You will again, see a listing of all of the invoices you have sent.</a:t>
            </a:r>
          </a:p>
          <a:p>
            <a:pPr marL="285750" indent="-285750">
              <a:buClr>
                <a:srgbClr val="FDB913"/>
              </a:buClr>
              <a:buFont typeface="Arial" panose="020B0604020202020204" pitchFamily="34" charset="0"/>
              <a:buChar char="•"/>
            </a:pPr>
            <a:r>
              <a:rPr lang="en-US" altLang="en-US" sz="1400" b="0" dirty="0"/>
              <a:t>Each invoice number is a link to open and view that invoice.</a:t>
            </a:r>
          </a:p>
          <a:p>
            <a:pPr marL="285750" indent="-285750">
              <a:buClr>
                <a:srgbClr val="FDB913"/>
              </a:buClr>
              <a:buFont typeface="Arial" panose="020B0604020202020204" pitchFamily="34" charset="0"/>
              <a:buChar char="•"/>
            </a:pPr>
            <a:r>
              <a:rPr lang="en-US" altLang="en-US" sz="1400" b="0" dirty="0"/>
              <a:t>There are two </a:t>
            </a:r>
            <a:r>
              <a:rPr lang="en-US" altLang="en-US" sz="1400" dirty="0"/>
              <a:t>status</a:t>
            </a:r>
            <a:r>
              <a:rPr lang="en-US" altLang="en-US" sz="1400" b="0" dirty="0"/>
              <a:t> types provided:</a:t>
            </a:r>
          </a:p>
          <a:p>
            <a:pPr marL="465750" lvl="2" indent="-285750">
              <a:buClr>
                <a:srgbClr val="FDB913"/>
              </a:buClr>
              <a:buFont typeface="Arial" panose="020B0604020202020204" pitchFamily="34" charset="0"/>
              <a:buChar char="•"/>
            </a:pPr>
            <a:r>
              <a:rPr lang="en-US" altLang="en-US" sz="1400" dirty="0"/>
              <a:t>Routing Status: show the routing status of the invoice through the Ariba network to </a:t>
            </a:r>
            <a:r>
              <a:rPr lang="en-US" altLang="en-US" sz="1400" dirty="0">
                <a:cs typeface="Arial" pitchFamily="34" charset="0"/>
              </a:rPr>
              <a:t>Baker Hughes</a:t>
            </a:r>
            <a:r>
              <a:rPr lang="en-US" altLang="en-US" sz="1400" dirty="0"/>
              <a:t>.</a:t>
            </a:r>
          </a:p>
          <a:p>
            <a:pPr marL="465750" lvl="2" indent="-285750">
              <a:buClr>
                <a:srgbClr val="FDB913"/>
              </a:buClr>
              <a:buFont typeface="Arial" panose="020B0604020202020204" pitchFamily="34" charset="0"/>
              <a:buChar char="•"/>
            </a:pPr>
            <a:r>
              <a:rPr lang="en-US" altLang="en-US" sz="1400" dirty="0"/>
              <a:t>Invoice Status: shows the status of the invoice itself specifically through it’s payment process.</a:t>
            </a:r>
          </a:p>
          <a:p>
            <a:pPr marL="342900" lvl="1" indent="-342900">
              <a:buClr>
                <a:srgbClr val="FDB913"/>
              </a:buClr>
              <a:buFont typeface="Arial" panose="020B0604020202020204" pitchFamily="34" charset="0"/>
              <a:buChar char="•"/>
            </a:pPr>
            <a:endParaRPr lang="en-US" b="0" dirty="0"/>
          </a:p>
        </p:txBody>
      </p:sp>
      <p:sp>
        <p:nvSpPr>
          <p:cNvPr id="15" name="Text Box 5"/>
          <p:cNvSpPr txBox="1">
            <a:spLocks noChangeArrowheads="1"/>
          </p:cNvSpPr>
          <p:nvPr/>
        </p:nvSpPr>
        <p:spPr bwMode="auto">
          <a:xfrm>
            <a:off x="324000" y="1624677"/>
            <a:ext cx="3322584"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Checking Invoice Status</a:t>
            </a:r>
          </a:p>
        </p:txBody>
      </p:sp>
      <p:pic>
        <p:nvPicPr>
          <p:cNvPr id="7" name="Picture 6"/>
          <p:cNvPicPr>
            <a:picLocks noChangeAspect="1"/>
          </p:cNvPicPr>
          <p:nvPr/>
        </p:nvPicPr>
        <p:blipFill>
          <a:blip r:embed="rId3"/>
          <a:stretch>
            <a:fillRect/>
          </a:stretch>
        </p:blipFill>
        <p:spPr>
          <a:xfrm>
            <a:off x="6570115" y="1452333"/>
            <a:ext cx="5019675" cy="1343025"/>
          </a:xfrm>
          <a:prstGeom prst="rect">
            <a:avLst/>
          </a:prstGeom>
        </p:spPr>
      </p:pic>
      <p:sp>
        <p:nvSpPr>
          <p:cNvPr id="8" name="Rounded Rectangle 7"/>
          <p:cNvSpPr/>
          <p:nvPr/>
        </p:nvSpPr>
        <p:spPr bwMode="gray">
          <a:xfrm>
            <a:off x="8031297" y="1624677"/>
            <a:ext cx="804231" cy="259207"/>
          </a:xfrm>
          <a:prstGeom prst="roundRect">
            <a:avLst/>
          </a:prstGeom>
          <a:noFill/>
          <a:ln w="28575" algn="ctr">
            <a:solidFill>
              <a:srgbClr val="FF0000"/>
            </a:solidFill>
            <a:miter lim="800000"/>
            <a:headEnd/>
            <a:tailEnd/>
          </a:ln>
        </p:spPr>
        <p:txBody>
          <a:bodyPr lIns="90000" tIns="72000" rIns="90000" bIns="72000" rtlCol="0" anchor="ctr"/>
          <a:lstStyle/>
          <a:p>
            <a:pPr algn="ctr" defTabSz="914400" fontAlgn="base">
              <a:spcBef>
                <a:spcPct val="50000"/>
              </a:spcBef>
              <a:spcAft>
                <a:spcPct val="0"/>
              </a:spcAft>
              <a:buClr>
                <a:srgbClr val="F0AB00"/>
              </a:buClr>
              <a:buSzPct val="80000"/>
            </a:pPr>
            <a:endParaRPr lang="en-US" sz="2000" kern="0" dirty="0">
              <a:solidFill>
                <a:srgbClr val="000000"/>
              </a:solidFill>
              <a:ea typeface="Arial Unicode MS" pitchFamily="34" charset="-128"/>
              <a:cs typeface="Arial Unicode MS" pitchFamily="34" charset="-128"/>
            </a:endParaRPr>
          </a:p>
        </p:txBody>
      </p:sp>
      <p:pic>
        <p:nvPicPr>
          <p:cNvPr id="3" name="Picture 2">
            <a:extLst>
              <a:ext uri="{FF2B5EF4-FFF2-40B4-BE49-F238E27FC236}">
                <a16:creationId xmlns:a16="http://schemas.microsoft.com/office/drawing/2014/main" id="{5BCBF0B3-069B-4E75-9958-C53DE3CAFFEF}"/>
              </a:ext>
            </a:extLst>
          </p:cNvPr>
          <p:cNvPicPr>
            <a:picLocks noChangeAspect="1"/>
          </p:cNvPicPr>
          <p:nvPr/>
        </p:nvPicPr>
        <p:blipFill>
          <a:blip r:embed="rId4"/>
          <a:stretch>
            <a:fillRect/>
          </a:stretch>
        </p:blipFill>
        <p:spPr>
          <a:xfrm>
            <a:off x="882857" y="4964633"/>
            <a:ext cx="10302673" cy="876198"/>
          </a:xfrm>
          <a:prstGeom prst="rect">
            <a:avLst/>
          </a:prstGeom>
        </p:spPr>
      </p:pic>
      <p:sp>
        <p:nvSpPr>
          <p:cNvPr id="11" name="Rectangle: Rounded Corners 10">
            <a:extLst>
              <a:ext uri="{FF2B5EF4-FFF2-40B4-BE49-F238E27FC236}">
                <a16:creationId xmlns:a16="http://schemas.microsoft.com/office/drawing/2014/main" id="{EBCE407A-BF42-4466-8D7F-D10B737E3883}"/>
              </a:ext>
            </a:extLst>
          </p:cNvPr>
          <p:cNvSpPr/>
          <p:nvPr/>
        </p:nvSpPr>
        <p:spPr bwMode="gray">
          <a:xfrm>
            <a:off x="8823755" y="5034100"/>
            <a:ext cx="1008668" cy="401622"/>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14" name="Rectangle: Rounded Corners 13">
            <a:extLst>
              <a:ext uri="{FF2B5EF4-FFF2-40B4-BE49-F238E27FC236}">
                <a16:creationId xmlns:a16="http://schemas.microsoft.com/office/drawing/2014/main" id="{3A037ED7-69F9-4531-A312-73B2DC9A7178}"/>
              </a:ext>
            </a:extLst>
          </p:cNvPr>
          <p:cNvSpPr/>
          <p:nvPr/>
        </p:nvSpPr>
        <p:spPr bwMode="gray">
          <a:xfrm>
            <a:off x="10130688" y="5043713"/>
            <a:ext cx="923827" cy="401622"/>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309382893"/>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3" name="Text Placeholder 2"/>
          <p:cNvSpPr>
            <a:spLocks noGrp="1"/>
          </p:cNvSpPr>
          <p:nvPr>
            <p:ph type="body" sz="quarter" idx="11"/>
          </p:nvPr>
        </p:nvSpPr>
        <p:spPr>
          <a:xfrm>
            <a:off x="255642" y="1894899"/>
            <a:ext cx="11152055" cy="2456383"/>
          </a:xfrm>
        </p:spPr>
        <p:txBody>
          <a:bodyPr/>
          <a:lstStyle/>
          <a:p>
            <a:pPr marL="628650" lvl="1" indent="-285750">
              <a:lnSpc>
                <a:spcPct val="150000"/>
              </a:lnSpc>
              <a:spcBef>
                <a:spcPct val="20000"/>
              </a:spcBef>
              <a:buFont typeface="Wingdings" panose="05000000000000000000" pitchFamily="2" charset="2"/>
              <a:buChar char="§"/>
              <a:defRPr/>
            </a:pPr>
            <a:r>
              <a:rPr lang="en-US" sz="1400" b="1" dirty="0">
                <a:cs typeface="Arial" pitchFamily="34" charset="0"/>
              </a:rPr>
              <a:t>Obsoleted: </a:t>
            </a:r>
            <a:r>
              <a:rPr lang="en-US" sz="1400" dirty="0">
                <a:cs typeface="Arial" pitchFamily="34" charset="0"/>
              </a:rPr>
              <a:t>You canceled the invoice.</a:t>
            </a:r>
          </a:p>
          <a:p>
            <a:pPr marL="628650" lvl="1" indent="-285750">
              <a:lnSpc>
                <a:spcPct val="150000"/>
              </a:lnSpc>
              <a:spcBef>
                <a:spcPct val="20000"/>
              </a:spcBef>
              <a:buFont typeface="Wingdings" panose="05000000000000000000" pitchFamily="2" charset="2"/>
              <a:buChar char="§"/>
              <a:defRPr/>
            </a:pPr>
            <a:r>
              <a:rPr lang="en-US" sz="1400" b="1" dirty="0">
                <a:cs typeface="Arial" pitchFamily="34" charset="0"/>
              </a:rPr>
              <a:t>Failed: </a:t>
            </a:r>
            <a:r>
              <a:rPr lang="en-US" sz="1400" dirty="0">
                <a:cs typeface="Arial" pitchFamily="34" charset="0"/>
              </a:rPr>
              <a:t>The invoice failed the Baker Hughes invoicing rules as set within their Ariba Network account.</a:t>
            </a:r>
          </a:p>
          <a:p>
            <a:pPr marL="628650" lvl="1" indent="-285750">
              <a:lnSpc>
                <a:spcPct val="150000"/>
              </a:lnSpc>
              <a:spcBef>
                <a:spcPct val="20000"/>
              </a:spcBef>
              <a:buFont typeface="Wingdings" panose="05000000000000000000" pitchFamily="2" charset="2"/>
              <a:buChar char="§"/>
              <a:defRPr/>
            </a:pPr>
            <a:r>
              <a:rPr lang="en-US" sz="1400" b="1" dirty="0">
                <a:cs typeface="Arial" pitchFamily="34" charset="0"/>
              </a:rPr>
              <a:t>Queued: </a:t>
            </a:r>
            <a:r>
              <a:rPr lang="en-US" sz="1400" dirty="0">
                <a:cs typeface="Arial" pitchFamily="34" charset="0"/>
              </a:rPr>
              <a:t>Ariba Network received the invoice from a suppliers Network account, but has not sent it to the Baker Hughes network account.</a:t>
            </a:r>
          </a:p>
          <a:p>
            <a:pPr marL="628650" lvl="1" indent="-285750">
              <a:lnSpc>
                <a:spcPct val="150000"/>
              </a:lnSpc>
              <a:spcBef>
                <a:spcPct val="20000"/>
              </a:spcBef>
              <a:buFont typeface="Wingdings" panose="05000000000000000000" pitchFamily="2" charset="2"/>
              <a:buChar char="§"/>
              <a:defRPr/>
            </a:pPr>
            <a:r>
              <a:rPr lang="en-US" sz="1400" b="1" dirty="0">
                <a:cs typeface="Arial" pitchFamily="34" charset="0"/>
              </a:rPr>
              <a:t>Sent: </a:t>
            </a:r>
            <a:r>
              <a:rPr lang="en-US" sz="1400" dirty="0">
                <a:cs typeface="Arial" pitchFamily="34" charset="0"/>
              </a:rPr>
              <a:t>Ariba Network sent the invoice to Baker Hughes Ariba Network account. The invoice is awaiting download into the Baker Hughes invoicing application.</a:t>
            </a:r>
          </a:p>
          <a:p>
            <a:pPr marL="628650" lvl="1" indent="-285750">
              <a:lnSpc>
                <a:spcPct val="150000"/>
              </a:lnSpc>
              <a:spcBef>
                <a:spcPct val="20000"/>
              </a:spcBef>
              <a:buFont typeface="Wingdings" panose="05000000000000000000" pitchFamily="2" charset="2"/>
              <a:buChar char="§"/>
              <a:defRPr/>
            </a:pPr>
            <a:r>
              <a:rPr lang="en-US" sz="1400" b="1" dirty="0">
                <a:cs typeface="Arial" pitchFamily="34" charset="0"/>
              </a:rPr>
              <a:t>Acknowledged: </a:t>
            </a:r>
            <a:r>
              <a:rPr lang="en-US" sz="1400" dirty="0">
                <a:cs typeface="Arial" pitchFamily="34" charset="0"/>
              </a:rPr>
              <a:t>The invoice has been sent from the Baker Hughes network account into their invoicing application.</a:t>
            </a:r>
          </a:p>
          <a:p>
            <a:endParaRPr lang="en-US" dirty="0"/>
          </a:p>
        </p:txBody>
      </p:sp>
      <p:sp>
        <p:nvSpPr>
          <p:cNvPr id="12" name="Text Box 4"/>
          <p:cNvSpPr txBox="1">
            <a:spLocks noChangeArrowheads="1"/>
          </p:cNvSpPr>
          <p:nvPr/>
        </p:nvSpPr>
        <p:spPr bwMode="auto">
          <a:xfrm>
            <a:off x="324000" y="1438956"/>
            <a:ext cx="2438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Routing Status </a:t>
            </a:r>
          </a:p>
        </p:txBody>
      </p:sp>
      <p:pic>
        <p:nvPicPr>
          <p:cNvPr id="8" name="Picture 7">
            <a:extLst>
              <a:ext uri="{FF2B5EF4-FFF2-40B4-BE49-F238E27FC236}">
                <a16:creationId xmlns:a16="http://schemas.microsoft.com/office/drawing/2014/main" id="{BF0BC845-C5DA-4186-9ECA-E422DD633E0B}"/>
              </a:ext>
            </a:extLst>
          </p:cNvPr>
          <p:cNvPicPr>
            <a:picLocks noChangeAspect="1"/>
          </p:cNvPicPr>
          <p:nvPr/>
        </p:nvPicPr>
        <p:blipFill>
          <a:blip r:embed="rId3"/>
          <a:stretch>
            <a:fillRect/>
          </a:stretch>
        </p:blipFill>
        <p:spPr>
          <a:xfrm>
            <a:off x="945263" y="5165931"/>
            <a:ext cx="10302673" cy="876198"/>
          </a:xfrm>
          <a:prstGeom prst="rect">
            <a:avLst/>
          </a:prstGeom>
        </p:spPr>
      </p:pic>
      <p:sp>
        <p:nvSpPr>
          <p:cNvPr id="10" name="Rectangle: Rounded Corners 9">
            <a:extLst>
              <a:ext uri="{FF2B5EF4-FFF2-40B4-BE49-F238E27FC236}">
                <a16:creationId xmlns:a16="http://schemas.microsoft.com/office/drawing/2014/main" id="{BA02AD6A-78E9-4908-97DA-726E43AF8093}"/>
              </a:ext>
            </a:extLst>
          </p:cNvPr>
          <p:cNvSpPr/>
          <p:nvPr/>
        </p:nvSpPr>
        <p:spPr bwMode="gray">
          <a:xfrm>
            <a:off x="8851770" y="5274092"/>
            <a:ext cx="1046375" cy="329938"/>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2090915976"/>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Tracking CSV Invoice status</a:t>
            </a:r>
          </a:p>
        </p:txBody>
      </p:sp>
      <p:sp>
        <p:nvSpPr>
          <p:cNvPr id="3" name="Text Placeholder 2"/>
          <p:cNvSpPr>
            <a:spLocks noGrp="1"/>
          </p:cNvSpPr>
          <p:nvPr>
            <p:ph type="body" sz="quarter" idx="11"/>
          </p:nvPr>
        </p:nvSpPr>
        <p:spPr>
          <a:xfrm>
            <a:off x="616944" y="1896351"/>
            <a:ext cx="10820819" cy="2113789"/>
          </a:xfrm>
        </p:spPr>
        <p:txBody>
          <a:bodyPr/>
          <a:lstStyle/>
          <a:p>
            <a:pPr marL="285750" indent="-285750">
              <a:buFont typeface="Arial" panose="020B0604020202020204" pitchFamily="34" charset="0"/>
              <a:buChar char="•"/>
            </a:pPr>
            <a:r>
              <a:rPr lang="en-US" sz="1400" b="1" dirty="0"/>
              <a:t>Sent </a:t>
            </a:r>
            <a:r>
              <a:rPr lang="en-GB" sz="1400" b="1" dirty="0"/>
              <a:t>: </a:t>
            </a:r>
            <a:r>
              <a:rPr lang="en-US" sz="1400" b="0" dirty="0">
                <a:cs typeface="Arial" pitchFamily="34" charset="0"/>
              </a:rPr>
              <a:t>Baker Hughes</a:t>
            </a:r>
            <a:r>
              <a:rPr lang="en-GB" sz="1400" b="0" dirty="0"/>
              <a:t> has received the invoice.</a:t>
            </a:r>
          </a:p>
          <a:p>
            <a:pPr marL="285750" indent="-285750">
              <a:buFont typeface="Arial" panose="020B0604020202020204" pitchFamily="34" charset="0"/>
              <a:buChar char="•"/>
            </a:pPr>
            <a:r>
              <a:rPr lang="en-US" sz="1400" b="1" dirty="0"/>
              <a:t>Rejected: </a:t>
            </a:r>
            <a:r>
              <a:rPr lang="en-US" sz="1400" b="0" dirty="0"/>
              <a:t>Baker Hughes</a:t>
            </a:r>
            <a:r>
              <a:rPr lang="en-US" sz="1400" b="1" dirty="0"/>
              <a:t> </a:t>
            </a:r>
            <a:r>
              <a:rPr lang="en-GB" sz="1400" b="0" dirty="0"/>
              <a:t>has rejected the invoice. </a:t>
            </a:r>
            <a:r>
              <a:rPr lang="en-US" sz="1400" b="0" dirty="0"/>
              <a:t>If Baker Hughes subsequently accepts the invoice or approves it for payment, invoice status updated to Sent indicating invoice was accepted .</a:t>
            </a:r>
            <a:endParaRPr lang="en-GB" sz="1400" b="0" dirty="0"/>
          </a:p>
          <a:p>
            <a:pPr marL="285750" indent="-285750">
              <a:buFont typeface="Arial" panose="020B0604020202020204" pitchFamily="34" charset="0"/>
              <a:buChar char="•"/>
            </a:pPr>
            <a:r>
              <a:rPr lang="en-US" sz="1400" b="1" dirty="0"/>
              <a:t>Failed: </a:t>
            </a:r>
            <a:r>
              <a:rPr lang="en-GB" sz="1400" b="0" dirty="0"/>
              <a:t>Ariba Network experienced a problem routing the invoice.</a:t>
            </a:r>
          </a:p>
          <a:p>
            <a:pPr marL="285750" indent="-285750">
              <a:buFont typeface="Arial" panose="020B0604020202020204" pitchFamily="34" charset="0"/>
              <a:buChar char="•"/>
            </a:pPr>
            <a:r>
              <a:rPr lang="en-US" sz="1400" b="1" dirty="0"/>
              <a:t>Approved: </a:t>
            </a:r>
            <a:r>
              <a:rPr lang="en-US" sz="1400" b="0" dirty="0"/>
              <a:t>Baker Hughes</a:t>
            </a:r>
            <a:r>
              <a:rPr lang="en-US" sz="1400" b="1" dirty="0"/>
              <a:t> </a:t>
            </a:r>
            <a:r>
              <a:rPr lang="en-US" sz="1400" b="0" dirty="0"/>
              <a:t>has approved the invoice for payment.</a:t>
            </a:r>
          </a:p>
          <a:p>
            <a:endParaRPr lang="en-US" b="0" dirty="0"/>
          </a:p>
        </p:txBody>
      </p:sp>
      <p:sp>
        <p:nvSpPr>
          <p:cNvPr id="12" name="Text Box 4"/>
          <p:cNvSpPr txBox="1">
            <a:spLocks noChangeArrowheads="1"/>
          </p:cNvSpPr>
          <p:nvPr/>
        </p:nvSpPr>
        <p:spPr bwMode="auto">
          <a:xfrm>
            <a:off x="324000" y="1438956"/>
            <a:ext cx="2438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type="none" w="lg" len="lg"/>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solidFill>
                  <a:srgbClr val="000000"/>
                </a:solidFill>
              </a:rPr>
              <a:t>Invoice Status </a:t>
            </a:r>
          </a:p>
        </p:txBody>
      </p:sp>
      <p:pic>
        <p:nvPicPr>
          <p:cNvPr id="10" name="Picture 9">
            <a:extLst>
              <a:ext uri="{FF2B5EF4-FFF2-40B4-BE49-F238E27FC236}">
                <a16:creationId xmlns:a16="http://schemas.microsoft.com/office/drawing/2014/main" id="{B49FA431-B122-469A-B314-AC4C229174BB}"/>
              </a:ext>
            </a:extLst>
          </p:cNvPr>
          <p:cNvPicPr>
            <a:picLocks noChangeAspect="1"/>
          </p:cNvPicPr>
          <p:nvPr/>
        </p:nvPicPr>
        <p:blipFill>
          <a:blip r:embed="rId3"/>
          <a:stretch>
            <a:fillRect/>
          </a:stretch>
        </p:blipFill>
        <p:spPr>
          <a:xfrm>
            <a:off x="785007" y="4741580"/>
            <a:ext cx="10302673" cy="876198"/>
          </a:xfrm>
          <a:prstGeom prst="rect">
            <a:avLst/>
          </a:prstGeom>
        </p:spPr>
      </p:pic>
      <p:sp>
        <p:nvSpPr>
          <p:cNvPr id="11" name="Rectangle: Rounded Corners 10">
            <a:extLst>
              <a:ext uri="{FF2B5EF4-FFF2-40B4-BE49-F238E27FC236}">
                <a16:creationId xmlns:a16="http://schemas.microsoft.com/office/drawing/2014/main" id="{1A6F29B5-B341-4C8F-92DE-C05D56BCB13F}"/>
              </a:ext>
            </a:extLst>
          </p:cNvPr>
          <p:cNvSpPr/>
          <p:nvPr/>
        </p:nvSpPr>
        <p:spPr bwMode="gray">
          <a:xfrm>
            <a:off x="9954705" y="4849458"/>
            <a:ext cx="1008668" cy="358219"/>
          </a:xfrm>
          <a:prstGeom prst="roundRect">
            <a:avLst/>
          </a:prstGeom>
          <a:noFill/>
          <a:ln>
            <a:headEnd/>
            <a:tailEnd/>
          </a:ln>
        </p:spPr>
        <p:style>
          <a:lnRef idx="2">
            <a:schemeClr val="accent5"/>
          </a:lnRef>
          <a:fillRef idx="1">
            <a:schemeClr val="lt1"/>
          </a:fillRef>
          <a:effectRef idx="0">
            <a:schemeClr val="accent5"/>
          </a:effectRef>
          <a:fontRef idx="minor">
            <a:schemeClr val="dk1"/>
          </a:fontRef>
        </p:style>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4163703958"/>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Troubleshooting CSV Invoices</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66752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Troubleshooting CSV Invoices</a:t>
            </a:r>
            <a:br>
              <a:rPr lang="en-US" sz="2400" dirty="0"/>
            </a:br>
            <a:endParaRPr lang="en-US" sz="2400" b="0" dirty="0"/>
          </a:p>
        </p:txBody>
      </p:sp>
      <p:sp>
        <p:nvSpPr>
          <p:cNvPr id="3" name="Text Placeholder 2"/>
          <p:cNvSpPr>
            <a:spLocks noGrp="1"/>
          </p:cNvSpPr>
          <p:nvPr>
            <p:ph type="body" sz="quarter" idx="10"/>
          </p:nvPr>
        </p:nvSpPr>
        <p:spPr>
          <a:xfrm>
            <a:off x="324000" y="1945940"/>
            <a:ext cx="11545200" cy="4476894"/>
          </a:xfrm>
        </p:spPr>
        <p:txBody>
          <a:bodyPr/>
          <a:lstStyle/>
          <a:p>
            <a:pPr marL="285750" indent="-285750">
              <a:lnSpc>
                <a:spcPct val="150000"/>
              </a:lnSpc>
              <a:spcBef>
                <a:spcPct val="50000"/>
              </a:spcBef>
              <a:buClr>
                <a:srgbClr val="FDB913"/>
              </a:buClr>
              <a:buFont typeface="Arial" panose="020B0604020202020204" pitchFamily="34" charset="0"/>
              <a:buChar char="•"/>
            </a:pPr>
            <a:r>
              <a:rPr lang="en-US" altLang="en-US" sz="1400" b="0" u="sng" dirty="0"/>
              <a:t>Be </a:t>
            </a:r>
            <a:r>
              <a:rPr lang="en-US" altLang="en-US" sz="1400" b="0" dirty="0"/>
              <a:t>sure that the application that is being used to create the file is a true CSV editing application.</a:t>
            </a:r>
          </a:p>
          <a:p>
            <a:pPr marL="285750" indent="-285750">
              <a:lnSpc>
                <a:spcPct val="150000"/>
              </a:lnSpc>
              <a:spcBef>
                <a:spcPct val="50000"/>
              </a:spcBef>
              <a:buClr>
                <a:srgbClr val="FDB913"/>
              </a:buClr>
              <a:buFont typeface="Arial" panose="020B0604020202020204" pitchFamily="34" charset="0"/>
              <a:buChar char="•"/>
            </a:pPr>
            <a:r>
              <a:rPr lang="en-US" altLang="en-US" sz="1400" b="0" dirty="0"/>
              <a:t>Be sure that all value fields such as unit price, tax, subtotal, gross, etc., are entered properly, (for example 2.25 or .58).</a:t>
            </a:r>
          </a:p>
          <a:p>
            <a:pPr marL="285750" indent="-285750">
              <a:lnSpc>
                <a:spcPct val="150000"/>
              </a:lnSpc>
              <a:spcBef>
                <a:spcPct val="50000"/>
              </a:spcBef>
              <a:buClr>
                <a:srgbClr val="FDB913"/>
              </a:buClr>
              <a:buFont typeface="Arial" panose="020B0604020202020204" pitchFamily="34" charset="0"/>
              <a:buChar char="•"/>
            </a:pPr>
            <a:r>
              <a:rPr lang="en-US" altLang="en-US" sz="1400" b="0" dirty="0"/>
              <a:t>Ensure that the file does not contain </a:t>
            </a:r>
            <a:r>
              <a:rPr lang="en-US" altLang="en-US" sz="1400" b="0" u="sng" dirty="0"/>
              <a:t>any </a:t>
            </a:r>
            <a:r>
              <a:rPr lang="en-US" altLang="en-US" sz="1400" b="0" dirty="0"/>
              <a:t>special characters, (dollar sign, asterisk, quotation marks, etc.).</a:t>
            </a:r>
          </a:p>
          <a:p>
            <a:pPr marL="285750" indent="-285750">
              <a:lnSpc>
                <a:spcPct val="150000"/>
              </a:lnSpc>
              <a:spcBef>
                <a:spcPct val="50000"/>
              </a:spcBef>
              <a:buClr>
                <a:srgbClr val="FDB913"/>
              </a:buClr>
              <a:buFont typeface="Arial" panose="020B0604020202020204" pitchFamily="34" charset="0"/>
              <a:buChar char="•"/>
            </a:pPr>
            <a:r>
              <a:rPr lang="en-US" altLang="en-US" sz="1400" b="0" dirty="0"/>
              <a:t>Ensure that none of the file data within the </a:t>
            </a:r>
            <a:r>
              <a:rPr lang="en-US" altLang="en-US" sz="1400" b="0" u="sng" dirty="0"/>
              <a:t>first three rows</a:t>
            </a:r>
            <a:r>
              <a:rPr lang="en-US" altLang="en-US" sz="1400" b="0" dirty="0"/>
              <a:t> of the template sample has been modified from its original state. </a:t>
            </a:r>
          </a:p>
          <a:p>
            <a:pPr marL="285750" indent="-285750">
              <a:lnSpc>
                <a:spcPct val="150000"/>
              </a:lnSpc>
              <a:spcBef>
                <a:spcPct val="50000"/>
              </a:spcBef>
              <a:buClr>
                <a:srgbClr val="FDB913"/>
              </a:buClr>
              <a:buFont typeface="Arial" panose="020B0604020202020204" pitchFamily="34" charset="0"/>
              <a:buChar char="•"/>
            </a:pPr>
            <a:r>
              <a:rPr lang="en-US" altLang="en-US" sz="1400" b="0" dirty="0"/>
              <a:t>Ensure you are using the correct version of the CSV template for Baker Hughes. </a:t>
            </a:r>
          </a:p>
          <a:p>
            <a:pPr marL="285750" indent="-285750">
              <a:lnSpc>
                <a:spcPct val="150000"/>
              </a:lnSpc>
              <a:spcBef>
                <a:spcPct val="50000"/>
              </a:spcBef>
              <a:buClr>
                <a:srgbClr val="FDB913"/>
              </a:buClr>
              <a:buFont typeface="Arial" panose="020B0604020202020204" pitchFamily="34" charset="0"/>
              <a:buChar char="•"/>
            </a:pPr>
            <a:r>
              <a:rPr lang="en-US" altLang="en-US" sz="1400" b="0" dirty="0"/>
              <a:t>Check whether there is any blank lines after the last row of invoice data. This may not be visible for naked eye.</a:t>
            </a:r>
          </a:p>
          <a:p>
            <a:pPr marL="285750" indent="-285750">
              <a:lnSpc>
                <a:spcPct val="150000"/>
              </a:lnSpc>
              <a:spcBef>
                <a:spcPct val="50000"/>
              </a:spcBef>
              <a:buClr>
                <a:srgbClr val="FDB913"/>
              </a:buClr>
              <a:buFont typeface="Arial" panose="020B0604020202020204" pitchFamily="34" charset="0"/>
              <a:buChar char="•"/>
            </a:pPr>
            <a:r>
              <a:rPr lang="en-US" altLang="en-US" sz="1400" dirty="0"/>
              <a:t>IMP</a:t>
            </a:r>
            <a:r>
              <a:rPr lang="en-US" altLang="en-US" sz="1400" b="0" dirty="0"/>
              <a:t> - Once the invoices are uploaded using the CSV channel , Supplier will see the message  saying –‘ csv file  uploaded successfully’  but  may not immediately see the invoice on the Network GUI  .This is because the server  may take sometime to update the UI screen . In case the Supplier need to refer the invoice immediately but doesn’t find it on the UI , they may use the invoice search option to find the uploaded CSV invoice. The server will process the request and fetch the invoice from the Database.</a:t>
            </a:r>
          </a:p>
          <a:p>
            <a:pPr lvl="1"/>
            <a:endParaRPr lang="en-US" dirty="0"/>
          </a:p>
        </p:txBody>
      </p:sp>
      <p:sp>
        <p:nvSpPr>
          <p:cNvPr id="4" name="Rectangle 5"/>
          <p:cNvSpPr>
            <a:spLocks noChangeArrowheads="1"/>
          </p:cNvSpPr>
          <p:nvPr/>
        </p:nvSpPr>
        <p:spPr bwMode="auto">
          <a:xfrm>
            <a:off x="324000" y="1420477"/>
            <a:ext cx="4705200" cy="43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b="1" dirty="0"/>
              <a:t>General Checks</a:t>
            </a:r>
          </a:p>
        </p:txBody>
      </p:sp>
    </p:spTree>
    <p:extLst>
      <p:ext uri="{BB962C8B-B14F-4D97-AF65-F5344CB8AC3E}">
        <p14:creationId xmlns:p14="http://schemas.microsoft.com/office/powerpoint/2010/main" val="2529974277"/>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Troubleshooting CSV Invoices</a:t>
            </a:r>
            <a:br>
              <a:rPr lang="en-US" sz="2400" dirty="0"/>
            </a:br>
            <a:endParaRPr lang="en-US" sz="2400" b="0" dirty="0"/>
          </a:p>
        </p:txBody>
      </p:sp>
      <p:sp>
        <p:nvSpPr>
          <p:cNvPr id="3" name="Text Placeholder 2"/>
          <p:cNvSpPr>
            <a:spLocks noGrp="1"/>
          </p:cNvSpPr>
          <p:nvPr>
            <p:ph type="body" sz="quarter" idx="10"/>
          </p:nvPr>
        </p:nvSpPr>
        <p:spPr>
          <a:xfrm>
            <a:off x="324000" y="1388125"/>
            <a:ext cx="11545200" cy="5100810"/>
          </a:xfrm>
        </p:spPr>
        <p:txBody>
          <a:bodyPr/>
          <a:lstStyle/>
          <a:p>
            <a:pPr marL="228600" indent="-228600" defTabSz="465138">
              <a:spcBef>
                <a:spcPct val="20000"/>
              </a:spcBef>
              <a:buClr>
                <a:srgbClr val="FDB913"/>
              </a:buClr>
              <a:buSzPct val="130000"/>
              <a:buFontTx/>
              <a:buChar char="•"/>
              <a:defRPr/>
            </a:pPr>
            <a:r>
              <a:rPr lang="en-US" sz="1400" u="sng" dirty="0">
                <a:latin typeface="Arial Narrow" pitchFamily="34" charset="0"/>
              </a:rPr>
              <a:t>When is the problem occurring?</a:t>
            </a:r>
          </a:p>
          <a:p>
            <a:pPr marL="438150" indent="-209550" defTabSz="465138">
              <a:spcBef>
                <a:spcPct val="20000"/>
              </a:spcBef>
              <a:buClr>
                <a:srgbClr val="FDB913"/>
              </a:buClr>
              <a:buSzPct val="100000"/>
              <a:buFont typeface="Arial" charset="0"/>
              <a:buAutoNum type="arabicPeriod"/>
              <a:defRPr/>
            </a:pPr>
            <a:r>
              <a:rPr lang="en-US" sz="1400" b="0" dirty="0">
                <a:latin typeface="Arial Narrow" pitchFamily="34" charset="0"/>
              </a:rPr>
              <a:t>Is it at the point of uploading the file?</a:t>
            </a:r>
          </a:p>
          <a:p>
            <a:pPr marL="438150" indent="-209550" defTabSz="465138">
              <a:spcBef>
                <a:spcPct val="20000"/>
              </a:spcBef>
              <a:buClr>
                <a:srgbClr val="FDB913"/>
              </a:buClr>
              <a:buSzPct val="100000"/>
              <a:buFont typeface="Arial" charset="0"/>
              <a:buAutoNum type="arabicPeriod"/>
              <a:defRPr/>
            </a:pPr>
            <a:r>
              <a:rPr lang="en-US" sz="1400" b="0" dirty="0">
                <a:latin typeface="Arial Narrow" pitchFamily="34" charset="0"/>
              </a:rPr>
              <a:t>Is it after the file is uploaded and invoices show a failed status?</a:t>
            </a:r>
          </a:p>
          <a:p>
            <a:pPr marL="438150" indent="-209550" defTabSz="465138">
              <a:spcBef>
                <a:spcPct val="20000"/>
              </a:spcBef>
              <a:buClr>
                <a:srgbClr val="FDB913"/>
              </a:buClr>
              <a:buSzPct val="100000"/>
              <a:buFont typeface="Arial" charset="0"/>
              <a:buAutoNum type="arabicPeriod"/>
              <a:defRPr/>
            </a:pPr>
            <a:r>
              <a:rPr lang="en-US" sz="1400" b="0" dirty="0">
                <a:latin typeface="Arial Narrow" pitchFamily="34" charset="0"/>
              </a:rPr>
              <a:t>Is it after the file is uploaded and invoices show a rejected status?</a:t>
            </a:r>
            <a:endParaRPr lang="en-US" sz="1400" b="0" u="sng" dirty="0">
              <a:latin typeface="Arial Narrow" pitchFamily="34" charset="0"/>
            </a:endParaRPr>
          </a:p>
          <a:p>
            <a:pPr marL="228600" indent="-228600" defTabSz="465138">
              <a:spcBef>
                <a:spcPct val="20000"/>
              </a:spcBef>
              <a:buClr>
                <a:srgbClr val="FDB913"/>
              </a:buClr>
              <a:buSzPct val="130000"/>
              <a:buFontTx/>
              <a:buChar char="•"/>
              <a:defRPr/>
            </a:pPr>
            <a:r>
              <a:rPr lang="en-US" sz="1400" u="sng" dirty="0">
                <a:latin typeface="Arial Narrow" pitchFamily="34" charset="0"/>
              </a:rPr>
              <a:t>If the problem happens at #1</a:t>
            </a:r>
          </a:p>
          <a:p>
            <a:pPr marL="438150" indent="-209550" defTabSz="465138">
              <a:spcBef>
                <a:spcPct val="20000"/>
              </a:spcBef>
              <a:buClr>
                <a:srgbClr val="FDB913"/>
              </a:buClr>
              <a:buSzPct val="50000"/>
              <a:buFont typeface="Symbol" pitchFamily="18" charset="2"/>
              <a:buChar char="¨"/>
              <a:defRPr/>
            </a:pPr>
            <a:r>
              <a:rPr lang="en-US" sz="1400" b="0" dirty="0">
                <a:latin typeface="Arial Narrow" pitchFamily="34" charset="0"/>
              </a:rPr>
              <a:t>The file itself does not meet the basic CSV requirements. You will see specific error messaging on the screen to help identify which field needs to be reviewed/changed.  This could be:</a:t>
            </a:r>
          </a:p>
          <a:p>
            <a:pPr marL="742950" lvl="1" indent="-114300" defTabSz="465138">
              <a:spcBef>
                <a:spcPct val="20000"/>
              </a:spcBef>
              <a:buClr>
                <a:srgbClr val="FDB913"/>
              </a:buClr>
              <a:buFont typeface="Arial Narrow" pitchFamily="34" charset="0"/>
              <a:buChar char="–"/>
              <a:defRPr/>
            </a:pPr>
            <a:r>
              <a:rPr lang="en-US" sz="1400" dirty="0">
                <a:latin typeface="Arial Narrow" pitchFamily="34" charset="0"/>
              </a:rPr>
              <a:t>Missing header information or missing data in a required field</a:t>
            </a:r>
          </a:p>
          <a:p>
            <a:pPr marL="742950" lvl="1" indent="-114300" defTabSz="465138">
              <a:spcBef>
                <a:spcPct val="20000"/>
              </a:spcBef>
              <a:buClr>
                <a:srgbClr val="FDB913"/>
              </a:buClr>
              <a:buFont typeface="Arial Narrow" pitchFamily="34" charset="0"/>
              <a:buChar char="–"/>
              <a:defRPr/>
            </a:pPr>
            <a:r>
              <a:rPr lang="en-US" sz="1400" dirty="0">
                <a:latin typeface="Arial Narrow" pitchFamily="34" charset="0"/>
              </a:rPr>
              <a:t>Incorrect formatting in any field</a:t>
            </a:r>
          </a:p>
          <a:p>
            <a:pPr marL="742950" lvl="1" indent="-114300" defTabSz="465138">
              <a:spcBef>
                <a:spcPct val="20000"/>
              </a:spcBef>
              <a:buClr>
                <a:srgbClr val="FDB913"/>
              </a:buClr>
              <a:buFont typeface="Arial Narrow" pitchFamily="34" charset="0"/>
              <a:buChar char="–"/>
              <a:defRPr/>
            </a:pPr>
            <a:r>
              <a:rPr lang="en-US" sz="1400" b="1" dirty="0">
                <a:latin typeface="Arial Narrow" pitchFamily="34" charset="0"/>
              </a:rPr>
              <a:t>The problem within the file must be corrected and the entire file must be uploaded again – nothing was loaded from the CSV file.</a:t>
            </a:r>
          </a:p>
          <a:p>
            <a:pPr marL="228600" indent="-228600" defTabSz="465138">
              <a:spcBef>
                <a:spcPct val="20000"/>
              </a:spcBef>
              <a:buClr>
                <a:srgbClr val="FDB913"/>
              </a:buClr>
              <a:buSzPct val="130000"/>
              <a:buFontTx/>
              <a:buChar char="•"/>
              <a:defRPr/>
            </a:pPr>
            <a:r>
              <a:rPr lang="en-US" sz="1400" u="sng" dirty="0">
                <a:latin typeface="Arial Narrow" pitchFamily="34" charset="0"/>
              </a:rPr>
              <a:t>If the error happens at #2</a:t>
            </a:r>
          </a:p>
          <a:p>
            <a:pPr marL="438150" indent="-209550" defTabSz="465138">
              <a:spcBef>
                <a:spcPct val="20000"/>
              </a:spcBef>
              <a:buClr>
                <a:srgbClr val="FDB913"/>
              </a:buClr>
              <a:buSzPct val="50000"/>
              <a:buFont typeface="Symbol" pitchFamily="18" charset="2"/>
              <a:buChar char="¨"/>
              <a:defRPr/>
            </a:pPr>
            <a:r>
              <a:rPr lang="en-US" sz="1400" b="0" dirty="0">
                <a:latin typeface="Arial Narrow" pitchFamily="34" charset="0"/>
              </a:rPr>
              <a:t>The invoices (as opposed to the file) failed the invoice rule validation. When the invoices are converted from the .csv file to actual individual invoice documents on the AN, they are then validated based on the Invoice Rules set in Customer  Ariba Network account.</a:t>
            </a:r>
          </a:p>
          <a:p>
            <a:pPr marL="742950" lvl="1" indent="-114300" defTabSz="465138">
              <a:spcBef>
                <a:spcPct val="20000"/>
              </a:spcBef>
              <a:buClr>
                <a:srgbClr val="FDB913"/>
              </a:buClr>
              <a:buFont typeface="Arial Narrow" pitchFamily="34" charset="0"/>
              <a:buChar char="–"/>
              <a:defRPr/>
            </a:pPr>
            <a:r>
              <a:rPr lang="en-US" sz="1400" dirty="0">
                <a:latin typeface="Arial Narrow" pitchFamily="34" charset="0"/>
              </a:rPr>
              <a:t>Check the ‘History’ tab on the individual invoice to see which rule was violated and caused the invoice to fail.  </a:t>
            </a:r>
          </a:p>
          <a:p>
            <a:pPr marL="742950" lvl="1" indent="-114300" defTabSz="465138">
              <a:spcBef>
                <a:spcPct val="20000"/>
              </a:spcBef>
              <a:buClr>
                <a:srgbClr val="FDB913"/>
              </a:buClr>
              <a:buFont typeface="Arial Narrow" pitchFamily="34" charset="0"/>
              <a:buChar char="–"/>
              <a:defRPr/>
            </a:pPr>
            <a:r>
              <a:rPr lang="en-US" sz="1400" b="1" dirty="0">
                <a:latin typeface="Arial Narrow" pitchFamily="34" charset="0"/>
              </a:rPr>
              <a:t>The problem within the file must be corrected BUT only those invoices that failed need to be resent.</a:t>
            </a:r>
          </a:p>
          <a:p>
            <a:pPr marL="228600" indent="-228600" defTabSz="465138">
              <a:spcBef>
                <a:spcPct val="20000"/>
              </a:spcBef>
              <a:buClr>
                <a:srgbClr val="FDB913"/>
              </a:buClr>
              <a:buSzPct val="130000"/>
              <a:buFontTx/>
              <a:buChar char="•"/>
              <a:defRPr/>
            </a:pPr>
            <a:r>
              <a:rPr lang="en-US" sz="1400" u="sng" dirty="0">
                <a:latin typeface="Arial Narrow" pitchFamily="34" charset="0"/>
              </a:rPr>
              <a:t>If the error happens at #3</a:t>
            </a:r>
          </a:p>
          <a:p>
            <a:pPr marL="438150" indent="-209550" defTabSz="465138">
              <a:spcBef>
                <a:spcPct val="20000"/>
              </a:spcBef>
              <a:buClr>
                <a:srgbClr val="FDB913"/>
              </a:buClr>
              <a:buSzPct val="50000"/>
              <a:buFont typeface="Symbol" pitchFamily="18" charset="2"/>
              <a:buChar char="¨"/>
              <a:defRPr/>
            </a:pPr>
            <a:r>
              <a:rPr lang="en-US" sz="1400" b="0" dirty="0">
                <a:latin typeface="Arial Narrow" pitchFamily="34" charset="0"/>
              </a:rPr>
              <a:t>The invoices passed .csv validation and Ariba Network validation but were rejected by Customer  (either by their invoicing system automatically or by an end user manually).</a:t>
            </a:r>
          </a:p>
          <a:p>
            <a:pPr marL="742950" lvl="1" indent="-114300" defTabSz="465138">
              <a:spcBef>
                <a:spcPct val="20000"/>
              </a:spcBef>
              <a:buClr>
                <a:srgbClr val="FDB913"/>
              </a:buClr>
              <a:buFont typeface="Arial Narrow" pitchFamily="34" charset="0"/>
              <a:buChar char="–"/>
              <a:defRPr/>
            </a:pPr>
            <a:r>
              <a:rPr lang="en-US" sz="1400" dirty="0">
                <a:latin typeface="Arial Narrow" pitchFamily="34" charset="0"/>
              </a:rPr>
              <a:t>Check the History tab on the individual invoice for additional details.</a:t>
            </a:r>
          </a:p>
          <a:p>
            <a:pPr marL="742950" lvl="1" indent="-114300" defTabSz="465138">
              <a:spcBef>
                <a:spcPct val="20000"/>
              </a:spcBef>
              <a:buClr>
                <a:srgbClr val="FDB913"/>
              </a:buClr>
              <a:buFont typeface="Arial Narrow" pitchFamily="34" charset="0"/>
              <a:buChar char="–"/>
              <a:defRPr/>
            </a:pPr>
            <a:r>
              <a:rPr lang="en-US" sz="1400" b="1" dirty="0">
                <a:latin typeface="Arial Narrow" pitchFamily="34" charset="0"/>
              </a:rPr>
              <a:t>The problem with the individual invoices must be corrected and only those invoices that were rejected need to be resent.  Invoice numbers must be modified.</a:t>
            </a:r>
            <a:endParaRPr lang="en-US" sz="1400" dirty="0">
              <a:latin typeface="Arial Narrow" pitchFamily="34" charset="0"/>
            </a:endParaRPr>
          </a:p>
          <a:p>
            <a:pPr lvl="1"/>
            <a:endParaRPr lang="en-US" dirty="0"/>
          </a:p>
        </p:txBody>
      </p:sp>
    </p:spTree>
    <p:extLst>
      <p:ext uri="{BB962C8B-B14F-4D97-AF65-F5344CB8AC3E}">
        <p14:creationId xmlns:p14="http://schemas.microsoft.com/office/powerpoint/2010/main" val="1455411966"/>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CSV template Change log</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6273700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Moving from one version to another</a:t>
            </a:r>
            <a:br>
              <a:rPr lang="en-US" sz="2400" dirty="0"/>
            </a:br>
            <a:endParaRPr lang="en-US" sz="2400" b="0" dirty="0"/>
          </a:p>
        </p:txBody>
      </p:sp>
      <p:sp>
        <p:nvSpPr>
          <p:cNvPr id="3" name="Text Placeholder 2"/>
          <p:cNvSpPr>
            <a:spLocks noGrp="1"/>
          </p:cNvSpPr>
          <p:nvPr>
            <p:ph type="body" sz="quarter" idx="10"/>
          </p:nvPr>
        </p:nvSpPr>
        <p:spPr>
          <a:xfrm>
            <a:off x="324000" y="1432193"/>
            <a:ext cx="11545200" cy="4990641"/>
          </a:xfrm>
        </p:spPr>
        <p:txBody>
          <a:bodyPr/>
          <a:lstStyle/>
          <a:p>
            <a:r>
              <a:rPr lang="en-GB" dirty="0">
                <a:solidFill>
                  <a:srgbClr val="FF0000"/>
                </a:solidFill>
              </a:rPr>
              <a:t>Important notice:</a:t>
            </a:r>
            <a:br>
              <a:rPr lang="en-GB" dirty="0">
                <a:solidFill>
                  <a:srgbClr val="FF0000"/>
                </a:solidFill>
              </a:rPr>
            </a:br>
            <a:br>
              <a:rPr lang="en-GB" dirty="0"/>
            </a:br>
            <a:r>
              <a:rPr lang="en-GB" sz="1600" b="0" dirty="0"/>
              <a:t>Whenever new version of csv template is released or mapping rules are modified there is new unique template serial number generated by Ariba Network. This number is part of the template and being sent back with upload (sample: _csv_serial:1423025640524).</a:t>
            </a:r>
            <a:br>
              <a:rPr lang="en-GB" sz="1600" b="0" dirty="0"/>
            </a:br>
            <a:br>
              <a:rPr lang="en-GB" sz="1600" b="0" dirty="0"/>
            </a:br>
            <a:r>
              <a:rPr lang="en-GB" sz="1600" b="0" dirty="0"/>
              <a:t>If csv template header’s are not changed it is still possible to use the old version of the template however supplier is notified every time outdated version is used.</a:t>
            </a:r>
            <a:br>
              <a:rPr lang="en-GB" sz="1600" dirty="0"/>
            </a:br>
            <a:br>
              <a:rPr lang="en-GB" sz="1600" dirty="0"/>
            </a:br>
            <a:br>
              <a:rPr lang="en-GB" sz="1600" dirty="0"/>
            </a:br>
            <a:endParaRPr lang="en-GB" sz="1600" dirty="0"/>
          </a:p>
          <a:p>
            <a:r>
              <a:rPr lang="en-GB" sz="1600" b="0" dirty="0"/>
              <a:t>In case csv template change consists of headers update or add of new columns suppliers have to download new version and start using this one.</a:t>
            </a:r>
          </a:p>
          <a:p>
            <a:r>
              <a:rPr lang="en-GB" sz="1600" b="0" dirty="0"/>
              <a:t>Otherwise upload will fail with mapping failure message.</a:t>
            </a:r>
          </a:p>
          <a:p>
            <a:pPr lvl="1"/>
            <a:endParaRPr lang="en-US" dirty="0"/>
          </a:p>
        </p:txBody>
      </p:sp>
      <p:pic>
        <p:nvPicPr>
          <p:cNvPr id="5" name="Picture 4"/>
          <p:cNvPicPr>
            <a:picLocks noChangeAspect="1"/>
          </p:cNvPicPr>
          <p:nvPr/>
        </p:nvPicPr>
        <p:blipFill>
          <a:blip r:embed="rId3" cstate="print"/>
          <a:stretch>
            <a:fillRect/>
          </a:stretch>
        </p:blipFill>
        <p:spPr>
          <a:xfrm>
            <a:off x="632651" y="3813068"/>
            <a:ext cx="10682800" cy="379720"/>
          </a:xfrm>
          <a:prstGeom prst="rect">
            <a:avLst/>
          </a:prstGeom>
        </p:spPr>
      </p:pic>
    </p:spTree>
    <p:extLst>
      <p:ext uri="{BB962C8B-B14F-4D97-AF65-F5344CB8AC3E}">
        <p14:creationId xmlns:p14="http://schemas.microsoft.com/office/powerpoint/2010/main" val="4062968854"/>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Contacts and Support</a:t>
            </a:r>
          </a:p>
        </p:txBody>
      </p:sp>
      <p:pic>
        <p:nvPicPr>
          <p:cNvPr id="7" name="Picture Placeholder 6"/>
          <p:cNvPicPr>
            <a:picLocks noGrp="1" noChangeAspect="1"/>
          </p:cNvPicPr>
          <p:nvPr>
            <p:ph type="pic" sz="quarter" idx="11"/>
          </p:nvPr>
        </p:nvPicPr>
        <p:blipFill rotWithShape="1">
          <a:blip r:embed="rId3" cstate="screen">
            <a:extLst>
              <a:ext uri="{28A0092B-C50C-407E-A947-70E740481C1C}">
                <a14:useLocalDpi xmlns:a14="http://schemas.microsoft.com/office/drawing/2010/main" val="0"/>
              </a:ext>
            </a:extLst>
          </a:blip>
          <a:srcRect/>
          <a:stretch/>
        </p:blipFill>
        <p:spPr>
          <a:prstGeom prst="rect">
            <a:avLst/>
          </a:prstGeom>
        </p:spPr>
      </p:pic>
    </p:spTree>
    <p:extLst>
      <p:ext uri="{BB962C8B-B14F-4D97-AF65-F5344CB8AC3E}">
        <p14:creationId xmlns:p14="http://schemas.microsoft.com/office/powerpoint/2010/main" val="2477941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2"/>
          <p:cNvSpPr>
            <a:spLocks noGrp="1" noChangeArrowheads="1"/>
          </p:cNvSpPr>
          <p:nvPr>
            <p:ph type="title"/>
          </p:nvPr>
        </p:nvSpPr>
        <p:spPr>
          <a:xfrm>
            <a:off x="275424" y="189230"/>
            <a:ext cx="7006725" cy="934828"/>
          </a:xfrm>
        </p:spPr>
        <p:txBody>
          <a:bodyPr/>
          <a:lstStyle/>
          <a:p>
            <a:pPr eaLnBrk="1" hangingPunct="1"/>
            <a:r>
              <a:rPr lang="en-US" b="1" dirty="0">
                <a:solidFill>
                  <a:srgbClr val="0000CC"/>
                </a:solidFill>
              </a:rPr>
              <a:t>Training and Resources</a:t>
            </a:r>
          </a:p>
        </p:txBody>
      </p:sp>
      <p:sp>
        <p:nvSpPr>
          <p:cNvPr id="34822" name="Rectangle 3"/>
          <p:cNvSpPr>
            <a:spLocks noGrp="1" noChangeArrowheads="1"/>
          </p:cNvSpPr>
          <p:nvPr>
            <p:ph type="body" sz="half" idx="1"/>
          </p:nvPr>
        </p:nvSpPr>
        <p:spPr>
          <a:xfrm>
            <a:off x="275424" y="1594607"/>
            <a:ext cx="3830980" cy="4439610"/>
          </a:xfrm>
          <a:solidFill>
            <a:srgbClr val="FFFFFF"/>
          </a:solidFill>
        </p:spPr>
        <p:txBody>
          <a:bodyPr/>
          <a:lstStyle/>
          <a:p>
            <a:pPr indent="-114323">
              <a:spcBef>
                <a:spcPct val="0"/>
              </a:spcBef>
            </a:pPr>
            <a:r>
              <a:rPr lang="en-US" sz="1600" dirty="0">
                <a:latin typeface="Arial" charset="0"/>
                <a:cs typeface="Arial" charset="0"/>
              </a:rPr>
              <a:t>Baker Hughes Supplier Information Portal</a:t>
            </a:r>
          </a:p>
          <a:p>
            <a:pPr indent="-114323">
              <a:spcBef>
                <a:spcPct val="0"/>
              </a:spcBef>
            </a:pPr>
            <a:endParaRPr lang="en-US" sz="1600" dirty="0">
              <a:latin typeface="Arial" charset="0"/>
              <a:cs typeface="Arial" charset="0"/>
            </a:endParaRPr>
          </a:p>
          <a:p>
            <a:pPr lvl="1">
              <a:spcBef>
                <a:spcPct val="0"/>
              </a:spcBef>
              <a:buClr>
                <a:srgbClr val="92D050"/>
              </a:buClr>
              <a:buSzPct val="100000"/>
            </a:pPr>
            <a:r>
              <a:rPr lang="en-US" altLang="ja-JP" sz="1600" b="1" dirty="0">
                <a:latin typeface="Arial" charset="0"/>
                <a:ea typeface="ＭＳ Ｐゴシック" charset="-128"/>
                <a:cs typeface="Arial" charset="0"/>
              </a:rPr>
              <a:t>Supplier Information Portal </a:t>
            </a:r>
            <a:r>
              <a:rPr lang="en-US" altLang="ja-JP" sz="1600" dirty="0">
                <a:latin typeface="Arial" charset="0"/>
                <a:ea typeface="ＭＳ Ｐゴシック" charset="-128"/>
                <a:cs typeface="Arial" charset="0"/>
              </a:rPr>
              <a:t>contains specific documentation and training material. </a:t>
            </a:r>
          </a:p>
          <a:p>
            <a:pPr lvl="1">
              <a:spcBef>
                <a:spcPct val="0"/>
              </a:spcBef>
              <a:buClr>
                <a:srgbClr val="92D050"/>
              </a:buClr>
              <a:buSzPct val="100000"/>
            </a:pPr>
            <a:endParaRPr lang="en-US" altLang="ja-JP" sz="1600" dirty="0">
              <a:latin typeface="Arial" charset="0"/>
              <a:ea typeface="ＭＳ Ｐゴシック" charset="-128"/>
              <a:cs typeface="Arial" charset="0"/>
            </a:endParaRPr>
          </a:p>
          <a:p>
            <a:pPr lvl="1">
              <a:spcBef>
                <a:spcPct val="0"/>
              </a:spcBef>
              <a:buClr>
                <a:srgbClr val="92D050"/>
              </a:buClr>
              <a:buSzPct val="100000"/>
            </a:pPr>
            <a:r>
              <a:rPr lang="en-US" altLang="ja-JP" sz="1600" dirty="0">
                <a:latin typeface="Arial" charset="0"/>
                <a:ea typeface="ＭＳ Ｐゴシック" charset="-128"/>
                <a:cs typeface="Arial" charset="0"/>
              </a:rPr>
              <a:t>From the home page of your account, click the </a:t>
            </a:r>
            <a:r>
              <a:rPr lang="en-US" altLang="ja-JP" sz="1600" b="1" dirty="0">
                <a:latin typeface="Arial" charset="0"/>
                <a:ea typeface="ＭＳ Ｐゴシック" charset="-128"/>
                <a:cs typeface="Arial" charset="0"/>
              </a:rPr>
              <a:t>Company Settings</a:t>
            </a:r>
            <a:r>
              <a:rPr lang="en-US" altLang="ja-JP" sz="1600" dirty="0">
                <a:latin typeface="Arial" charset="0"/>
                <a:ea typeface="ＭＳ Ｐゴシック" charset="-128"/>
                <a:cs typeface="Arial" charset="0"/>
              </a:rPr>
              <a:t> and then click the </a:t>
            </a:r>
            <a:r>
              <a:rPr lang="en-US" altLang="ja-JP" sz="1600" b="1" dirty="0">
                <a:latin typeface="Arial" charset="0"/>
                <a:ea typeface="ＭＳ Ｐゴシック" charset="-128"/>
                <a:cs typeface="Arial" charset="0"/>
              </a:rPr>
              <a:t>Customer Relationships</a:t>
            </a:r>
            <a:r>
              <a:rPr lang="en-US" altLang="ja-JP" sz="1600" dirty="0">
                <a:latin typeface="Arial" charset="0"/>
                <a:ea typeface="ＭＳ Ｐゴシック" charset="-128"/>
                <a:cs typeface="Arial" charset="0"/>
              </a:rPr>
              <a:t> tab.</a:t>
            </a:r>
          </a:p>
          <a:p>
            <a:pPr lvl="1">
              <a:spcBef>
                <a:spcPct val="0"/>
              </a:spcBef>
              <a:buClr>
                <a:srgbClr val="92D050"/>
              </a:buClr>
              <a:buSzPct val="100000"/>
            </a:pPr>
            <a:endParaRPr lang="en-US" altLang="ja-JP" sz="1600" dirty="0">
              <a:latin typeface="Arial" charset="0"/>
              <a:ea typeface="ＭＳ Ｐゴシック" charset="-128"/>
              <a:cs typeface="Arial" charset="0"/>
            </a:endParaRPr>
          </a:p>
          <a:p>
            <a:pPr lvl="1">
              <a:spcBef>
                <a:spcPct val="0"/>
              </a:spcBef>
              <a:buClr>
                <a:srgbClr val="92D050"/>
              </a:buClr>
              <a:buSzPct val="100000"/>
            </a:pPr>
            <a:r>
              <a:rPr lang="en-US" altLang="ja-JP" sz="1600" dirty="0">
                <a:latin typeface="Arial" charset="0"/>
                <a:ea typeface="ＭＳ Ｐゴシック" charset="-128"/>
                <a:cs typeface="Arial" charset="0"/>
              </a:rPr>
              <a:t>The portal link is located next to your customers name in the middle of the screen</a:t>
            </a:r>
          </a:p>
        </p:txBody>
      </p:sp>
      <p:sp>
        <p:nvSpPr>
          <p:cNvPr id="29703" name="AutoShape 6"/>
          <p:cNvSpPr>
            <a:spLocks noChangeArrowheads="1"/>
          </p:cNvSpPr>
          <p:nvPr/>
        </p:nvSpPr>
        <p:spPr bwMode="auto">
          <a:xfrm>
            <a:off x="176270" y="1409874"/>
            <a:ext cx="3830981" cy="3671173"/>
          </a:xfrm>
          <a:prstGeom prst="roundRect">
            <a:avLst>
              <a:gd name="adj" fmla="val 9468"/>
            </a:avLst>
          </a:prstGeom>
          <a:noFill/>
          <a:ln w="3175">
            <a:solidFill>
              <a:schemeClr val="accent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defRPr/>
            </a:pPr>
            <a:endParaRPr lang="ru-RU" dirty="0">
              <a:solidFill>
                <a:srgbClr val="FF0000"/>
              </a:solidFill>
            </a:endParaRPr>
          </a:p>
        </p:txBody>
      </p:sp>
      <p:sp>
        <p:nvSpPr>
          <p:cNvPr id="2" name="Footer Placeholder 1"/>
          <p:cNvSpPr>
            <a:spLocks noGrp="1"/>
          </p:cNvSpPr>
          <p:nvPr>
            <p:ph type="ftr" sz="quarter" idx="10"/>
          </p:nvPr>
        </p:nvSpPr>
        <p:spPr/>
        <p:txBody>
          <a:bodyPr/>
          <a:lstStyle/>
          <a:p>
            <a:pPr>
              <a:defRPr/>
            </a:pPr>
            <a:endParaRPr lang="en-US" altLang="en-US" dirty="0"/>
          </a:p>
        </p:txBody>
      </p:sp>
      <p:pic>
        <p:nvPicPr>
          <p:cNvPr id="8" name="Picture 7">
            <a:extLst>
              <a:ext uri="{FF2B5EF4-FFF2-40B4-BE49-F238E27FC236}">
                <a16:creationId xmlns:a16="http://schemas.microsoft.com/office/drawing/2014/main" id="{59D9A021-E111-4DA7-BD67-833D82360778}"/>
              </a:ext>
            </a:extLst>
          </p:cNvPr>
          <p:cNvPicPr>
            <a:picLocks noChangeAspect="1"/>
          </p:cNvPicPr>
          <p:nvPr/>
        </p:nvPicPr>
        <p:blipFill>
          <a:blip r:embed="rId3"/>
          <a:stretch>
            <a:fillRect/>
          </a:stretch>
        </p:blipFill>
        <p:spPr>
          <a:xfrm>
            <a:off x="7934980" y="1747405"/>
            <a:ext cx="2905125" cy="2686050"/>
          </a:xfrm>
          <a:prstGeom prst="rect">
            <a:avLst/>
          </a:prstGeom>
        </p:spPr>
      </p:pic>
      <p:pic>
        <p:nvPicPr>
          <p:cNvPr id="9" name="Picture 8">
            <a:extLst>
              <a:ext uri="{FF2B5EF4-FFF2-40B4-BE49-F238E27FC236}">
                <a16:creationId xmlns:a16="http://schemas.microsoft.com/office/drawing/2014/main" id="{3A0755E8-2E0D-4FE5-A79C-25CC092BA071}"/>
              </a:ext>
            </a:extLst>
          </p:cNvPr>
          <p:cNvPicPr>
            <a:picLocks noChangeAspect="1"/>
          </p:cNvPicPr>
          <p:nvPr/>
        </p:nvPicPr>
        <p:blipFill>
          <a:blip r:embed="rId4"/>
          <a:stretch>
            <a:fillRect/>
          </a:stretch>
        </p:blipFill>
        <p:spPr>
          <a:xfrm>
            <a:off x="605979" y="5266041"/>
            <a:ext cx="10983215" cy="947285"/>
          </a:xfrm>
          <a:prstGeom prst="rect">
            <a:avLst/>
          </a:prstGeom>
        </p:spPr>
      </p:pic>
    </p:spTree>
    <p:extLst>
      <p:ext uri="{BB962C8B-B14F-4D97-AF65-F5344CB8AC3E}">
        <p14:creationId xmlns:p14="http://schemas.microsoft.com/office/powerpoint/2010/main" val="746940084"/>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3"/>
          <p:cNvSpPr>
            <a:spLocks noGrp="1" noChangeArrowheads="1"/>
          </p:cNvSpPr>
          <p:nvPr>
            <p:ph type="body" idx="4294967295"/>
          </p:nvPr>
        </p:nvSpPr>
        <p:spPr>
          <a:xfrm>
            <a:off x="324000" y="1305228"/>
            <a:ext cx="8744387" cy="855362"/>
          </a:xfrm>
          <a:prstGeom prst="rect">
            <a:avLst/>
          </a:prstGeom>
          <a:solidFill>
            <a:srgbClr val="FFFFFF"/>
          </a:solidFill>
        </p:spPr>
        <p:txBody>
          <a:bodyPr/>
          <a:lstStyle/>
          <a:p>
            <a:pPr lvl="1">
              <a:spcBef>
                <a:spcPct val="0"/>
              </a:spcBef>
              <a:buClr>
                <a:srgbClr val="92D050"/>
              </a:buClr>
              <a:buSzPct val="100000"/>
            </a:pPr>
            <a:r>
              <a:rPr lang="en-US" sz="1500" dirty="0">
                <a:latin typeface="Arial" charset="0"/>
                <a:cs typeface="Arial" charset="0"/>
              </a:rPr>
              <a:t>Go to:  </a:t>
            </a:r>
            <a:r>
              <a:rPr lang="en-US" sz="1500" u="sng" dirty="0">
                <a:solidFill>
                  <a:schemeClr val="hlink"/>
                </a:solidFill>
                <a:latin typeface="Arial" charset="0"/>
                <a:cs typeface="Arial" charset="0"/>
                <a:hlinkClick r:id="rId3"/>
              </a:rPr>
              <a:t>http://supplier.ariba.com</a:t>
            </a:r>
            <a:endParaRPr lang="en-US" sz="1500" u="sng" dirty="0">
              <a:solidFill>
                <a:schemeClr val="hlink"/>
              </a:solidFill>
              <a:latin typeface="Arial" charset="0"/>
              <a:cs typeface="Arial" charset="0"/>
            </a:endParaRPr>
          </a:p>
          <a:p>
            <a:pPr lvl="1">
              <a:spcBef>
                <a:spcPct val="0"/>
              </a:spcBef>
              <a:buClr>
                <a:srgbClr val="92D050"/>
              </a:buClr>
              <a:buSzPct val="100000"/>
            </a:pPr>
            <a:r>
              <a:rPr lang="en-US" sz="1500" dirty="0">
                <a:latin typeface="Arial" charset="0"/>
                <a:cs typeface="Arial" charset="0"/>
              </a:rPr>
              <a:t>Click on the </a:t>
            </a:r>
            <a:r>
              <a:rPr lang="en-US" sz="1500" b="1" dirty="0">
                <a:latin typeface="Arial" charset="0"/>
                <a:cs typeface="Arial" charset="0"/>
              </a:rPr>
              <a:t>Help Center </a:t>
            </a:r>
            <a:r>
              <a:rPr lang="en-US" sz="1500" dirty="0">
                <a:latin typeface="Arial" charset="0"/>
                <a:cs typeface="Arial" charset="0"/>
              </a:rPr>
              <a:t>in the upper right hand corner of the page.</a:t>
            </a:r>
          </a:p>
          <a:p>
            <a:pPr lvl="1">
              <a:spcBef>
                <a:spcPct val="0"/>
              </a:spcBef>
              <a:buClr>
                <a:srgbClr val="92D050"/>
              </a:buClr>
              <a:buSzPct val="100000"/>
            </a:pPr>
            <a:r>
              <a:rPr lang="en-US" sz="1500" dirty="0">
                <a:latin typeface="Arial" charset="0"/>
                <a:cs typeface="Arial" charset="0"/>
              </a:rPr>
              <a:t>Bottom right hand corner has access to </a:t>
            </a:r>
            <a:r>
              <a:rPr lang="en-US" sz="1500" b="1" dirty="0">
                <a:latin typeface="Arial" charset="0"/>
                <a:cs typeface="Arial" charset="0"/>
              </a:rPr>
              <a:t>Documentation.</a:t>
            </a:r>
            <a:r>
              <a:rPr lang="en-US" sz="1400" dirty="0">
                <a:latin typeface="Arial" pitchFamily="34" charset="0"/>
                <a:cs typeface="Arial" pitchFamily="34" charset="0"/>
              </a:rPr>
              <a:t> Click to view </a:t>
            </a:r>
            <a:r>
              <a:rPr lang="en-US" sz="1400" b="1" dirty="0">
                <a:latin typeface="Arial" pitchFamily="34" charset="0"/>
                <a:cs typeface="Arial" pitchFamily="34" charset="0"/>
              </a:rPr>
              <a:t>Product Documentation</a:t>
            </a:r>
            <a:r>
              <a:rPr lang="en-US" sz="1400" dirty="0">
                <a:latin typeface="Arial" pitchFamily="34" charset="0"/>
                <a:cs typeface="Arial" pitchFamily="34" charset="0"/>
              </a:rPr>
              <a:t>.</a:t>
            </a:r>
          </a:p>
          <a:p>
            <a:pPr lvl="1">
              <a:spcBef>
                <a:spcPct val="0"/>
              </a:spcBef>
              <a:buClr>
                <a:srgbClr val="92D050"/>
              </a:buClr>
              <a:buSzPct val="100000"/>
            </a:pPr>
            <a:endParaRPr lang="en-US" sz="1500" dirty="0">
              <a:latin typeface="Arial" charset="0"/>
              <a:cs typeface="Arial" charset="0"/>
            </a:endParaRPr>
          </a:p>
        </p:txBody>
      </p:sp>
      <p:sp>
        <p:nvSpPr>
          <p:cNvPr id="2" name="Title 1"/>
          <p:cNvSpPr>
            <a:spLocks noGrp="1"/>
          </p:cNvSpPr>
          <p:nvPr>
            <p:ph type="title"/>
          </p:nvPr>
        </p:nvSpPr>
        <p:spPr/>
        <p:txBody>
          <a:bodyPr/>
          <a:lstStyle/>
          <a:p>
            <a:r>
              <a:rPr lang="en-GB" dirty="0"/>
              <a:t>Ariba Network Standard Documentation</a:t>
            </a:r>
            <a:br>
              <a:rPr lang="en-GB" dirty="0"/>
            </a:br>
            <a:endParaRPr lang="en-GB" dirty="0"/>
          </a:p>
        </p:txBody>
      </p:sp>
      <p:pic>
        <p:nvPicPr>
          <p:cNvPr id="5" name="Picture 4"/>
          <p:cNvPicPr>
            <a:picLocks noChangeAspect="1"/>
          </p:cNvPicPr>
          <p:nvPr/>
        </p:nvPicPr>
        <p:blipFill>
          <a:blip r:embed="rId4"/>
          <a:stretch>
            <a:fillRect/>
          </a:stretch>
        </p:blipFill>
        <p:spPr>
          <a:xfrm>
            <a:off x="9746675" y="3075383"/>
            <a:ext cx="2324100" cy="2113813"/>
          </a:xfrm>
          <a:prstGeom prst="rect">
            <a:avLst/>
          </a:prstGeom>
        </p:spPr>
      </p:pic>
      <p:pic>
        <p:nvPicPr>
          <p:cNvPr id="15" name="Picture 14"/>
          <p:cNvPicPr>
            <a:picLocks noChangeAspect="1"/>
          </p:cNvPicPr>
          <p:nvPr/>
        </p:nvPicPr>
        <p:blipFill>
          <a:blip r:embed="rId5"/>
          <a:stretch>
            <a:fillRect/>
          </a:stretch>
        </p:blipFill>
        <p:spPr>
          <a:xfrm>
            <a:off x="324000" y="2932162"/>
            <a:ext cx="8810625" cy="3605270"/>
          </a:xfrm>
          <a:prstGeom prst="rect">
            <a:avLst/>
          </a:prstGeom>
        </p:spPr>
      </p:pic>
      <p:sp>
        <p:nvSpPr>
          <p:cNvPr id="24" name="Rounded Rectangle 23"/>
          <p:cNvSpPr/>
          <p:nvPr/>
        </p:nvSpPr>
        <p:spPr bwMode="gray">
          <a:xfrm>
            <a:off x="9746675" y="4734797"/>
            <a:ext cx="1215108" cy="332961"/>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3" name="Picture 2"/>
          <p:cNvPicPr>
            <a:picLocks noChangeAspect="1"/>
          </p:cNvPicPr>
          <p:nvPr/>
        </p:nvPicPr>
        <p:blipFill>
          <a:blip r:embed="rId6"/>
          <a:stretch>
            <a:fillRect/>
          </a:stretch>
        </p:blipFill>
        <p:spPr>
          <a:xfrm>
            <a:off x="209320" y="2143136"/>
            <a:ext cx="11861455" cy="641206"/>
          </a:xfrm>
          <a:prstGeom prst="rect">
            <a:avLst/>
          </a:prstGeom>
        </p:spPr>
      </p:pic>
      <p:sp>
        <p:nvSpPr>
          <p:cNvPr id="12" name="Rounded Rectangle 11"/>
          <p:cNvSpPr/>
          <p:nvPr/>
        </p:nvSpPr>
        <p:spPr bwMode="gray">
          <a:xfrm>
            <a:off x="11060935" y="2247441"/>
            <a:ext cx="1009840" cy="335337"/>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223358313"/>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a:spLocks noGrp="1" noChangeArrowheads="1"/>
          </p:cNvSpPr>
          <p:nvPr>
            <p:ph type="body" idx="4294967295"/>
          </p:nvPr>
        </p:nvSpPr>
        <p:spPr>
          <a:xfrm>
            <a:off x="350250" y="1312315"/>
            <a:ext cx="11492699" cy="1103454"/>
          </a:xfrm>
          <a:prstGeom prst="rect">
            <a:avLst/>
          </a:prstGeom>
          <a:solidFill>
            <a:srgbClr val="FFFFFF"/>
          </a:solidFill>
        </p:spPr>
        <p:txBody>
          <a:bodyPr/>
          <a:lstStyle/>
          <a:p>
            <a:pPr lvl="1">
              <a:spcBef>
                <a:spcPts val="0"/>
              </a:spcBef>
              <a:buClr>
                <a:srgbClr val="92D050"/>
              </a:buClr>
              <a:buSzPct val="100000"/>
              <a:defRPr/>
            </a:pPr>
            <a:r>
              <a:rPr lang="en-US" sz="1600" dirty="0">
                <a:latin typeface="Arial" pitchFamily="34" charset="0"/>
                <a:cs typeface="Arial" pitchFamily="34" charset="0"/>
              </a:rPr>
              <a:t>Standard Documentation can also be accessed from your account. Click on </a:t>
            </a:r>
            <a:r>
              <a:rPr lang="en-US" sz="1600" b="1" dirty="0">
                <a:latin typeface="Arial" pitchFamily="34" charset="0"/>
                <a:cs typeface="Arial" pitchFamily="34" charset="0"/>
              </a:rPr>
              <a:t>Help</a:t>
            </a:r>
            <a:r>
              <a:rPr lang="en-US" sz="1600" dirty="0">
                <a:latin typeface="Arial" pitchFamily="34" charset="0"/>
                <a:cs typeface="Arial" pitchFamily="34" charset="0"/>
              </a:rPr>
              <a:t> </a:t>
            </a:r>
            <a:r>
              <a:rPr lang="en-US" sz="1600" b="1" dirty="0">
                <a:latin typeface="Arial" pitchFamily="34" charset="0"/>
                <a:cs typeface="Arial" pitchFamily="34" charset="0"/>
              </a:rPr>
              <a:t>Center</a:t>
            </a:r>
            <a:r>
              <a:rPr lang="en-US" sz="1600" dirty="0">
                <a:latin typeface="Arial" pitchFamily="34" charset="0"/>
                <a:cs typeface="Arial" pitchFamily="34" charset="0"/>
              </a:rPr>
              <a:t> button</a:t>
            </a:r>
            <a:r>
              <a:rPr lang="en-US" sz="1600" b="1" dirty="0">
                <a:latin typeface="Arial" pitchFamily="34" charset="0"/>
                <a:cs typeface="Arial" pitchFamily="34" charset="0"/>
              </a:rPr>
              <a:t> </a:t>
            </a:r>
            <a:r>
              <a:rPr lang="en-US" sz="1600" dirty="0">
                <a:latin typeface="Arial" pitchFamily="34" charset="0"/>
                <a:cs typeface="Arial" pitchFamily="34" charset="0"/>
              </a:rPr>
              <a:t>on Home page of your account, </a:t>
            </a:r>
            <a:endParaRPr lang="en-US" sz="1600" b="1" dirty="0">
              <a:latin typeface="Arial" pitchFamily="34" charset="0"/>
              <a:cs typeface="Arial" pitchFamily="34" charset="0"/>
            </a:endParaRPr>
          </a:p>
          <a:p>
            <a:pPr lvl="1">
              <a:spcBef>
                <a:spcPts val="0"/>
              </a:spcBef>
              <a:buClr>
                <a:srgbClr val="92D050"/>
              </a:buClr>
              <a:buSzPct val="100000"/>
              <a:defRPr/>
            </a:pPr>
            <a:r>
              <a:rPr lang="en-US" sz="1600" dirty="0">
                <a:latin typeface="Arial" pitchFamily="34" charset="0"/>
                <a:cs typeface="Arial" pitchFamily="34" charset="0"/>
              </a:rPr>
              <a:t>Click </a:t>
            </a:r>
            <a:r>
              <a:rPr lang="en-US" sz="1600" b="1" dirty="0">
                <a:latin typeface="Arial" pitchFamily="34" charset="0"/>
                <a:cs typeface="Arial" pitchFamily="34" charset="0"/>
              </a:rPr>
              <a:t>Documentation </a:t>
            </a:r>
            <a:r>
              <a:rPr lang="en-US" sz="1600" dirty="0">
                <a:latin typeface="Arial" pitchFamily="34" charset="0"/>
                <a:cs typeface="Arial" pitchFamily="34" charset="0"/>
              </a:rPr>
              <a:t>on</a:t>
            </a:r>
            <a:r>
              <a:rPr lang="en-US" sz="1600" b="1" dirty="0">
                <a:latin typeface="Arial" pitchFamily="34" charset="0"/>
                <a:cs typeface="Arial" pitchFamily="34" charset="0"/>
              </a:rPr>
              <a:t> </a:t>
            </a:r>
            <a:r>
              <a:rPr lang="en-US" sz="1600" dirty="0">
                <a:latin typeface="Arial" charset="0"/>
                <a:cs typeface="Arial" charset="0"/>
              </a:rPr>
              <a:t>bottom right hand corner</a:t>
            </a:r>
            <a:r>
              <a:rPr lang="en-US" sz="1600" dirty="0">
                <a:latin typeface="Arial" pitchFamily="34" charset="0"/>
                <a:cs typeface="Arial" pitchFamily="34" charset="0"/>
              </a:rPr>
              <a:t> to view Ariba Network Administrator’s documentation.</a:t>
            </a:r>
          </a:p>
          <a:p>
            <a:pPr lvl="1" eaLnBrk="1" hangingPunct="1">
              <a:buFontTx/>
              <a:buChar char="-"/>
              <a:defRPr/>
            </a:pPr>
            <a:endParaRPr lang="en-US" sz="1600" dirty="0">
              <a:latin typeface="Arial" pitchFamily="34" charset="0"/>
              <a:cs typeface="Arial" pitchFamily="34" charset="0"/>
            </a:endParaRPr>
          </a:p>
          <a:p>
            <a:pPr lvl="1" eaLnBrk="1" hangingPunct="1">
              <a:buFontTx/>
              <a:buChar char="-"/>
              <a:defRPr/>
            </a:pPr>
            <a:endParaRPr lang="en-US" sz="1600" dirty="0">
              <a:latin typeface="Arial" pitchFamily="34" charset="0"/>
              <a:cs typeface="Arial" pitchFamily="34" charset="0"/>
            </a:endParaRPr>
          </a:p>
          <a:p>
            <a:pPr lvl="1" eaLnBrk="1" hangingPunct="1">
              <a:buFont typeface="Symbol" pitchFamily="18" charset="2"/>
              <a:buNone/>
              <a:defRPr/>
            </a:pPr>
            <a:r>
              <a:rPr lang="en-US" sz="1600" dirty="0">
                <a:latin typeface="Arial" pitchFamily="34" charset="0"/>
              </a:rPr>
              <a:t> </a:t>
            </a:r>
          </a:p>
        </p:txBody>
      </p:sp>
      <p:sp>
        <p:nvSpPr>
          <p:cNvPr id="2" name="Title 1"/>
          <p:cNvSpPr>
            <a:spLocks noGrp="1"/>
          </p:cNvSpPr>
          <p:nvPr>
            <p:ph type="title"/>
          </p:nvPr>
        </p:nvSpPr>
        <p:spPr/>
        <p:txBody>
          <a:bodyPr/>
          <a:lstStyle/>
          <a:p>
            <a:r>
              <a:rPr lang="en-GB" dirty="0"/>
              <a:t>Ariba Network Standard Documentation</a:t>
            </a:r>
            <a:br>
              <a:rPr lang="en-GB" dirty="0"/>
            </a:br>
            <a:endParaRPr lang="en-GB" dirty="0"/>
          </a:p>
        </p:txBody>
      </p:sp>
      <p:pic>
        <p:nvPicPr>
          <p:cNvPr id="4" name="Picture 3"/>
          <p:cNvPicPr>
            <a:picLocks noChangeAspect="1"/>
          </p:cNvPicPr>
          <p:nvPr/>
        </p:nvPicPr>
        <p:blipFill>
          <a:blip r:embed="rId3"/>
          <a:stretch>
            <a:fillRect/>
          </a:stretch>
        </p:blipFill>
        <p:spPr>
          <a:xfrm>
            <a:off x="8384703" y="4417796"/>
            <a:ext cx="2419350" cy="1749875"/>
          </a:xfrm>
          <a:prstGeom prst="rect">
            <a:avLst/>
          </a:prstGeom>
        </p:spPr>
      </p:pic>
      <p:pic>
        <p:nvPicPr>
          <p:cNvPr id="15" name="Picture 14"/>
          <p:cNvPicPr>
            <a:picLocks noChangeAspect="1"/>
          </p:cNvPicPr>
          <p:nvPr/>
        </p:nvPicPr>
        <p:blipFill>
          <a:blip r:embed="rId4"/>
          <a:stretch>
            <a:fillRect/>
          </a:stretch>
        </p:blipFill>
        <p:spPr>
          <a:xfrm>
            <a:off x="324000" y="2743200"/>
            <a:ext cx="6451373" cy="3601244"/>
          </a:xfrm>
          <a:prstGeom prst="rect">
            <a:avLst/>
          </a:prstGeom>
        </p:spPr>
      </p:pic>
      <p:sp>
        <p:nvSpPr>
          <p:cNvPr id="16" name="Rounded Rectangle 15"/>
          <p:cNvSpPr/>
          <p:nvPr/>
        </p:nvSpPr>
        <p:spPr bwMode="gray">
          <a:xfrm>
            <a:off x="8460953" y="5772839"/>
            <a:ext cx="1133425" cy="308595"/>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pic>
        <p:nvPicPr>
          <p:cNvPr id="5" name="Picture 4"/>
          <p:cNvPicPr>
            <a:picLocks noChangeAspect="1"/>
          </p:cNvPicPr>
          <p:nvPr/>
        </p:nvPicPr>
        <p:blipFill>
          <a:blip r:embed="rId5"/>
          <a:stretch>
            <a:fillRect/>
          </a:stretch>
        </p:blipFill>
        <p:spPr>
          <a:xfrm>
            <a:off x="7257169" y="2745270"/>
            <a:ext cx="4467225" cy="447675"/>
          </a:xfrm>
          <a:prstGeom prst="rect">
            <a:avLst/>
          </a:prstGeom>
        </p:spPr>
      </p:pic>
      <p:sp>
        <p:nvSpPr>
          <p:cNvPr id="12" name="Rounded Rectangle 11"/>
          <p:cNvSpPr/>
          <p:nvPr/>
        </p:nvSpPr>
        <p:spPr bwMode="gray">
          <a:xfrm>
            <a:off x="10590969" y="2759803"/>
            <a:ext cx="1133425" cy="418608"/>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4285548510"/>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3"/>
          <p:cNvSpPr txBox="1">
            <a:spLocks noChangeArrowheads="1"/>
          </p:cNvSpPr>
          <p:nvPr/>
        </p:nvSpPr>
        <p:spPr bwMode="auto">
          <a:xfrm>
            <a:off x="2372450" y="2825578"/>
            <a:ext cx="184193" cy="579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ru-RU" sz="3201" dirty="0">
              <a:solidFill>
                <a:schemeClr val="tx2"/>
              </a:solidFill>
            </a:endParaRPr>
          </a:p>
        </p:txBody>
      </p:sp>
      <p:sp>
        <p:nvSpPr>
          <p:cNvPr id="14" name="Rectangle 4"/>
          <p:cNvSpPr txBox="1">
            <a:spLocks noChangeArrowheads="1"/>
          </p:cNvSpPr>
          <p:nvPr/>
        </p:nvSpPr>
        <p:spPr bwMode="auto">
          <a:xfrm>
            <a:off x="1791290" y="1410160"/>
            <a:ext cx="7925587" cy="771180"/>
          </a:xfrm>
          <a:prstGeom prst="rect">
            <a:avLst/>
          </a:prstGeom>
          <a:noFill/>
          <a:ln w="9525">
            <a:noFill/>
            <a:miter lim="800000"/>
            <a:headEnd/>
            <a:tailEnd/>
          </a:ln>
        </p:spPr>
        <p:txBody>
          <a:bodyPr/>
          <a:lstStyle/>
          <a:p>
            <a:pPr marL="0" lvl="2">
              <a:buClr>
                <a:schemeClr val="folHlink"/>
              </a:buClr>
              <a:buSzPct val="100000"/>
              <a:tabLst>
                <a:tab pos="800260" algn="l"/>
              </a:tabLst>
              <a:defRPr/>
            </a:pPr>
            <a:r>
              <a:rPr lang="en-US" sz="1400" kern="0" dirty="0">
                <a:latin typeface="Arial" pitchFamily="34" charset="0"/>
                <a:cs typeface="Arial" pitchFamily="34" charset="0"/>
              </a:rPr>
              <a:t>Go to </a:t>
            </a:r>
            <a:r>
              <a:rPr lang="en-US" sz="1400" kern="0" dirty="0">
                <a:solidFill>
                  <a:schemeClr val="bg2"/>
                </a:solidFill>
                <a:latin typeface="Arial" pitchFamily="34" charset="0"/>
                <a:cs typeface="Arial" pitchFamily="34" charset="0"/>
                <a:hlinkClick r:id="rId3"/>
              </a:rPr>
              <a:t>http://supplier.ariba.com</a:t>
            </a:r>
            <a:endParaRPr lang="en-US" sz="1400" kern="0" dirty="0">
              <a:solidFill>
                <a:schemeClr val="bg2"/>
              </a:solidFill>
              <a:latin typeface="Arial" pitchFamily="34" charset="0"/>
              <a:cs typeface="Arial" pitchFamily="34" charset="0"/>
            </a:endParaRPr>
          </a:p>
          <a:p>
            <a:pPr marL="0" lvl="2">
              <a:buClr>
                <a:schemeClr val="folHlink"/>
              </a:buClr>
              <a:buSzPct val="100000"/>
              <a:tabLst>
                <a:tab pos="800260" algn="l"/>
              </a:tabLst>
              <a:defRPr/>
            </a:pPr>
            <a:r>
              <a:rPr lang="en-US" sz="1400" kern="0" dirty="0">
                <a:latin typeface="Arial" pitchFamily="34" charset="0"/>
                <a:cs typeface="Arial" pitchFamily="34" charset="0"/>
              </a:rPr>
              <a:t>If you forgot your username or password click on the link </a:t>
            </a:r>
            <a:r>
              <a:rPr lang="en-US" sz="1400" b="1" kern="0" dirty="0">
                <a:latin typeface="Arial" pitchFamily="34" charset="0"/>
                <a:cs typeface="Arial" pitchFamily="34" charset="0"/>
              </a:rPr>
              <a:t>Having trouble logging in?</a:t>
            </a:r>
          </a:p>
        </p:txBody>
      </p:sp>
      <p:sp>
        <p:nvSpPr>
          <p:cNvPr id="15" name="Rectangle 4"/>
          <p:cNvSpPr txBox="1">
            <a:spLocks noChangeArrowheads="1"/>
          </p:cNvSpPr>
          <p:nvPr/>
        </p:nvSpPr>
        <p:spPr bwMode="auto">
          <a:xfrm>
            <a:off x="5787953" y="1928434"/>
            <a:ext cx="4617519" cy="922551"/>
          </a:xfrm>
          <a:prstGeom prst="rect">
            <a:avLst/>
          </a:prstGeom>
          <a:noFill/>
          <a:ln w="9525">
            <a:noFill/>
            <a:miter lim="800000"/>
            <a:headEnd/>
            <a:tailEnd/>
          </a:ln>
        </p:spPr>
        <p:txBody>
          <a:bodyPr/>
          <a:lstStyle/>
          <a:p>
            <a:pPr marL="228646" lvl="2">
              <a:lnSpc>
                <a:spcPct val="80000"/>
              </a:lnSpc>
              <a:spcBef>
                <a:spcPct val="20000"/>
              </a:spcBef>
              <a:buClr>
                <a:schemeClr val="folHlink"/>
              </a:buClr>
              <a:buNone/>
              <a:tabLst>
                <a:tab pos="800260" algn="l"/>
              </a:tabLst>
              <a:defRPr/>
            </a:pPr>
            <a:endParaRPr lang="en-US" sz="1600" kern="0" dirty="0">
              <a:solidFill>
                <a:schemeClr val="bg2"/>
              </a:solidFill>
              <a:latin typeface="+mn-lt"/>
            </a:endParaRPr>
          </a:p>
        </p:txBody>
      </p:sp>
      <p:sp>
        <p:nvSpPr>
          <p:cNvPr id="2" name="Title 1"/>
          <p:cNvSpPr>
            <a:spLocks noGrp="1"/>
          </p:cNvSpPr>
          <p:nvPr>
            <p:ph type="title"/>
          </p:nvPr>
        </p:nvSpPr>
        <p:spPr/>
        <p:txBody>
          <a:bodyPr/>
          <a:lstStyle/>
          <a:p>
            <a:r>
              <a:rPr lang="en-GB" dirty="0"/>
              <a:t>Supplier Support</a:t>
            </a:r>
            <a:endParaRPr lang="en-US" dirty="0"/>
          </a:p>
        </p:txBody>
      </p:sp>
      <p:pic>
        <p:nvPicPr>
          <p:cNvPr id="3" name="Picture 2"/>
          <p:cNvPicPr>
            <a:picLocks noChangeAspect="1"/>
          </p:cNvPicPr>
          <p:nvPr/>
        </p:nvPicPr>
        <p:blipFill>
          <a:blip r:embed="rId4"/>
          <a:stretch>
            <a:fillRect/>
          </a:stretch>
        </p:blipFill>
        <p:spPr>
          <a:xfrm>
            <a:off x="324000" y="2389708"/>
            <a:ext cx="11744325" cy="3878889"/>
          </a:xfrm>
          <a:prstGeom prst="rect">
            <a:avLst/>
          </a:prstGeom>
        </p:spPr>
      </p:pic>
    </p:spTree>
    <p:extLst>
      <p:ext uri="{BB962C8B-B14F-4D97-AF65-F5344CB8AC3E}">
        <p14:creationId xmlns:p14="http://schemas.microsoft.com/office/powerpoint/2010/main" val="30317375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3"/>
          <p:cNvSpPr txBox="1">
            <a:spLocks noChangeArrowheads="1"/>
          </p:cNvSpPr>
          <p:nvPr/>
        </p:nvSpPr>
        <p:spPr bwMode="auto">
          <a:xfrm>
            <a:off x="2372450" y="2825578"/>
            <a:ext cx="184193" cy="579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ru-RU" sz="3201" dirty="0">
              <a:solidFill>
                <a:schemeClr val="tx2"/>
              </a:solidFill>
            </a:endParaRPr>
          </a:p>
        </p:txBody>
      </p:sp>
      <p:sp>
        <p:nvSpPr>
          <p:cNvPr id="14" name="Rectangle 4"/>
          <p:cNvSpPr txBox="1">
            <a:spLocks noChangeArrowheads="1"/>
          </p:cNvSpPr>
          <p:nvPr/>
        </p:nvSpPr>
        <p:spPr bwMode="auto">
          <a:xfrm>
            <a:off x="1791290" y="1410160"/>
            <a:ext cx="7925587" cy="771180"/>
          </a:xfrm>
          <a:prstGeom prst="rect">
            <a:avLst/>
          </a:prstGeom>
          <a:noFill/>
          <a:ln w="9525">
            <a:noFill/>
            <a:miter lim="800000"/>
            <a:headEnd/>
            <a:tailEnd/>
          </a:ln>
        </p:spPr>
        <p:txBody>
          <a:bodyPr/>
          <a:lstStyle/>
          <a:p>
            <a:pPr marL="0" lvl="2">
              <a:buClr>
                <a:schemeClr val="folHlink"/>
              </a:buClr>
              <a:buSzPct val="100000"/>
              <a:tabLst>
                <a:tab pos="800260" algn="l"/>
              </a:tabLst>
              <a:defRPr/>
            </a:pPr>
            <a:r>
              <a:rPr lang="en-US" sz="1400" kern="0" dirty="0">
                <a:latin typeface="Arial" pitchFamily="34" charset="0"/>
                <a:cs typeface="Arial" pitchFamily="34" charset="0"/>
              </a:rPr>
              <a:t>Upon clicking the link </a:t>
            </a:r>
            <a:r>
              <a:rPr lang="en-US" sz="1400" b="1" kern="0" dirty="0">
                <a:latin typeface="Arial" pitchFamily="34" charset="0"/>
                <a:cs typeface="Arial" pitchFamily="34" charset="0"/>
              </a:rPr>
              <a:t>Having trouble logging in? , </a:t>
            </a:r>
            <a:r>
              <a:rPr lang="en-US" sz="1400" kern="0" dirty="0">
                <a:latin typeface="Arial" pitchFamily="34" charset="0"/>
                <a:cs typeface="Arial" pitchFamily="34" charset="0"/>
              </a:rPr>
              <a:t>new page opens up where you can choose from one of the options and click on </a:t>
            </a:r>
            <a:r>
              <a:rPr lang="en-US" sz="1400" b="1" kern="0" dirty="0">
                <a:latin typeface="Arial" pitchFamily="34" charset="0"/>
                <a:cs typeface="Arial" pitchFamily="34" charset="0"/>
              </a:rPr>
              <a:t>Continue.</a:t>
            </a:r>
          </a:p>
        </p:txBody>
      </p:sp>
      <p:sp>
        <p:nvSpPr>
          <p:cNvPr id="15" name="Rectangle 4"/>
          <p:cNvSpPr txBox="1">
            <a:spLocks noChangeArrowheads="1"/>
          </p:cNvSpPr>
          <p:nvPr/>
        </p:nvSpPr>
        <p:spPr bwMode="auto">
          <a:xfrm>
            <a:off x="5787953" y="1928434"/>
            <a:ext cx="4617519" cy="922551"/>
          </a:xfrm>
          <a:prstGeom prst="rect">
            <a:avLst/>
          </a:prstGeom>
          <a:noFill/>
          <a:ln w="9525">
            <a:noFill/>
            <a:miter lim="800000"/>
            <a:headEnd/>
            <a:tailEnd/>
          </a:ln>
        </p:spPr>
        <p:txBody>
          <a:bodyPr/>
          <a:lstStyle/>
          <a:p>
            <a:pPr marL="228646" lvl="2">
              <a:lnSpc>
                <a:spcPct val="80000"/>
              </a:lnSpc>
              <a:spcBef>
                <a:spcPct val="20000"/>
              </a:spcBef>
              <a:buClr>
                <a:schemeClr val="folHlink"/>
              </a:buClr>
              <a:buNone/>
              <a:tabLst>
                <a:tab pos="800260" algn="l"/>
              </a:tabLst>
              <a:defRPr/>
            </a:pPr>
            <a:endParaRPr lang="en-US" sz="1600" kern="0" dirty="0">
              <a:solidFill>
                <a:schemeClr val="bg2"/>
              </a:solidFill>
              <a:latin typeface="+mn-lt"/>
            </a:endParaRPr>
          </a:p>
        </p:txBody>
      </p:sp>
      <p:sp>
        <p:nvSpPr>
          <p:cNvPr id="2" name="Title 1"/>
          <p:cNvSpPr>
            <a:spLocks noGrp="1"/>
          </p:cNvSpPr>
          <p:nvPr>
            <p:ph type="title"/>
          </p:nvPr>
        </p:nvSpPr>
        <p:spPr/>
        <p:txBody>
          <a:bodyPr/>
          <a:lstStyle/>
          <a:p>
            <a:r>
              <a:rPr lang="en-GB" dirty="0"/>
              <a:t>Supplier Support</a:t>
            </a:r>
            <a:endParaRPr lang="en-US" dirty="0"/>
          </a:p>
        </p:txBody>
      </p:sp>
      <p:pic>
        <p:nvPicPr>
          <p:cNvPr id="4" name="Picture 3"/>
          <p:cNvPicPr>
            <a:picLocks noChangeAspect="1"/>
          </p:cNvPicPr>
          <p:nvPr/>
        </p:nvPicPr>
        <p:blipFill>
          <a:blip r:embed="rId3"/>
          <a:stretch>
            <a:fillRect/>
          </a:stretch>
        </p:blipFill>
        <p:spPr>
          <a:xfrm>
            <a:off x="216749" y="2278083"/>
            <a:ext cx="11806688" cy="3373339"/>
          </a:xfrm>
          <a:prstGeom prst="rect">
            <a:avLst/>
          </a:prstGeom>
        </p:spPr>
      </p:pic>
      <p:sp>
        <p:nvSpPr>
          <p:cNvPr id="7" name="Rounded Rectangle 6"/>
          <p:cNvSpPr/>
          <p:nvPr/>
        </p:nvSpPr>
        <p:spPr bwMode="gray">
          <a:xfrm>
            <a:off x="9827045" y="5045725"/>
            <a:ext cx="1112703" cy="462709"/>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42219413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319490" y="449546"/>
            <a:ext cx="9944464" cy="756175"/>
          </a:xfrm>
          <a:prstGeom prst="rect">
            <a:avLst/>
          </a:prstGeom>
        </p:spPr>
        <p:txBody>
          <a:bodyPr/>
          <a:lstStyle>
            <a:lvl1pPr algn="l" defTabSz="914400" rtl="0" eaLnBrk="1" latinLnBrk="0" hangingPunct="1">
              <a:spcBef>
                <a:spcPct val="0"/>
              </a:spcBef>
              <a:buNone/>
              <a:defRPr sz="2400" b="1" kern="1200">
                <a:solidFill>
                  <a:schemeClr val="accent2"/>
                </a:solidFill>
                <a:latin typeface="+mj-lt"/>
                <a:ea typeface="+mj-ea"/>
                <a:cs typeface="+mj-cs"/>
              </a:defRPr>
            </a:lvl1pPr>
          </a:lstStyle>
          <a:p>
            <a:r>
              <a:rPr lang="en-GB" dirty="0"/>
              <a:t>Supplier Support</a:t>
            </a:r>
            <a:endParaRPr lang="en-US" dirty="0"/>
          </a:p>
        </p:txBody>
      </p:sp>
      <p:sp>
        <p:nvSpPr>
          <p:cNvPr id="16" name="Text Box 6"/>
          <p:cNvSpPr txBox="1">
            <a:spLocks noChangeArrowheads="1"/>
          </p:cNvSpPr>
          <p:nvPr/>
        </p:nvSpPr>
        <p:spPr bwMode="auto">
          <a:xfrm>
            <a:off x="319492" y="1493319"/>
            <a:ext cx="225845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eaLnBrk="1" hangingPunct="1">
              <a:buClr>
                <a:srgbClr val="92D050"/>
              </a:buClr>
            </a:pPr>
            <a:r>
              <a:rPr lang="en-US" sz="1600" dirty="0"/>
              <a:t>Log into your account.</a:t>
            </a:r>
          </a:p>
          <a:p>
            <a:pPr eaLnBrk="1" hangingPunct="1">
              <a:buClr>
                <a:srgbClr val="92D050"/>
              </a:buClr>
            </a:pPr>
            <a:r>
              <a:rPr lang="en-US" sz="1600" dirty="0"/>
              <a:t>Click </a:t>
            </a:r>
            <a:r>
              <a:rPr lang="en-US" sz="1600" b="1" dirty="0"/>
              <a:t>Help Center, View More.</a:t>
            </a:r>
            <a:endParaRPr lang="en-US" sz="1600" dirty="0"/>
          </a:p>
          <a:p>
            <a:pPr eaLnBrk="1" hangingPunct="1">
              <a:buClr>
                <a:srgbClr val="92D050"/>
              </a:buClr>
            </a:pPr>
            <a:endParaRPr lang="en-US" sz="1600" dirty="0"/>
          </a:p>
          <a:p>
            <a:pPr eaLnBrk="1" hangingPunct="1">
              <a:buClr>
                <a:srgbClr val="92D050"/>
              </a:buClr>
            </a:pPr>
            <a:r>
              <a:rPr lang="en-US" sz="1600" dirty="0"/>
              <a:t>You will find lists of </a:t>
            </a:r>
            <a:r>
              <a:rPr lang="en-US" sz="1600" b="1" dirty="0"/>
              <a:t>Popular Topics </a:t>
            </a:r>
            <a:r>
              <a:rPr lang="en-US" sz="1600" dirty="0"/>
              <a:t>FAQ’s and link to contact </a:t>
            </a:r>
            <a:r>
              <a:rPr lang="en-US" sz="1600" b="1" dirty="0"/>
              <a:t>Support Center</a:t>
            </a:r>
            <a:r>
              <a:rPr lang="en-US" sz="1600" dirty="0"/>
              <a:t>.</a:t>
            </a:r>
          </a:p>
          <a:p>
            <a:pPr eaLnBrk="1" hangingPunct="1">
              <a:buClr>
                <a:srgbClr val="92D050"/>
              </a:buClr>
            </a:pPr>
            <a:endParaRPr lang="en-US" sz="1600" dirty="0"/>
          </a:p>
        </p:txBody>
      </p:sp>
      <p:pic>
        <p:nvPicPr>
          <p:cNvPr id="10" name="Picture 9"/>
          <p:cNvPicPr>
            <a:picLocks noChangeAspect="1"/>
          </p:cNvPicPr>
          <p:nvPr/>
        </p:nvPicPr>
        <p:blipFill>
          <a:blip r:embed="rId3"/>
          <a:stretch>
            <a:fillRect/>
          </a:stretch>
        </p:blipFill>
        <p:spPr>
          <a:xfrm>
            <a:off x="2952520" y="1399142"/>
            <a:ext cx="9088916" cy="4825388"/>
          </a:xfrm>
          <a:prstGeom prst="rect">
            <a:avLst/>
          </a:prstGeom>
        </p:spPr>
      </p:pic>
      <p:sp>
        <p:nvSpPr>
          <p:cNvPr id="11" name="Rounded Rectangle 10"/>
          <p:cNvSpPr/>
          <p:nvPr/>
        </p:nvSpPr>
        <p:spPr bwMode="gray">
          <a:xfrm>
            <a:off x="9463489" y="5541485"/>
            <a:ext cx="2379644" cy="572876"/>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727601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Text Box 6"/>
          <p:cNvSpPr txBox="1">
            <a:spLocks noChangeArrowheads="1"/>
          </p:cNvSpPr>
          <p:nvPr/>
        </p:nvSpPr>
        <p:spPr bwMode="auto">
          <a:xfrm>
            <a:off x="297457" y="1811976"/>
            <a:ext cx="3294042"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Clr>
                <a:srgbClr val="92D050"/>
              </a:buClr>
            </a:pPr>
            <a:endParaRPr lang="en-US" sz="1600" dirty="0"/>
          </a:p>
          <a:p>
            <a:pPr eaLnBrk="1" hangingPunct="1">
              <a:buClr>
                <a:srgbClr val="92D050"/>
              </a:buClr>
            </a:pPr>
            <a:r>
              <a:rPr lang="en-US" sz="1600" dirty="0"/>
              <a:t>Click on the Support link from the Help Center Page.</a:t>
            </a:r>
          </a:p>
          <a:p>
            <a:pPr eaLnBrk="1" hangingPunct="1">
              <a:buClr>
                <a:srgbClr val="92D050"/>
              </a:buClr>
            </a:pPr>
            <a:endParaRPr lang="en-US" sz="1600" dirty="0"/>
          </a:p>
          <a:p>
            <a:pPr eaLnBrk="1" hangingPunct="1">
              <a:buClr>
                <a:srgbClr val="92D050"/>
              </a:buClr>
            </a:pPr>
            <a:r>
              <a:rPr lang="en-US" sz="1600" dirty="0"/>
              <a:t>Click on I Need Help Now, Get help by phone link.</a:t>
            </a:r>
          </a:p>
          <a:p>
            <a:pPr eaLnBrk="1" hangingPunct="1">
              <a:buClr>
                <a:srgbClr val="92D050"/>
              </a:buClr>
            </a:pPr>
            <a:endParaRPr lang="en-US" sz="1600" dirty="0"/>
          </a:p>
          <a:p>
            <a:pPr eaLnBrk="1" hangingPunct="1">
              <a:buClr>
                <a:srgbClr val="92D050"/>
              </a:buClr>
            </a:pPr>
            <a:r>
              <a:rPr lang="en-US" sz="1600" dirty="0"/>
              <a:t>You will be brought to a page listing all Ariba customer support numbers.  Have your account information (ANID) ready and customer’s name when you call.</a:t>
            </a:r>
          </a:p>
          <a:p>
            <a:pPr eaLnBrk="1" hangingPunct="1">
              <a:buClr>
                <a:srgbClr val="92D050"/>
              </a:buClr>
            </a:pPr>
            <a:endParaRPr lang="en-US" sz="1600" dirty="0"/>
          </a:p>
        </p:txBody>
      </p:sp>
      <p:sp>
        <p:nvSpPr>
          <p:cNvPr id="14" name="Rectangle 3"/>
          <p:cNvSpPr txBox="1">
            <a:spLocks noChangeArrowheads="1"/>
          </p:cNvSpPr>
          <p:nvPr/>
        </p:nvSpPr>
        <p:spPr bwMode="gray">
          <a:xfrm>
            <a:off x="297456" y="1308342"/>
            <a:ext cx="3294043" cy="685711"/>
          </a:xfrm>
          <a:prstGeom prst="rect">
            <a:avLst/>
          </a:prstGeom>
        </p:spPr>
        <p:txBody>
          <a:bodyPr vert="horz" lIns="0" tIns="0" rIns="0" bIns="0" rtlCol="0" anchor="ctr" anchorCtr="0">
            <a:noAutofit/>
          </a:bodyPr>
          <a:lstStyle>
            <a:lvl1pPr algn="l" defTabSz="914400" rtl="0" eaLnBrk="1" latinLnBrk="0" hangingPunct="1">
              <a:spcBef>
                <a:spcPct val="0"/>
              </a:spcBef>
              <a:buNone/>
              <a:defRPr sz="2400" b="1" kern="1200">
                <a:solidFill>
                  <a:schemeClr val="accent2"/>
                </a:solidFill>
                <a:latin typeface="+mj-lt"/>
                <a:ea typeface="+mj-ea"/>
                <a:cs typeface="+mj-cs"/>
              </a:defRPr>
            </a:lvl1pPr>
          </a:lstStyle>
          <a:p>
            <a:pPr>
              <a:defRPr/>
            </a:pPr>
            <a:r>
              <a:rPr lang="en-US" sz="1600" dirty="0">
                <a:solidFill>
                  <a:schemeClr val="tx1"/>
                </a:solidFill>
                <a:latin typeface="+mn-lt"/>
                <a:cs typeface="Arial" pitchFamily="34" charset="0"/>
              </a:rPr>
              <a:t>Ariba Network Support by Web – Get help by phone</a:t>
            </a:r>
            <a:endParaRPr lang="en-US" sz="1600" dirty="0">
              <a:solidFill>
                <a:schemeClr val="tx1"/>
              </a:solidFill>
              <a:latin typeface="+mn-lt"/>
            </a:endParaRPr>
          </a:p>
        </p:txBody>
      </p:sp>
      <p:sp>
        <p:nvSpPr>
          <p:cNvPr id="15" name="Title 1"/>
          <p:cNvSpPr txBox="1">
            <a:spLocks/>
          </p:cNvSpPr>
          <p:nvPr/>
        </p:nvSpPr>
        <p:spPr>
          <a:xfrm>
            <a:off x="297456" y="449546"/>
            <a:ext cx="9966498" cy="756175"/>
          </a:xfrm>
          <a:prstGeom prst="rect">
            <a:avLst/>
          </a:prstGeom>
        </p:spPr>
        <p:txBody>
          <a:bodyPr/>
          <a:lstStyle>
            <a:lvl1pPr algn="l" defTabSz="914400" rtl="0" eaLnBrk="1" latinLnBrk="0" hangingPunct="1">
              <a:spcBef>
                <a:spcPct val="0"/>
              </a:spcBef>
              <a:buNone/>
              <a:defRPr sz="2400" b="1" kern="1200">
                <a:solidFill>
                  <a:schemeClr val="accent2"/>
                </a:solidFill>
                <a:latin typeface="+mj-lt"/>
                <a:ea typeface="+mj-ea"/>
                <a:cs typeface="+mj-cs"/>
              </a:defRPr>
            </a:lvl1pPr>
          </a:lstStyle>
          <a:p>
            <a:r>
              <a:rPr lang="en-GB" dirty="0"/>
              <a:t>Supplier Support</a:t>
            </a:r>
            <a:endParaRPr lang="en-US" dirty="0"/>
          </a:p>
        </p:txBody>
      </p:sp>
      <p:pic>
        <p:nvPicPr>
          <p:cNvPr id="2" name="Picture 1"/>
          <p:cNvPicPr>
            <a:picLocks noChangeAspect="1"/>
          </p:cNvPicPr>
          <p:nvPr/>
        </p:nvPicPr>
        <p:blipFill>
          <a:blip r:embed="rId3"/>
          <a:stretch>
            <a:fillRect/>
          </a:stretch>
        </p:blipFill>
        <p:spPr>
          <a:xfrm>
            <a:off x="3470314" y="1308342"/>
            <a:ext cx="8603676" cy="5075124"/>
          </a:xfrm>
          <a:prstGeom prst="rect">
            <a:avLst/>
          </a:prstGeom>
        </p:spPr>
      </p:pic>
      <p:sp>
        <p:nvSpPr>
          <p:cNvPr id="16" name="Rounded Rectangle 15"/>
          <p:cNvSpPr/>
          <p:nvPr/>
        </p:nvSpPr>
        <p:spPr bwMode="gray">
          <a:xfrm>
            <a:off x="3710504" y="5695720"/>
            <a:ext cx="1368272" cy="418641"/>
          </a:xfrm>
          <a:prstGeom prst="roundRect">
            <a:avLst/>
          </a:prstGeom>
          <a:noFill/>
          <a:ln w="28575"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20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593002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3"/>
          <p:cNvSpPr txBox="1">
            <a:spLocks noChangeArrowheads="1"/>
          </p:cNvSpPr>
          <p:nvPr/>
        </p:nvSpPr>
        <p:spPr bwMode="auto">
          <a:xfrm>
            <a:off x="2372450" y="1819696"/>
            <a:ext cx="184193" cy="579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ru-RU" sz="3201" dirty="0">
              <a:solidFill>
                <a:srgbClr val="0076CB"/>
              </a:solidFill>
              <a:cs typeface="Arial" charset="0"/>
            </a:endParaRPr>
          </a:p>
        </p:txBody>
      </p:sp>
      <p:sp>
        <p:nvSpPr>
          <p:cNvPr id="78851" name="Rectangle 2"/>
          <p:cNvSpPr>
            <a:spLocks noGrp="1" noChangeArrowheads="1"/>
          </p:cNvSpPr>
          <p:nvPr>
            <p:ph type="title"/>
          </p:nvPr>
        </p:nvSpPr>
        <p:spPr/>
        <p:txBody>
          <a:bodyPr/>
          <a:lstStyle/>
          <a:p>
            <a:pPr eaLnBrk="1" hangingPunct="1"/>
            <a:r>
              <a:rPr lang="en-US" dirty="0">
                <a:cs typeface="Arial" charset="0"/>
              </a:rPr>
              <a:t>Who Should You Contact?</a:t>
            </a:r>
          </a:p>
        </p:txBody>
      </p:sp>
      <p:sp>
        <p:nvSpPr>
          <p:cNvPr id="12292" name="Rectangle 4"/>
          <p:cNvSpPr>
            <a:spLocks noGrp="1" noChangeArrowheads="1"/>
          </p:cNvSpPr>
          <p:nvPr>
            <p:ph type="body" sz="quarter" idx="10"/>
          </p:nvPr>
        </p:nvSpPr>
        <p:spPr>
          <a:xfrm>
            <a:off x="324000" y="1228908"/>
            <a:ext cx="11545199" cy="5215959"/>
          </a:xfrm>
        </p:spPr>
        <p:txBody>
          <a:bodyPr/>
          <a:lstStyle/>
          <a:p>
            <a:pPr marL="118896" indent="-283521">
              <a:spcBef>
                <a:spcPts val="42"/>
              </a:spcBef>
              <a:defRPr/>
            </a:pPr>
            <a:r>
              <a:rPr lang="en-US" dirty="0">
                <a:cs typeface="Arial" pitchFamily="34" charset="0"/>
              </a:rPr>
              <a:t>Supplier Support During Deployment</a:t>
            </a:r>
          </a:p>
          <a:p>
            <a:pPr marL="342969" lvl="1" indent="-342969">
              <a:buSzPct val="130000"/>
              <a:buFont typeface="Arial" pitchFamily="34" charset="0"/>
              <a:buChar char="•"/>
              <a:defRPr/>
            </a:pPr>
            <a:r>
              <a:rPr lang="en-US" sz="1600" b="1" dirty="0">
                <a:cs typeface="Arial" pitchFamily="34" charset="0"/>
              </a:rPr>
              <a:t>Baker Hughes Business Process Support</a:t>
            </a:r>
          </a:p>
          <a:p>
            <a:pPr marL="365833" lvl="1">
              <a:buSzPct val="130000"/>
              <a:defRPr/>
            </a:pPr>
            <a:r>
              <a:rPr lang="en-US" sz="1600" dirty="0">
                <a:cs typeface="Arial" pitchFamily="34" charset="0"/>
              </a:rPr>
              <a:t>Please contact the  Supplier Enablement team at </a:t>
            </a:r>
            <a:r>
              <a:rPr lang="en-US" sz="1600" dirty="0">
                <a:solidFill>
                  <a:srgbClr val="FF0000"/>
                </a:solidFill>
                <a:cs typeface="Arial" pitchFamily="34" charset="0"/>
              </a:rPr>
              <a:t> TBD  </a:t>
            </a:r>
            <a:r>
              <a:rPr lang="en-US" sz="1600" dirty="0">
                <a:cs typeface="Arial" pitchFamily="34" charset="0"/>
              </a:rPr>
              <a:t>for business-related questions.</a:t>
            </a:r>
          </a:p>
          <a:p>
            <a:pPr lvl="1">
              <a:buSzPct val="130000"/>
              <a:defRPr/>
            </a:pPr>
            <a:endParaRPr lang="en-US" sz="1600" b="1" dirty="0">
              <a:cs typeface="Arial" pitchFamily="34" charset="0"/>
            </a:endParaRPr>
          </a:p>
          <a:p>
            <a:pPr lvl="1">
              <a:buSzPct val="130000"/>
              <a:defRPr/>
            </a:pPr>
            <a:endParaRPr lang="en-US" sz="800" b="1" dirty="0">
              <a:cs typeface="Arial" pitchFamily="34" charset="0"/>
            </a:endParaRPr>
          </a:p>
          <a:p>
            <a:pPr lvl="1">
              <a:buSzPct val="130000"/>
              <a:defRPr/>
            </a:pPr>
            <a:r>
              <a:rPr lang="en-US" b="1" dirty="0">
                <a:cs typeface="Arial" pitchFamily="34" charset="0"/>
              </a:rPr>
              <a:t>Supplier Support Post Go-Live</a:t>
            </a:r>
          </a:p>
          <a:p>
            <a:pPr marL="342969" lvl="1" indent="-342969">
              <a:buSzPct val="130000"/>
              <a:buFont typeface="Arial" pitchFamily="34" charset="0"/>
              <a:buChar char="•"/>
              <a:defRPr/>
            </a:pPr>
            <a:r>
              <a:rPr lang="en-US" sz="1600" b="1" dirty="0">
                <a:cs typeface="Arial" pitchFamily="34" charset="0"/>
              </a:rPr>
              <a:t>Please follow as mentioned in the attached document below.</a:t>
            </a:r>
            <a:endParaRPr lang="en-US" sz="1400" dirty="0"/>
          </a:p>
          <a:p>
            <a:pPr marL="342969" lvl="1" indent="-342969">
              <a:buSzPct val="130000"/>
              <a:buFont typeface="Arial" pitchFamily="34" charset="0"/>
              <a:buChar char="•"/>
              <a:defRPr/>
            </a:pPr>
            <a:endParaRPr lang="en-US" sz="1200" dirty="0">
              <a:cs typeface="Arial" pitchFamily="34" charset="0"/>
            </a:endParaRPr>
          </a:p>
        </p:txBody>
      </p:sp>
      <p:graphicFrame>
        <p:nvGraphicFramePr>
          <p:cNvPr id="2" name="Object 1">
            <a:hlinkClick r:id="" action="ppaction://ole?verb=0"/>
            <a:extLst>
              <a:ext uri="{FF2B5EF4-FFF2-40B4-BE49-F238E27FC236}">
                <a16:creationId xmlns:a16="http://schemas.microsoft.com/office/drawing/2014/main" id="{23509350-2DC9-4C74-983B-8B8242245223}"/>
              </a:ext>
            </a:extLst>
          </p:cNvPr>
          <p:cNvGraphicFramePr>
            <a:graphicFrameLocks noChangeAspect="1"/>
          </p:cNvGraphicFramePr>
          <p:nvPr>
            <p:extLst>
              <p:ext uri="{D42A27DB-BD31-4B8C-83A1-F6EECF244321}">
                <p14:modId xmlns:p14="http://schemas.microsoft.com/office/powerpoint/2010/main" val="3483364793"/>
              </p:ext>
            </p:extLst>
          </p:nvPr>
        </p:nvGraphicFramePr>
        <p:xfrm>
          <a:off x="4441596" y="4138137"/>
          <a:ext cx="914400" cy="806450"/>
        </p:xfrm>
        <a:graphic>
          <a:graphicData uri="http://schemas.openxmlformats.org/presentationml/2006/ole">
            <mc:AlternateContent xmlns:mc="http://schemas.openxmlformats.org/markup-compatibility/2006">
              <mc:Choice xmlns:v="urn:schemas-microsoft-com:vml" Requires="v">
                <p:oleObj spid="_x0000_s2050" name="Presentation" showAsIcon="1" r:id="rId4" imgW="914400" imgH="806400" progId="PowerPoint.Show.12">
                  <p:embed/>
                </p:oleObj>
              </mc:Choice>
              <mc:Fallback>
                <p:oleObj name="Presentation" showAsIcon="1" r:id="rId4" imgW="914400" imgH="806400" progId="PowerPoint.Show.12">
                  <p:embed/>
                  <p:pic>
                    <p:nvPicPr>
                      <p:cNvPr id="2" name="Object 1">
                        <a:hlinkClick r:id="" action="ppaction://ole?verb=0"/>
                        <a:extLst>
                          <a:ext uri="{FF2B5EF4-FFF2-40B4-BE49-F238E27FC236}">
                            <a16:creationId xmlns:a16="http://schemas.microsoft.com/office/drawing/2014/main" id="{23509350-2DC9-4C74-983B-8B8242245223}"/>
                          </a:ext>
                        </a:extLst>
                      </p:cNvPr>
                      <p:cNvPicPr/>
                      <p:nvPr/>
                    </p:nvPicPr>
                    <p:blipFill>
                      <a:blip r:embed="rId5"/>
                      <a:stretch>
                        <a:fillRect/>
                      </a:stretch>
                    </p:blipFill>
                    <p:spPr>
                      <a:xfrm>
                        <a:off x="4441596" y="4138137"/>
                        <a:ext cx="914400" cy="806450"/>
                      </a:xfrm>
                      <a:prstGeom prst="rect">
                        <a:avLst/>
                      </a:prstGeom>
                    </p:spPr>
                  </p:pic>
                </p:oleObj>
              </mc:Fallback>
            </mc:AlternateContent>
          </a:graphicData>
        </a:graphic>
      </p:graphicFrame>
    </p:spTree>
    <p:extLst>
      <p:ext uri="{BB962C8B-B14F-4D97-AF65-F5344CB8AC3E}">
        <p14:creationId xmlns:p14="http://schemas.microsoft.com/office/powerpoint/2010/main" val="1669677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24319678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SAP_Ariba_2016_16x9_white">
  <a:themeElements>
    <a:clrScheme name="SAP_colors_white_template">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1"/>
        </a:solidFill>
        <a:ln w="6350" algn="ctr">
          <a:no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20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ts val="6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16x9" id="{71B3E0F2-BEA8-4DF3-842B-F381919893AD}" vid="{EEFEC8A6-0E86-49D1-946D-68005C8EE404}"/>
    </a:ext>
  </a:extLst>
</a:theme>
</file>

<file path=ppt/theme/theme2.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A2FD6F1506F564BB79A97F9C245AD34" ma:contentTypeVersion="12" ma:contentTypeDescription="Create a new document." ma:contentTypeScope="" ma:versionID="9823cab708a85a6abb20dd48a74637f4">
  <xsd:schema xmlns:xsd="http://www.w3.org/2001/XMLSchema" xmlns:xs="http://www.w3.org/2001/XMLSchema" xmlns:p="http://schemas.microsoft.com/office/2006/metadata/properties" xmlns:ns3="386f4720-9db4-4950-8ffd-cd1ef4b846d5" xmlns:ns4="025efd7d-4e1d-49ec-b269-b81537660960" targetNamespace="http://schemas.microsoft.com/office/2006/metadata/properties" ma:root="true" ma:fieldsID="6fd74f068a7e18093125e513c5f2b5e9" ns3:_="" ns4:_="">
    <xsd:import namespace="386f4720-9db4-4950-8ffd-cd1ef4b846d5"/>
    <xsd:import namespace="025efd7d-4e1d-49ec-b269-b8153766096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6f4720-9db4-4950-8ffd-cd1ef4b846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5efd7d-4e1d-49ec-b269-b8153766096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579E34-6508-4B0E-A7FA-F464BF9FBA34}">
  <ds:schemaRefs>
    <ds:schemaRef ds:uri="http://schemas.microsoft.com/sharepoint/v3/contenttype/forms"/>
  </ds:schemaRefs>
</ds:datastoreItem>
</file>

<file path=customXml/itemProps2.xml><?xml version="1.0" encoding="utf-8"?>
<ds:datastoreItem xmlns:ds="http://schemas.openxmlformats.org/officeDocument/2006/customXml" ds:itemID="{5D5151AF-1552-4F72-8B2B-A44E465A894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0E49B1A-9254-4776-A177-52F23DF614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6f4720-9db4-4950-8ffd-cd1ef4b846d5"/>
    <ds:schemaRef ds:uri="025efd7d-4e1d-49ec-b269-b815376609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SAP_16x9</Template>
  <TotalTime>10066</TotalTime>
  <Words>2801</Words>
  <Application>Microsoft Office PowerPoint</Application>
  <PresentationFormat>Custom</PresentationFormat>
  <Paragraphs>406</Paragraphs>
  <Slides>44</Slides>
  <Notes>37</Notes>
  <HiddenSlides>2</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44</vt:i4>
      </vt:variant>
    </vt:vector>
  </HeadingPairs>
  <TitlesOfParts>
    <vt:vector size="53" baseType="lpstr">
      <vt:lpstr>Arial</vt:lpstr>
      <vt:lpstr>Arial Narrow</vt:lpstr>
      <vt:lpstr>Courier New</vt:lpstr>
      <vt:lpstr>Symbol</vt:lpstr>
      <vt:lpstr>wingdings</vt:lpstr>
      <vt:lpstr>wingdings</vt:lpstr>
      <vt:lpstr>SAP_Ariba_2016_16x9_white</vt:lpstr>
      <vt:lpstr>Microsoft Excel Macro-Enabled Worksheet</vt:lpstr>
      <vt:lpstr>Presentation</vt:lpstr>
      <vt:lpstr>Ariba Network CSV Invoice upload guide</vt:lpstr>
      <vt:lpstr>Agenda</vt:lpstr>
      <vt:lpstr>CSV Invoice Overview</vt:lpstr>
      <vt:lpstr>CSV Invoice Overview</vt:lpstr>
      <vt:lpstr>CSV Invoice Scope</vt:lpstr>
      <vt:lpstr>CSV Invoice Scope</vt:lpstr>
      <vt:lpstr>Data requirements</vt:lpstr>
      <vt:lpstr>Additional Data Requirements</vt:lpstr>
      <vt:lpstr>Additional Data Requirements</vt:lpstr>
      <vt:lpstr>Additional Data Requirements</vt:lpstr>
      <vt:lpstr>Additional Data Requirements</vt:lpstr>
      <vt:lpstr>Additional Data Requirements</vt:lpstr>
      <vt:lpstr>Additional Data Requirements</vt:lpstr>
      <vt:lpstr>Additional Data Requirements</vt:lpstr>
      <vt:lpstr>CSV File Recommendations </vt:lpstr>
      <vt:lpstr>CSV template details</vt:lpstr>
      <vt:lpstr> CSV Sample / Field Mapping </vt:lpstr>
      <vt:lpstr>CSV template use</vt:lpstr>
      <vt:lpstr>Downloading the CSV Template</vt:lpstr>
      <vt:lpstr>Downloading the CSV Template (continued)</vt:lpstr>
      <vt:lpstr>Populate the CSV Invoice Template</vt:lpstr>
      <vt:lpstr>Upload the CSV Invoice</vt:lpstr>
      <vt:lpstr>Upload the CSV Invoice</vt:lpstr>
      <vt:lpstr>Upload the CSV Invoice</vt:lpstr>
      <vt:lpstr>Tracking CSV Invoice status</vt:lpstr>
      <vt:lpstr>Tracking CSV Invoice status</vt:lpstr>
      <vt:lpstr>Tracking CSV Invoice status</vt:lpstr>
      <vt:lpstr>Troubleshooting CSV Invoices</vt:lpstr>
      <vt:lpstr>Troubleshooting CSV Invoices </vt:lpstr>
      <vt:lpstr>Troubleshooting CSV Invoices </vt:lpstr>
      <vt:lpstr>CSV template Change log</vt:lpstr>
      <vt:lpstr>Moving from one version to another </vt:lpstr>
      <vt:lpstr>Contacts and Support</vt:lpstr>
      <vt:lpstr>Training and Resources</vt:lpstr>
      <vt:lpstr>Ariba Network Standard Documentation </vt:lpstr>
      <vt:lpstr>Ariba Network Standard Documentation </vt:lpstr>
      <vt:lpstr>Supplier Support</vt:lpstr>
      <vt:lpstr>Supplier Support</vt:lpstr>
      <vt:lpstr>PowerPoint Presentation</vt:lpstr>
      <vt:lpstr>PowerPoint Presentation</vt:lpstr>
      <vt:lpstr>Who Should You Contact?</vt:lpstr>
      <vt:lpstr>Thank you</vt:lpstr>
      <vt:lpstr>PowerPoint Presentation</vt:lpstr>
      <vt:lpstr>PowerPoint Presentation</vt:lpstr>
    </vt:vector>
  </TitlesOfParts>
  <Company>SAP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SAP Ariba PPT Template</dc:title>
  <dc:creator>SAP</dc:creator>
  <cp:keywords>2016/16:9/white</cp:keywords>
  <cp:lastModifiedBy>Shekar, Rammurthy</cp:lastModifiedBy>
  <cp:revision>1310</cp:revision>
  <dcterms:created xsi:type="dcterms:W3CDTF">2015-10-08T14:10:57Z</dcterms:created>
  <dcterms:modified xsi:type="dcterms:W3CDTF">2021-02-05T10:50:13Z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0x010100CA2FD6F1506F564BB79A97F9C245AD34</vt:lpwstr>
  </property>
</Properties>
</file>