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customXml/itemProps12.xml" ContentType="application/vnd.openxmlformats-officedocument.customXmlProperties+xml"/>
  <Override PartName="/customXml/itemProps13.xml" ContentType="application/vnd.openxmlformats-officedocument.customXmlProperties+xml"/>
  <Override PartName="/customXml/itemProps14.xml" ContentType="application/vnd.openxmlformats-officedocument.customXmlProperties+xml"/>
  <Override PartName="/customXml/itemProps15.xml" ContentType="application/vnd.openxmlformats-officedocument.customXmlProperties+xml"/>
  <Override PartName="/customXml/itemProps16.xml" ContentType="application/vnd.openxmlformats-officedocument.customXmlProperties+xml"/>
  <Override PartName="/customXml/itemProps17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2.xml" ContentType="application/vnd.openxmlformats-officedocument.theme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3.xml" ContentType="application/vnd.openxmlformats-officedocument.theme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0.xml" ContentType="application/vnd.openxmlformats-officedocument.presentationml.tags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3" r:id="rId18"/>
    <p:sldMasterId id="2147483817" r:id="rId19"/>
    <p:sldMasterId id="2147483812" r:id="rId20"/>
  </p:sldMasterIdLst>
  <p:notesMasterIdLst>
    <p:notesMasterId r:id="rId36"/>
  </p:notesMasterIdLst>
  <p:handoutMasterIdLst>
    <p:handoutMasterId r:id="rId37"/>
  </p:handoutMasterIdLst>
  <p:sldIdLst>
    <p:sldId id="439" r:id="rId21"/>
    <p:sldId id="364" r:id="rId22"/>
    <p:sldId id="449" r:id="rId23"/>
    <p:sldId id="460" r:id="rId24"/>
    <p:sldId id="461" r:id="rId25"/>
    <p:sldId id="459" r:id="rId26"/>
    <p:sldId id="451" r:id="rId27"/>
    <p:sldId id="454" r:id="rId28"/>
    <p:sldId id="455" r:id="rId29"/>
    <p:sldId id="456" r:id="rId30"/>
    <p:sldId id="463" r:id="rId31"/>
    <p:sldId id="457" r:id="rId32"/>
    <p:sldId id="464" r:id="rId33"/>
    <p:sldId id="458" r:id="rId34"/>
    <p:sldId id="448" r:id="rId35"/>
  </p:sldIdLst>
  <p:sldSz cx="12195175" cy="6858000"/>
  <p:notesSz cx="6858000" cy="9144000"/>
  <p:custDataLst>
    <p:tags r:id="rId38"/>
  </p:custDataLst>
  <p:defaultTextStyle>
    <a:defPPr>
      <a:defRPr lang="de-DE"/>
    </a:defPPr>
    <a:lvl1pPr marL="0" algn="l" defTabSz="1088776" rtl="0" eaLnBrk="1" latinLnBrk="0" hangingPunct="1">
      <a:defRPr lang="de-DE" sz="2100" kern="1200">
        <a:solidFill>
          <a:schemeClr val="tx1"/>
        </a:solidFill>
        <a:latin typeface="Arial"/>
        <a:ea typeface="+mn-ea"/>
        <a:cs typeface="+mn-cs"/>
      </a:defRPr>
    </a:lvl1pPr>
    <a:lvl2pPr marL="544388" algn="l" defTabSz="1088776" rtl="0" eaLnBrk="1" latinLnBrk="0" hangingPunct="1">
      <a:buClr>
        <a:srgbClr val="FDB913"/>
      </a:buClr>
      <a:buSzPct val="100000"/>
      <a:buFont typeface="wingdings"/>
      <a:buChar char=""/>
      <a:defRPr lang="de-DE" sz="2100" kern="1200">
        <a:solidFill>
          <a:schemeClr val="tx1"/>
        </a:solidFill>
        <a:latin typeface="Arial"/>
        <a:ea typeface="+mn-ea"/>
        <a:cs typeface="+mn-cs"/>
      </a:defRPr>
    </a:lvl2pPr>
    <a:lvl3pPr marL="1088776" algn="l" defTabSz="1088776" rtl="0" eaLnBrk="1" latinLnBrk="0" hangingPunct="1">
      <a:buClr>
        <a:srgbClr val="666666"/>
      </a:buClr>
      <a:buSzPct val="80000"/>
      <a:buFont typeface="Wingdings"/>
      <a:buChar char="n"/>
      <a:defRPr lang="de-DE" sz="1700" kern="1200">
        <a:solidFill>
          <a:schemeClr val="tx1"/>
        </a:solidFill>
        <a:latin typeface="Arial"/>
        <a:ea typeface="+mn-ea"/>
        <a:cs typeface="+mn-cs"/>
      </a:defRPr>
    </a:lvl3pPr>
    <a:lvl4pPr marL="1633164" algn="l" defTabSz="1088776" rtl="0" eaLnBrk="1" latinLnBrk="0" hangingPunct="1">
      <a:buClr>
        <a:srgbClr val="666666"/>
      </a:buClr>
      <a:buSzPct val="80000"/>
      <a:buFont typeface="Arial"/>
      <a:buChar char=""/>
      <a:defRPr lang="de-DE" sz="1400" kern="1200">
        <a:solidFill>
          <a:schemeClr val="tx1"/>
        </a:solidFill>
        <a:latin typeface="Arial"/>
        <a:ea typeface="+mn-ea"/>
        <a:cs typeface="+mn-cs"/>
      </a:defRPr>
    </a:lvl4pPr>
    <a:lvl5pPr marL="2177552" algn="l" defTabSz="1088776" rtl="0" eaLnBrk="1" latinLnBrk="0" hangingPunct="1">
      <a:buClr>
        <a:srgbClr val="666666"/>
      </a:buClr>
      <a:buSzPct val="80000"/>
      <a:buFont typeface="Arial"/>
      <a:buChar char=""/>
      <a:defRPr lang="de-DE" sz="1200" kern="1200">
        <a:solidFill>
          <a:schemeClr val="tx1"/>
        </a:solidFill>
        <a:latin typeface="Arial"/>
        <a:ea typeface="+mn-ea"/>
        <a:cs typeface="+mn-cs"/>
      </a:defRPr>
    </a:lvl5pPr>
    <a:lvl6pPr marL="2721940" algn="l" defTabSz="108877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328" algn="l" defTabSz="108877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716" algn="l" defTabSz="108877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104" algn="l" defTabSz="108877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1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linda L. Green" initials="MLG" lastIdx="1" clrIdx="0">
    <p:extLst>
      <p:ext uri="{19B8F6BF-5375-455C-9EA6-DF929625EA0E}">
        <p15:presenceInfo xmlns:p15="http://schemas.microsoft.com/office/powerpoint/2012/main" userId="S::jgreenme@jci.com::20ea9326-311b-46ed-8499-548fc04950a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195A"/>
    <a:srgbClr val="0F46A7"/>
    <a:srgbClr val="970A82"/>
    <a:srgbClr val="FF3399"/>
    <a:srgbClr val="FFFFFF"/>
    <a:srgbClr val="FEE3A1"/>
    <a:srgbClr val="FFF1D0"/>
    <a:srgbClr val="FFF8E7"/>
    <a:srgbClr val="FECE5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1E72327-120E-48A4-9CBF-4D094FFF2E04}" v="34" dt="2023-04-26T22:14:07.495"/>
  </p1510:revLst>
</p1510:revInfo>
</file>

<file path=ppt/tableStyles.xml><?xml version="1.0" encoding="utf-8"?>
<a:tblStyleLst xmlns:a="http://schemas.openxmlformats.org/drawingml/2006/main" def="{2D5ABB26-0587-4C30-8999-92F81FD0307C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6240" autoAdjust="0"/>
  </p:normalViewPr>
  <p:slideViewPr>
    <p:cSldViewPr snapToGrid="0" showGuides="1">
      <p:cViewPr varScale="1">
        <p:scale>
          <a:sx n="100" d="100"/>
          <a:sy n="100" d="100"/>
        </p:scale>
        <p:origin x="186" y="84"/>
      </p:cViewPr>
      <p:guideLst>
        <p:guide pos="3841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 showGuides="1">
      <p:cViewPr varScale="1">
        <p:scale>
          <a:sx n="90" d="100"/>
          <a:sy n="90" d="100"/>
        </p:scale>
        <p:origin x="2818" y="53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customXml" Target="../customXml/item13.xml"/><Relationship Id="rId18" Type="http://schemas.openxmlformats.org/officeDocument/2006/relationships/slideMaster" Target="slideMasters/slideMaster1.xml"/><Relationship Id="rId26" Type="http://schemas.openxmlformats.org/officeDocument/2006/relationships/slide" Target="slides/slide6.xml"/><Relationship Id="rId39" Type="http://schemas.openxmlformats.org/officeDocument/2006/relationships/commentAuthors" Target="commentAuthors.xml"/><Relationship Id="rId21" Type="http://schemas.openxmlformats.org/officeDocument/2006/relationships/slide" Target="slides/slide1.xml"/><Relationship Id="rId34" Type="http://schemas.openxmlformats.org/officeDocument/2006/relationships/slide" Target="slides/slide14.xml"/><Relationship Id="rId42" Type="http://schemas.openxmlformats.org/officeDocument/2006/relationships/theme" Target="theme/theme1.xml"/><Relationship Id="rId7" Type="http://schemas.openxmlformats.org/officeDocument/2006/relationships/customXml" Target="../customXml/item7.xml"/><Relationship Id="rId2" Type="http://schemas.openxmlformats.org/officeDocument/2006/relationships/customXml" Target="../customXml/item2.xml"/><Relationship Id="rId16" Type="http://schemas.openxmlformats.org/officeDocument/2006/relationships/customXml" Target="../customXml/item16.xml"/><Relationship Id="rId29" Type="http://schemas.openxmlformats.org/officeDocument/2006/relationships/slide" Target="slides/slide9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customXml" Target="../customXml/item11.xml"/><Relationship Id="rId24" Type="http://schemas.openxmlformats.org/officeDocument/2006/relationships/slide" Target="slides/slide4.xml"/><Relationship Id="rId32" Type="http://schemas.openxmlformats.org/officeDocument/2006/relationships/slide" Target="slides/slide12.xml"/><Relationship Id="rId37" Type="http://schemas.openxmlformats.org/officeDocument/2006/relationships/handoutMaster" Target="handoutMasters/handoutMaster1.xml"/><Relationship Id="rId40" Type="http://schemas.openxmlformats.org/officeDocument/2006/relationships/presProps" Target="presProps.xml"/><Relationship Id="rId45" Type="http://schemas.microsoft.com/office/2015/10/relationships/revisionInfo" Target="revisionInfo.xml"/><Relationship Id="rId5" Type="http://schemas.openxmlformats.org/officeDocument/2006/relationships/customXml" Target="../customXml/item5.xml"/><Relationship Id="rId15" Type="http://schemas.openxmlformats.org/officeDocument/2006/relationships/customXml" Target="../customXml/item15.xml"/><Relationship Id="rId23" Type="http://schemas.openxmlformats.org/officeDocument/2006/relationships/slide" Target="slides/slide3.xml"/><Relationship Id="rId28" Type="http://schemas.openxmlformats.org/officeDocument/2006/relationships/slide" Target="slides/slide8.xml"/><Relationship Id="rId36" Type="http://schemas.openxmlformats.org/officeDocument/2006/relationships/notesMaster" Target="notesMasters/notesMaster1.xml"/><Relationship Id="rId10" Type="http://schemas.openxmlformats.org/officeDocument/2006/relationships/customXml" Target="../customXml/item10.xml"/><Relationship Id="rId19" Type="http://schemas.openxmlformats.org/officeDocument/2006/relationships/slideMaster" Target="slideMasters/slideMaster2.xml"/><Relationship Id="rId31" Type="http://schemas.openxmlformats.org/officeDocument/2006/relationships/slide" Target="slides/slide11.xml"/><Relationship Id="rId44" Type="http://schemas.microsoft.com/office/2016/11/relationships/changesInfo" Target="changesInfos/changesInfo1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4" Type="http://schemas.openxmlformats.org/officeDocument/2006/relationships/customXml" Target="../customXml/item14.xml"/><Relationship Id="rId22" Type="http://schemas.openxmlformats.org/officeDocument/2006/relationships/slide" Target="slides/slide2.xml"/><Relationship Id="rId27" Type="http://schemas.openxmlformats.org/officeDocument/2006/relationships/slide" Target="slides/slide7.xml"/><Relationship Id="rId30" Type="http://schemas.openxmlformats.org/officeDocument/2006/relationships/slide" Target="slides/slide10.xml"/><Relationship Id="rId35" Type="http://schemas.openxmlformats.org/officeDocument/2006/relationships/slide" Target="slides/slide15.xml"/><Relationship Id="rId43" Type="http://schemas.openxmlformats.org/officeDocument/2006/relationships/tableStyles" Target="tableStyles.xml"/><Relationship Id="rId8" Type="http://schemas.openxmlformats.org/officeDocument/2006/relationships/customXml" Target="../customXml/item8.xml"/><Relationship Id="rId3" Type="http://schemas.openxmlformats.org/officeDocument/2006/relationships/customXml" Target="../customXml/item3.xml"/><Relationship Id="rId12" Type="http://schemas.openxmlformats.org/officeDocument/2006/relationships/customXml" Target="../customXml/item12.xml"/><Relationship Id="rId17" Type="http://schemas.openxmlformats.org/officeDocument/2006/relationships/customXml" Target="../customXml/item17.xml"/><Relationship Id="rId25" Type="http://schemas.openxmlformats.org/officeDocument/2006/relationships/slide" Target="slides/slide5.xml"/><Relationship Id="rId33" Type="http://schemas.openxmlformats.org/officeDocument/2006/relationships/slide" Target="slides/slide13.xml"/><Relationship Id="rId38" Type="http://schemas.openxmlformats.org/officeDocument/2006/relationships/tags" Target="tags/tag1.xml"/><Relationship Id="rId20" Type="http://schemas.openxmlformats.org/officeDocument/2006/relationships/slideMaster" Target="slideMasters/slideMaster3.xml"/><Relationship Id="rId41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le Williams" userId="1a6bf4f3-d228-4076-a42b-727acafa84fb" providerId="ADAL" clId="{01E72327-120E-48A4-9CBF-4D094FFF2E04}"/>
    <pc:docChg chg="undo custSel modSld">
      <pc:chgData name="Kyle Williams" userId="1a6bf4f3-d228-4076-a42b-727acafa84fb" providerId="ADAL" clId="{01E72327-120E-48A4-9CBF-4D094FFF2E04}" dt="2023-04-26T22:14:07.495" v="532" actId="1076"/>
      <pc:docMkLst>
        <pc:docMk/>
      </pc:docMkLst>
      <pc:sldChg chg="modSp mod">
        <pc:chgData name="Kyle Williams" userId="1a6bf4f3-d228-4076-a42b-727acafa84fb" providerId="ADAL" clId="{01E72327-120E-48A4-9CBF-4D094FFF2E04}" dt="2023-04-19T21:48:30.275" v="1" actId="20577"/>
        <pc:sldMkLst>
          <pc:docMk/>
          <pc:sldMk cId="3395721088" sldId="439"/>
        </pc:sldMkLst>
        <pc:spChg chg="mod">
          <ac:chgData name="Kyle Williams" userId="1a6bf4f3-d228-4076-a42b-727acafa84fb" providerId="ADAL" clId="{01E72327-120E-48A4-9CBF-4D094FFF2E04}" dt="2023-04-19T21:48:30.275" v="1" actId="20577"/>
          <ac:spMkLst>
            <pc:docMk/>
            <pc:sldMk cId="3395721088" sldId="439"/>
            <ac:spMk id="5" creationId="{2D48D5CF-38CD-307A-A16B-ACB3AD755A3F}"/>
          </ac:spMkLst>
        </pc:spChg>
      </pc:sldChg>
      <pc:sldChg chg="modSp mod">
        <pc:chgData name="Kyle Williams" userId="1a6bf4f3-d228-4076-a42b-727acafa84fb" providerId="ADAL" clId="{01E72327-120E-48A4-9CBF-4D094FFF2E04}" dt="2023-04-20T14:18:16.025" v="330" actId="20577"/>
        <pc:sldMkLst>
          <pc:docMk/>
          <pc:sldMk cId="4196319456" sldId="449"/>
        </pc:sldMkLst>
        <pc:spChg chg="mod">
          <ac:chgData name="Kyle Williams" userId="1a6bf4f3-d228-4076-a42b-727acafa84fb" providerId="ADAL" clId="{01E72327-120E-48A4-9CBF-4D094FFF2E04}" dt="2023-04-20T14:18:16.025" v="330" actId="20577"/>
          <ac:spMkLst>
            <pc:docMk/>
            <pc:sldMk cId="4196319456" sldId="449"/>
            <ac:spMk id="2" creationId="{AD76CD31-327B-4BF4-99EF-86128D59448B}"/>
          </ac:spMkLst>
        </pc:spChg>
      </pc:sldChg>
      <pc:sldChg chg="modSp mod">
        <pc:chgData name="Kyle Williams" userId="1a6bf4f3-d228-4076-a42b-727acafa84fb" providerId="ADAL" clId="{01E72327-120E-48A4-9CBF-4D094FFF2E04}" dt="2023-04-26T15:20:26.297" v="334" actId="1076"/>
        <pc:sldMkLst>
          <pc:docMk/>
          <pc:sldMk cId="3681310067" sldId="451"/>
        </pc:sldMkLst>
        <pc:spChg chg="mod">
          <ac:chgData name="Kyle Williams" userId="1a6bf4f3-d228-4076-a42b-727acafa84fb" providerId="ADAL" clId="{01E72327-120E-48A4-9CBF-4D094FFF2E04}" dt="2023-04-19T21:53:07.592" v="8" actId="1076"/>
          <ac:spMkLst>
            <pc:docMk/>
            <pc:sldMk cId="3681310067" sldId="451"/>
            <ac:spMk id="5" creationId="{7D7F815D-ED51-429A-B0DB-CDD03700D1FB}"/>
          </ac:spMkLst>
        </pc:spChg>
        <pc:grpChg chg="mod">
          <ac:chgData name="Kyle Williams" userId="1a6bf4f3-d228-4076-a42b-727acafa84fb" providerId="ADAL" clId="{01E72327-120E-48A4-9CBF-4D094FFF2E04}" dt="2023-04-26T15:20:26.297" v="334" actId="1076"/>
          <ac:grpSpMkLst>
            <pc:docMk/>
            <pc:sldMk cId="3681310067" sldId="451"/>
            <ac:grpSpMk id="12" creationId="{CB696B6A-A07F-7BFF-37B3-1490FB839D88}"/>
          </ac:grpSpMkLst>
        </pc:grpChg>
        <pc:picChg chg="mod">
          <ac:chgData name="Kyle Williams" userId="1a6bf4f3-d228-4076-a42b-727acafa84fb" providerId="ADAL" clId="{01E72327-120E-48A4-9CBF-4D094FFF2E04}" dt="2023-04-19T21:53:01.791" v="7" actId="1076"/>
          <ac:picMkLst>
            <pc:docMk/>
            <pc:sldMk cId="3681310067" sldId="451"/>
            <ac:picMk id="4" creationId="{3C540BB1-C9F4-4CBE-AA6A-7B36F68DFADE}"/>
          </ac:picMkLst>
        </pc:picChg>
      </pc:sldChg>
      <pc:sldChg chg="modSp mod">
        <pc:chgData name="Kyle Williams" userId="1a6bf4f3-d228-4076-a42b-727acafa84fb" providerId="ADAL" clId="{01E72327-120E-48A4-9CBF-4D094FFF2E04}" dt="2023-04-19T21:52:48.390" v="5" actId="1076"/>
        <pc:sldMkLst>
          <pc:docMk/>
          <pc:sldMk cId="2763200538" sldId="454"/>
        </pc:sldMkLst>
        <pc:spChg chg="mod">
          <ac:chgData name="Kyle Williams" userId="1a6bf4f3-d228-4076-a42b-727acafa84fb" providerId="ADAL" clId="{01E72327-120E-48A4-9CBF-4D094FFF2E04}" dt="2023-04-19T21:52:48.390" v="5" actId="1076"/>
          <ac:spMkLst>
            <pc:docMk/>
            <pc:sldMk cId="2763200538" sldId="454"/>
            <ac:spMk id="2" creationId="{CD1792DD-FF3E-45B0-AA04-ACA21C28BAE0}"/>
          </ac:spMkLst>
        </pc:spChg>
      </pc:sldChg>
      <pc:sldChg chg="addSp delSp modSp mod">
        <pc:chgData name="Kyle Williams" userId="1a6bf4f3-d228-4076-a42b-727acafa84fb" providerId="ADAL" clId="{01E72327-120E-48A4-9CBF-4D094FFF2E04}" dt="2023-04-26T22:14:07.495" v="532" actId="1076"/>
        <pc:sldMkLst>
          <pc:docMk/>
          <pc:sldMk cId="3404070586" sldId="456"/>
        </pc:sldMkLst>
        <pc:spChg chg="mod topLvl">
          <ac:chgData name="Kyle Williams" userId="1a6bf4f3-d228-4076-a42b-727acafa84fb" providerId="ADAL" clId="{01E72327-120E-48A4-9CBF-4D094FFF2E04}" dt="2023-04-26T22:13:02.563" v="516" actId="1076"/>
          <ac:spMkLst>
            <pc:docMk/>
            <pc:sldMk cId="3404070586" sldId="456"/>
            <ac:spMk id="3" creationId="{E700B183-1CAC-52EA-099D-3914F2F380C8}"/>
          </ac:spMkLst>
        </pc:spChg>
        <pc:spChg chg="add del mod">
          <ac:chgData name="Kyle Williams" userId="1a6bf4f3-d228-4076-a42b-727acafa84fb" providerId="ADAL" clId="{01E72327-120E-48A4-9CBF-4D094FFF2E04}" dt="2023-04-26T21:09:13.186" v="473" actId="478"/>
          <ac:spMkLst>
            <pc:docMk/>
            <pc:sldMk cId="3404070586" sldId="456"/>
            <ac:spMk id="4" creationId="{0BA67E43-6490-C642-E196-C9F7B14C7ECA}"/>
          </ac:spMkLst>
        </pc:spChg>
        <pc:spChg chg="add mod">
          <ac:chgData name="Kyle Williams" userId="1a6bf4f3-d228-4076-a42b-727acafa84fb" providerId="ADAL" clId="{01E72327-120E-48A4-9CBF-4D094FFF2E04}" dt="2023-04-26T22:13:35.274" v="526" actId="1076"/>
          <ac:spMkLst>
            <pc:docMk/>
            <pc:sldMk cId="3404070586" sldId="456"/>
            <ac:spMk id="5" creationId="{4FA63EBD-98E0-EF8D-EEEB-27AFE246BB2A}"/>
          </ac:spMkLst>
        </pc:spChg>
        <pc:grpChg chg="del mod topLvl">
          <ac:chgData name="Kyle Williams" userId="1a6bf4f3-d228-4076-a42b-727acafa84fb" providerId="ADAL" clId="{01E72327-120E-48A4-9CBF-4D094FFF2E04}" dt="2023-04-19T21:54:54.047" v="27" actId="165"/>
          <ac:grpSpMkLst>
            <pc:docMk/>
            <pc:sldMk cId="3404070586" sldId="456"/>
            <ac:grpSpMk id="20" creationId="{BCC30648-99E3-271F-256D-837B237D683F}"/>
          </ac:grpSpMkLst>
        </pc:grpChg>
        <pc:grpChg chg="del mod">
          <ac:chgData name="Kyle Williams" userId="1a6bf4f3-d228-4076-a42b-727acafa84fb" providerId="ADAL" clId="{01E72327-120E-48A4-9CBF-4D094FFF2E04}" dt="2023-04-19T21:54:49.693" v="26" actId="165"/>
          <ac:grpSpMkLst>
            <pc:docMk/>
            <pc:sldMk cId="3404070586" sldId="456"/>
            <ac:grpSpMk id="21" creationId="{3623E2F0-B6E1-EF67-9E4B-8186B8ECEDFD}"/>
          </ac:grpSpMkLst>
        </pc:grpChg>
        <pc:picChg chg="mod topLvl">
          <ac:chgData name="Kyle Williams" userId="1a6bf4f3-d228-4076-a42b-727acafa84fb" providerId="ADAL" clId="{01E72327-120E-48A4-9CBF-4D094FFF2E04}" dt="2023-04-26T22:13:21.959" v="523" actId="1076"/>
          <ac:picMkLst>
            <pc:docMk/>
            <pc:sldMk cId="3404070586" sldId="456"/>
            <ac:picMk id="14" creationId="{98CDF350-F746-27D1-6F23-05D99F8D294B}"/>
          </ac:picMkLst>
        </pc:picChg>
        <pc:picChg chg="mod topLvl">
          <ac:chgData name="Kyle Williams" userId="1a6bf4f3-d228-4076-a42b-727acafa84fb" providerId="ADAL" clId="{01E72327-120E-48A4-9CBF-4D094FFF2E04}" dt="2023-04-26T22:13:39.692" v="527" actId="1076"/>
          <ac:picMkLst>
            <pc:docMk/>
            <pc:sldMk cId="3404070586" sldId="456"/>
            <ac:picMk id="16" creationId="{25E301A0-E05B-F180-D379-C172ABB8208D}"/>
          </ac:picMkLst>
        </pc:picChg>
        <pc:picChg chg="mod topLvl">
          <ac:chgData name="Kyle Williams" userId="1a6bf4f3-d228-4076-a42b-727acafa84fb" providerId="ADAL" clId="{01E72327-120E-48A4-9CBF-4D094FFF2E04}" dt="2023-04-26T22:14:07.495" v="532" actId="1076"/>
          <ac:picMkLst>
            <pc:docMk/>
            <pc:sldMk cId="3404070586" sldId="456"/>
            <ac:picMk id="1026" creationId="{09F90D83-673E-5075-B3CD-A72CBB5DA6BE}"/>
          </ac:picMkLst>
        </pc:picChg>
        <pc:cxnChg chg="mod topLvl">
          <ac:chgData name="Kyle Williams" userId="1a6bf4f3-d228-4076-a42b-727acafa84fb" providerId="ADAL" clId="{01E72327-120E-48A4-9CBF-4D094FFF2E04}" dt="2023-04-26T22:14:01.668" v="531" actId="14100"/>
          <ac:cxnSpMkLst>
            <pc:docMk/>
            <pc:sldMk cId="3404070586" sldId="456"/>
            <ac:cxnSpMk id="18" creationId="{E22758E6-57EB-BA7D-B1A0-9994CEFB45BB}"/>
          </ac:cxnSpMkLst>
        </pc:cxnChg>
      </pc:sldChg>
      <pc:sldChg chg="modSp mod">
        <pc:chgData name="Kyle Williams" userId="1a6bf4f3-d228-4076-a42b-727acafa84fb" providerId="ADAL" clId="{01E72327-120E-48A4-9CBF-4D094FFF2E04}" dt="2023-04-26T15:21:52.164" v="344" actId="20577"/>
        <pc:sldMkLst>
          <pc:docMk/>
          <pc:sldMk cId="2881720688" sldId="457"/>
        </pc:sldMkLst>
        <pc:spChg chg="mod">
          <ac:chgData name="Kyle Williams" userId="1a6bf4f3-d228-4076-a42b-727acafa84fb" providerId="ADAL" clId="{01E72327-120E-48A4-9CBF-4D094FFF2E04}" dt="2023-04-19T22:10:01.566" v="298" actId="1076"/>
          <ac:spMkLst>
            <pc:docMk/>
            <pc:sldMk cId="2881720688" sldId="457"/>
            <ac:spMk id="2" creationId="{9243B33B-39F2-4768-A3AC-432D54E3D998}"/>
          </ac:spMkLst>
        </pc:spChg>
        <pc:spChg chg="mod">
          <ac:chgData name="Kyle Williams" userId="1a6bf4f3-d228-4076-a42b-727acafa84fb" providerId="ADAL" clId="{01E72327-120E-48A4-9CBF-4D094FFF2E04}" dt="2023-04-26T15:21:52.164" v="344" actId="20577"/>
          <ac:spMkLst>
            <pc:docMk/>
            <pc:sldMk cId="2881720688" sldId="457"/>
            <ac:spMk id="5" creationId="{FE37B3CA-B756-64D1-8705-79C8C9E7B334}"/>
          </ac:spMkLst>
        </pc:spChg>
        <pc:picChg chg="mod modCrop">
          <ac:chgData name="Kyle Williams" userId="1a6bf4f3-d228-4076-a42b-727acafa84fb" providerId="ADAL" clId="{01E72327-120E-48A4-9CBF-4D094FFF2E04}" dt="2023-04-24T17:38:45.282" v="332" actId="732"/>
          <ac:picMkLst>
            <pc:docMk/>
            <pc:sldMk cId="2881720688" sldId="457"/>
            <ac:picMk id="4" creationId="{CF3C0F3C-C498-BFA7-41B6-C9AA59B8A6E6}"/>
          </ac:picMkLst>
        </pc:picChg>
      </pc:sldChg>
      <pc:sldChg chg="modSp mod">
        <pc:chgData name="Kyle Williams" userId="1a6bf4f3-d228-4076-a42b-727acafa84fb" providerId="ADAL" clId="{01E72327-120E-48A4-9CBF-4D094FFF2E04}" dt="2023-04-19T22:10:38.863" v="306" actId="1076"/>
        <pc:sldMkLst>
          <pc:docMk/>
          <pc:sldMk cId="292962961" sldId="458"/>
        </pc:sldMkLst>
        <pc:spChg chg="mod">
          <ac:chgData name="Kyle Williams" userId="1a6bf4f3-d228-4076-a42b-727acafa84fb" providerId="ADAL" clId="{01E72327-120E-48A4-9CBF-4D094FFF2E04}" dt="2023-04-19T22:10:31.830" v="305" actId="20577"/>
          <ac:spMkLst>
            <pc:docMk/>
            <pc:sldMk cId="292962961" sldId="458"/>
            <ac:spMk id="5" creationId="{ADBE826A-1735-493E-8DF9-6875B5868568}"/>
          </ac:spMkLst>
        </pc:spChg>
        <pc:picChg chg="mod">
          <ac:chgData name="Kyle Williams" userId="1a6bf4f3-d228-4076-a42b-727acafa84fb" providerId="ADAL" clId="{01E72327-120E-48A4-9CBF-4D094FFF2E04}" dt="2023-04-19T22:10:38.863" v="306" actId="1076"/>
          <ac:picMkLst>
            <pc:docMk/>
            <pc:sldMk cId="292962961" sldId="458"/>
            <ac:picMk id="4" creationId="{AD27F503-9437-4A88-AF54-53CEB2CD34FA}"/>
          </ac:picMkLst>
        </pc:picChg>
      </pc:sldChg>
      <pc:sldChg chg="addSp modSp mod">
        <pc:chgData name="Kyle Williams" userId="1a6bf4f3-d228-4076-a42b-727acafa84fb" providerId="ADAL" clId="{01E72327-120E-48A4-9CBF-4D094FFF2E04}" dt="2023-04-26T20:58:18.783" v="464" actId="20577"/>
        <pc:sldMkLst>
          <pc:docMk/>
          <pc:sldMk cId="179607318" sldId="459"/>
        </pc:sldMkLst>
        <pc:spChg chg="mod">
          <ac:chgData name="Kyle Williams" userId="1a6bf4f3-d228-4076-a42b-727acafa84fb" providerId="ADAL" clId="{01E72327-120E-48A4-9CBF-4D094FFF2E04}" dt="2023-04-20T13:29:15.538" v="325" actId="20577"/>
          <ac:spMkLst>
            <pc:docMk/>
            <pc:sldMk cId="179607318" sldId="459"/>
            <ac:spMk id="2" creationId="{6AE2BDC2-C4E1-48EF-81BD-DC88E4A7C67C}"/>
          </ac:spMkLst>
        </pc:spChg>
        <pc:spChg chg="mod">
          <ac:chgData name="Kyle Williams" userId="1a6bf4f3-d228-4076-a42b-727acafa84fb" providerId="ADAL" clId="{01E72327-120E-48A4-9CBF-4D094FFF2E04}" dt="2023-04-19T22:06:41.746" v="220" actId="164"/>
          <ac:spMkLst>
            <pc:docMk/>
            <pc:sldMk cId="179607318" sldId="459"/>
            <ac:spMk id="3" creationId="{9F96C7B0-8E3D-FEAF-34C9-1917A1820278}"/>
          </ac:spMkLst>
        </pc:spChg>
        <pc:spChg chg="mod">
          <ac:chgData name="Kyle Williams" userId="1a6bf4f3-d228-4076-a42b-727acafa84fb" providerId="ADAL" clId="{01E72327-120E-48A4-9CBF-4D094FFF2E04}" dt="2023-04-26T20:58:18.783" v="464" actId="20577"/>
          <ac:spMkLst>
            <pc:docMk/>
            <pc:sldMk cId="179607318" sldId="459"/>
            <ac:spMk id="5" creationId="{DC027CC0-F23B-4C2E-ADCC-B3D22CEDCA12}"/>
          </ac:spMkLst>
        </pc:spChg>
        <pc:grpChg chg="add mod">
          <ac:chgData name="Kyle Williams" userId="1a6bf4f3-d228-4076-a42b-727acafa84fb" providerId="ADAL" clId="{01E72327-120E-48A4-9CBF-4D094FFF2E04}" dt="2023-04-19T22:06:48.780" v="222" actId="1076"/>
          <ac:grpSpMkLst>
            <pc:docMk/>
            <pc:sldMk cId="179607318" sldId="459"/>
            <ac:grpSpMk id="4" creationId="{F95D1FB9-B295-D2CB-067A-B23EE32721AF}"/>
          </ac:grpSpMkLst>
        </pc:grpChg>
        <pc:picChg chg="mod modCrop">
          <ac:chgData name="Kyle Williams" userId="1a6bf4f3-d228-4076-a42b-727acafa84fb" providerId="ADAL" clId="{01E72327-120E-48A4-9CBF-4D094FFF2E04}" dt="2023-04-19T22:06:41.746" v="220" actId="164"/>
          <ac:picMkLst>
            <pc:docMk/>
            <pc:sldMk cId="179607318" sldId="459"/>
            <ac:picMk id="8" creationId="{AB47ED88-56B4-4A93-A281-EB298F2948FE}"/>
          </ac:picMkLst>
        </pc:picChg>
        <pc:picChg chg="mod modCrop">
          <ac:chgData name="Kyle Williams" userId="1a6bf4f3-d228-4076-a42b-727acafa84fb" providerId="ADAL" clId="{01E72327-120E-48A4-9CBF-4D094FFF2E04}" dt="2023-04-19T22:06:41.746" v="220" actId="164"/>
          <ac:picMkLst>
            <pc:docMk/>
            <pc:sldMk cId="179607318" sldId="459"/>
            <ac:picMk id="10" creationId="{D28E9485-6AB1-445F-9BC4-80DAD3BF263E}"/>
          </ac:picMkLst>
        </pc:picChg>
      </pc:sldChg>
      <pc:sldChg chg="modSp mod">
        <pc:chgData name="Kyle Williams" userId="1a6bf4f3-d228-4076-a42b-727acafa84fb" providerId="ADAL" clId="{01E72327-120E-48A4-9CBF-4D094FFF2E04}" dt="2023-04-19T22:01:02.318" v="176" actId="1076"/>
        <pc:sldMkLst>
          <pc:docMk/>
          <pc:sldMk cId="1448415644" sldId="460"/>
        </pc:sldMkLst>
        <pc:spChg chg="mod">
          <ac:chgData name="Kyle Williams" userId="1a6bf4f3-d228-4076-a42b-727acafa84fb" providerId="ADAL" clId="{01E72327-120E-48A4-9CBF-4D094FFF2E04}" dt="2023-04-19T22:01:02.318" v="176" actId="1076"/>
          <ac:spMkLst>
            <pc:docMk/>
            <pc:sldMk cId="1448415644" sldId="460"/>
            <ac:spMk id="2" creationId="{F077E776-F398-4F6D-9F12-F872154A63B4}"/>
          </ac:spMkLst>
        </pc:spChg>
      </pc:sldChg>
      <pc:sldChg chg="modSp mod">
        <pc:chgData name="Kyle Williams" userId="1a6bf4f3-d228-4076-a42b-727acafa84fb" providerId="ADAL" clId="{01E72327-120E-48A4-9CBF-4D094FFF2E04}" dt="2023-04-26T20:51:14.248" v="348" actId="1076"/>
        <pc:sldMkLst>
          <pc:docMk/>
          <pc:sldMk cId="2310183870" sldId="461"/>
        </pc:sldMkLst>
        <pc:spChg chg="mod">
          <ac:chgData name="Kyle Williams" userId="1a6bf4f3-d228-4076-a42b-727acafa84fb" providerId="ADAL" clId="{01E72327-120E-48A4-9CBF-4D094FFF2E04}" dt="2023-04-26T20:51:09.865" v="346" actId="1076"/>
          <ac:spMkLst>
            <pc:docMk/>
            <pc:sldMk cId="2310183870" sldId="461"/>
            <ac:spMk id="5" creationId="{DC027CC0-F23B-4C2E-ADCC-B3D22CEDCA12}"/>
          </ac:spMkLst>
        </pc:spChg>
        <pc:spChg chg="mod">
          <ac:chgData name="Kyle Williams" userId="1a6bf4f3-d228-4076-a42b-727acafa84fb" providerId="ADAL" clId="{01E72327-120E-48A4-9CBF-4D094FFF2E04}" dt="2023-04-26T20:51:11.897" v="347" actId="1076"/>
          <ac:spMkLst>
            <pc:docMk/>
            <pc:sldMk cId="2310183870" sldId="461"/>
            <ac:spMk id="9" creationId="{E77B82DA-838B-496E-D839-8B4B05E4B4E2}"/>
          </ac:spMkLst>
        </pc:spChg>
        <pc:picChg chg="mod">
          <ac:chgData name="Kyle Williams" userId="1a6bf4f3-d228-4076-a42b-727acafa84fb" providerId="ADAL" clId="{01E72327-120E-48A4-9CBF-4D094FFF2E04}" dt="2023-04-26T20:51:14.248" v="348" actId="1076"/>
          <ac:picMkLst>
            <pc:docMk/>
            <pc:sldMk cId="2310183870" sldId="461"/>
            <ac:picMk id="4" creationId="{0AA2ED3C-2772-46FB-B068-2BAAECCEF173}"/>
          </ac:picMkLst>
        </pc:picChg>
      </pc:sldChg>
      <pc:sldChg chg="modSp mod">
        <pc:chgData name="Kyle Williams" userId="1a6bf4f3-d228-4076-a42b-727acafa84fb" providerId="ADAL" clId="{01E72327-120E-48A4-9CBF-4D094FFF2E04}" dt="2023-04-26T21:14:29.106" v="477" actId="403"/>
        <pc:sldMkLst>
          <pc:docMk/>
          <pc:sldMk cId="2231132193" sldId="463"/>
        </pc:sldMkLst>
        <pc:spChg chg="mod">
          <ac:chgData name="Kyle Williams" userId="1a6bf4f3-d228-4076-a42b-727acafa84fb" providerId="ADAL" clId="{01E72327-120E-48A4-9CBF-4D094FFF2E04}" dt="2023-04-26T21:14:29.106" v="477" actId="403"/>
          <ac:spMkLst>
            <pc:docMk/>
            <pc:sldMk cId="2231132193" sldId="463"/>
            <ac:spMk id="9" creationId="{752DE682-C2FA-77B2-9CA7-5DC3D607054C}"/>
          </ac:spMkLst>
        </pc:spChg>
      </pc:sldChg>
      <pc:sldChg chg="modSp mod">
        <pc:chgData name="Kyle Williams" userId="1a6bf4f3-d228-4076-a42b-727acafa84fb" providerId="ADAL" clId="{01E72327-120E-48A4-9CBF-4D094FFF2E04}" dt="2023-04-19T21:56:59.740" v="114" actId="113"/>
        <pc:sldMkLst>
          <pc:docMk/>
          <pc:sldMk cId="2091676655" sldId="464"/>
        </pc:sldMkLst>
        <pc:spChg chg="mod">
          <ac:chgData name="Kyle Williams" userId="1a6bf4f3-d228-4076-a42b-727acafa84fb" providerId="ADAL" clId="{01E72327-120E-48A4-9CBF-4D094FFF2E04}" dt="2023-04-19T21:56:59.740" v="114" actId="113"/>
          <ac:spMkLst>
            <pc:docMk/>
            <pc:sldMk cId="2091676655" sldId="464"/>
            <ac:spMk id="7" creationId="{00F09709-5CEC-486C-AD7B-6D58BCE72482}"/>
          </ac:spMkLst>
        </pc:spChg>
        <pc:picChg chg="mod">
          <ac:chgData name="Kyle Williams" userId="1a6bf4f3-d228-4076-a42b-727acafa84fb" providerId="ADAL" clId="{01E72327-120E-48A4-9CBF-4D094FFF2E04}" dt="2023-04-19T21:56:53.783" v="112" actId="1076"/>
          <ac:picMkLst>
            <pc:docMk/>
            <pc:sldMk cId="2091676655" sldId="464"/>
            <ac:picMk id="6" creationId="{8B81AD56-36C3-45F6-B986-24F9EDD77F7E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19431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algn="ctr"/>
            <a:fld id="{47855BD9-AF71-426C-9B9B-B0E52B88852E}" type="slidenum">
              <a:rPr lang="de-DE" sz="1000" smtClean="0"/>
              <a:pPr algn="ctr"/>
              <a:t>‹#›</a:t>
            </a:fld>
            <a:endParaRPr lang="de-DE" sz="1000" dirty="0"/>
          </a:p>
        </p:txBody>
      </p:sp>
    </p:spTree>
    <p:extLst>
      <p:ext uri="{BB962C8B-B14F-4D97-AF65-F5344CB8AC3E}">
        <p14:creationId xmlns:p14="http://schemas.microsoft.com/office/powerpoint/2010/main" val="2359932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47688" y="612775"/>
            <a:ext cx="5762625" cy="3241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549000" y="4120162"/>
            <a:ext cx="5760000" cy="45635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2957512" y="8935722"/>
            <a:ext cx="942976" cy="20535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800"/>
            </a:lvl1pPr>
          </a:lstStyle>
          <a:p>
            <a:fld id="{7D8C2C35-2B8A-446E-BEC0-FD36716C29AC}" type="slidenum">
              <a:rPr lang="de-DE" smtClean="0"/>
              <a:pPr/>
              <a:t>‹#›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47385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180000" indent="-180000" algn="l" defTabSz="1088776" rtl="0" eaLnBrk="1" latinLnBrk="0" hangingPunct="1">
      <a:buClr>
        <a:schemeClr val="accent1"/>
      </a:buClr>
      <a:buSzPct val="100000"/>
      <a:buFont typeface="Wingdings" pitchFamily="2" charset="2"/>
      <a:buChar char=""/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360000" indent="-180000" algn="l" defTabSz="1088776" rtl="0" eaLnBrk="1" latinLnBrk="0" hangingPunct="1">
      <a:buClr>
        <a:schemeClr val="accent2"/>
      </a:buClr>
      <a:buSzPct val="80000"/>
      <a:buFont typeface="Symbol" pitchFamily="18" charset="2"/>
      <a:buChar char="-"/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674815" indent="-158780" algn="l" defTabSz="1088776" rtl="0" eaLnBrk="1" latinLnBrk="0" hangingPunct="1">
      <a:buClr>
        <a:schemeClr val="accent2"/>
      </a:buClr>
      <a:buFont typeface="Arial" pitchFamily="34" charset="0"/>
      <a:buChar char="–"/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177552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721940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66328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810716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355104" algn="l" defTabSz="1088776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8C2C35-2B8A-446E-BEC0-FD36716C29AC}" type="slidenum">
              <a:rPr lang="de-DE" smtClean="0"/>
              <a:pPr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854404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8C2C35-2B8A-446E-BEC0-FD36716C29AC}" type="slidenum">
              <a:rPr lang="de-DE" smtClean="0"/>
              <a:pPr/>
              <a:t>15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50972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over with Image or Illustra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9988951" name="SAP Logo Placeholder" descr="{&quot;templafy&quot;:{&quot;id&quot;:&quot;8211376e-7e0f-4100-8abf-d2766b36e08a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10" name="Partner Logo Placeholder">
            <a:extLst>
              <a:ext uri="{FF2B5EF4-FFF2-40B4-BE49-F238E27FC236}">
                <a16:creationId xmlns:a16="http://schemas.microsoft.com/office/drawing/2014/main" id="{14AD55B4-8AE9-6D4D-9CF0-636F5502DA6B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288000" y="4024430"/>
            <a:ext cx="10899174" cy="997196"/>
          </a:xfrm>
        </p:spPr>
        <p:txBody>
          <a:bodyPr vert="horz" wrap="square" lIns="0" tIns="0" rIns="0" bIns="0" rtlCol="0">
            <a:noAutofit/>
          </a:bodyPr>
          <a:lstStyle>
            <a:lvl1pPr>
              <a:lnSpc>
                <a:spcPct val="90000"/>
              </a:lnSpc>
              <a:defRPr lang="de-DE" sz="3600" dirty="0"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</a:p>
        </p:txBody>
      </p:sp>
      <p:pic>
        <p:nvPicPr>
          <p:cNvPr id="1559549149" name="Acquired Company Logo Placeholder" descr="{&quot;templafy&quot;:{&quot;id&quot;:&quot;8f671a28-d69e-4441-948a-f62171616989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75" y="3590141"/>
            <a:ext cx="1109568" cy="225572"/>
          </a:xfrm>
          <a:prstGeom prst="rect">
            <a:avLst/>
          </a:prstGeom>
        </p:spPr>
      </p:pic>
      <p:sp>
        <p:nvSpPr>
          <p:cNvPr id="5" name="Title Image Placeholder" descr="Placeholder title image" title="Title image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1" y="0"/>
            <a:ext cx="12195174" cy="3430006"/>
          </a:xfrm>
          <a:noFill/>
        </p:spPr>
        <p:txBody>
          <a:bodyPr tIns="504000"/>
          <a:lstStyle>
            <a:lvl1pPr algn="ctr"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icon to insert title image or illustration</a:t>
            </a:r>
          </a:p>
        </p:txBody>
      </p:sp>
      <p:sp>
        <p:nvSpPr>
          <p:cNvPr id="11" name="TextBox 10" descr="{&quot;templafy&quot;:{&quot;id&quot;:&quot;786a221e-0792-415e-a5c8-e85f6c72d604&quot;}}">
            <a:extLst>
              <a:ext uri="{FF2B5EF4-FFF2-40B4-BE49-F238E27FC236}">
                <a16:creationId xmlns:a16="http://schemas.microsoft.com/office/drawing/2014/main" id="{5FA1055D-AC51-4580-920B-2CFD930202FA}"/>
              </a:ext>
            </a:extLst>
          </p:cNvPr>
          <p:cNvSpPr txBox="1"/>
          <p:nvPr userDrawn="1"/>
        </p:nvSpPr>
        <p:spPr>
          <a:xfrm>
            <a:off x="282575" y="5725533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000" kern="0" dirty="0"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</p:spTree>
    <p:extLst>
      <p:ext uri="{BB962C8B-B14F-4D97-AF65-F5344CB8AC3E}">
        <p14:creationId xmlns:p14="http://schemas.microsoft.com/office/powerpoint/2010/main" val="24591862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7505">
          <p15:clr>
            <a:srgbClr val="FBAE40"/>
          </p15:clr>
        </p15:guide>
        <p15:guide id="2" orient="horz" pos="4144">
          <p15:clr>
            <a:srgbClr val="FBAE40"/>
          </p15:clr>
        </p15:guide>
        <p15:guide id="3" orient="horz" pos="2162">
          <p15:clr>
            <a:srgbClr val="FBAE40"/>
          </p15:clr>
        </p15:guide>
        <p15:guide id="4" pos="181">
          <p15:clr>
            <a:srgbClr val="FBAE40"/>
          </p15:clr>
        </p15:guide>
        <p15:guide id="5" orient="horz" pos="2534">
          <p15:clr>
            <a:srgbClr val="FBAE40"/>
          </p15:clr>
        </p15:guide>
        <p15:guide id="6" orient="horz" pos="3164">
          <p15:clr>
            <a:srgbClr val="FBAE40"/>
          </p15:clr>
        </p15:guide>
        <p15:guide id="7" orient="horz" pos="3232">
          <p15:clr>
            <a:srgbClr val="FBAE40"/>
          </p15:clr>
        </p15:guide>
        <p15:guide id="8" orient="horz" pos="3504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 Image or Illustra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6993261" name="SAP Logo Placeholder" descr="{&quot;templafy&quot;:{&quot;id&quot;:&quot;7d6a2c2f-e4d7-4fa2-8d5e-3c2579c36991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12" name="Partner Logo Placeholder">
            <a:extLst>
              <a:ext uri="{FF2B5EF4-FFF2-40B4-BE49-F238E27FC236}">
                <a16:creationId xmlns:a16="http://schemas.microsoft.com/office/drawing/2014/main" id="{37451236-BF8E-934B-B7DE-1ADB8A004F3F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288000" y="4024430"/>
            <a:ext cx="10899174" cy="997196"/>
          </a:xfrm>
        </p:spPr>
        <p:txBody>
          <a:bodyPr vert="horz" wrap="square" lIns="0" tIns="0" rIns="0" bIns="0" rtlCol="0">
            <a:noAutofit/>
          </a:bodyPr>
          <a:lstStyle>
            <a:lvl1pPr>
              <a:lnSpc>
                <a:spcPct val="90000"/>
              </a:lnSpc>
              <a:defRPr lang="de-DE" sz="3600" dirty="0"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</a:p>
        </p:txBody>
      </p:sp>
      <p:pic>
        <p:nvPicPr>
          <p:cNvPr id="1540601664" name="Acquired Company Logo Placeholder" descr="{&quot;templafy&quot;:{&quot;id&quot;:&quot;0ae569a5-72be-4770-b408-228f6e90a6af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75" y="3564352"/>
            <a:ext cx="1109568" cy="225572"/>
          </a:xfrm>
          <a:prstGeom prst="rect">
            <a:avLst/>
          </a:prstGeom>
        </p:spPr>
      </p:pic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4FA78832-C268-4EC5-BB82-7F9D7F5B51B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0" y="-1"/>
            <a:ext cx="12195175" cy="34308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TextBox 8" descr="{&quot;templafy&quot;:{&quot;id&quot;:&quot;8892cf5d-fbff-4ea6-9abd-0c3f254668e6&quot;}}">
            <a:extLst>
              <a:ext uri="{FF2B5EF4-FFF2-40B4-BE49-F238E27FC236}">
                <a16:creationId xmlns:a16="http://schemas.microsoft.com/office/drawing/2014/main" id="{67DD20A5-C25F-4185-8EE3-21AD5478BC3E}"/>
              </a:ext>
            </a:extLst>
          </p:cNvPr>
          <p:cNvSpPr txBox="1"/>
          <p:nvPr userDrawn="1"/>
        </p:nvSpPr>
        <p:spPr>
          <a:xfrm>
            <a:off x="282575" y="5752440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000" kern="0" dirty="0"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10" name="TextBox 9" descr="{&quot;templafy&quot;:{&quot;id&quot;:&quot;acb4d0cd-2a97-48ff-9196-37d8e9b0b755&quot;}}">
            <a:extLst>
              <a:ext uri="{FF2B5EF4-FFF2-40B4-BE49-F238E27FC236}">
                <a16:creationId xmlns:a16="http://schemas.microsoft.com/office/drawing/2014/main" id="{6CCEA5EF-92B3-4BC9-A50D-61845483A300}"/>
              </a:ext>
            </a:extLst>
          </p:cNvPr>
          <p:cNvSpPr txBox="1"/>
          <p:nvPr userDrawn="1"/>
        </p:nvSpPr>
        <p:spPr>
          <a:xfrm>
            <a:off x="280987" y="5278227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endParaRPr lang="en-GB" sz="1400" dirty="0">
              <a:solidFill>
                <a:schemeClr val="tx1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271761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7505" userDrawn="1">
          <p15:clr>
            <a:srgbClr val="FBAE40"/>
          </p15:clr>
        </p15:guide>
        <p15:guide id="2" orient="horz" pos="4144" userDrawn="1">
          <p15:clr>
            <a:srgbClr val="FBAE40"/>
          </p15:clr>
        </p15:guide>
        <p15:guide id="3" orient="horz" pos="2162" userDrawn="1">
          <p15:clr>
            <a:srgbClr val="FBAE40"/>
          </p15:clr>
        </p15:guide>
        <p15:guide id="4" pos="181" userDrawn="1">
          <p15:clr>
            <a:srgbClr val="FBAE40"/>
          </p15:clr>
        </p15:guide>
        <p15:guide id="5" orient="horz" pos="2534" userDrawn="1">
          <p15:clr>
            <a:srgbClr val="FBAE40"/>
          </p15:clr>
        </p15:guide>
        <p15:guide id="6" orient="horz" pos="3164" userDrawn="1">
          <p15:clr>
            <a:srgbClr val="FBAE40"/>
          </p15:clr>
        </p15:guide>
        <p15:guide id="7" orient="horz" pos="3232" userDrawn="1">
          <p15:clr>
            <a:srgbClr val="FBAE40"/>
          </p15:clr>
        </p15:guide>
        <p15:guide id="8" orient="horz" pos="3504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out Ima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787374" name="SAP Logo Placeholder" descr="{&quot;templafy&quot;:{&quot;id&quot;:&quot;84bfa374-e72f-4d8a-8e1a-800adba63a69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10" name="Partner Logo Placeholder">
            <a:extLst>
              <a:ext uri="{FF2B5EF4-FFF2-40B4-BE49-F238E27FC236}">
                <a16:creationId xmlns:a16="http://schemas.microsoft.com/office/drawing/2014/main" id="{DA90C4E7-C35C-564D-9269-70A29A50EBF8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288000" y="2706317"/>
            <a:ext cx="10900800" cy="997196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3600"/>
            </a:lvl1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  <a:endParaRPr lang="de-DE" sz="3600" kern="0" dirty="0" err="1"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960108133" name="Acquired Company Logo Placeholder" descr="{&quot;templafy&quot;:{&quot;id&quot;:&quot;51bd11bf-d140-4e7d-9b46-f47c116cb7e0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75" y="2141327"/>
            <a:ext cx="1109568" cy="225572"/>
          </a:xfrm>
          <a:prstGeom prst="rect">
            <a:avLst/>
          </a:prstGeom>
        </p:spPr>
      </p:pic>
      <p:sp>
        <p:nvSpPr>
          <p:cNvPr id="11" name="TextBox 10" descr="{&quot;templafy&quot;:{&quot;id&quot;:&quot;5a957775-14c2-4e42-bdd8-2436aeb51664&quot;}}">
            <a:extLst>
              <a:ext uri="{FF2B5EF4-FFF2-40B4-BE49-F238E27FC236}">
                <a16:creationId xmlns:a16="http://schemas.microsoft.com/office/drawing/2014/main" id="{AC53B201-90B9-4E7D-A16A-96A3B827889D}"/>
              </a:ext>
            </a:extLst>
          </p:cNvPr>
          <p:cNvSpPr txBox="1"/>
          <p:nvPr userDrawn="1"/>
        </p:nvSpPr>
        <p:spPr>
          <a:xfrm>
            <a:off x="282575" y="5080814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000" kern="0" dirty="0"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</p:spTree>
    <p:extLst>
      <p:ext uri="{BB962C8B-B14F-4D97-AF65-F5344CB8AC3E}">
        <p14:creationId xmlns:p14="http://schemas.microsoft.com/office/powerpoint/2010/main" val="19824106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181" userDrawn="1">
          <p15:clr>
            <a:srgbClr val="FBAE40"/>
          </p15:clr>
        </p15:guide>
        <p15:guide id="2" orient="horz" pos="1704" userDrawn="1">
          <p15:clr>
            <a:srgbClr val="FBAE40"/>
          </p15:clr>
        </p15:guide>
        <p15:guide id="3" orient="horz" pos="2688" userDrawn="1">
          <p15:clr>
            <a:srgbClr val="FBAE40"/>
          </p15:clr>
        </p15:guide>
        <p15:guide id="4" orient="horz" pos="2334" userDrawn="1">
          <p15:clr>
            <a:srgbClr val="FBAE40"/>
          </p15:clr>
        </p15:guide>
        <p15:guide id="5" orient="horz" pos="2960" userDrawn="1">
          <p15:clr>
            <a:srgbClr val="FBAE40"/>
          </p15:clr>
        </p15:guide>
        <p15:guide id="7" orient="horz" pos="4144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 Pictogra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9676148" name="SAP Logo Placeholer" descr="{&quot;templafy&quot;:{&quot;id&quot;:&quot;3c53a248-47b1-49b9-a45d-6d5a00fdd57d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12" name="Partner Logo Placeholder">
            <a:extLst>
              <a:ext uri="{FF2B5EF4-FFF2-40B4-BE49-F238E27FC236}">
                <a16:creationId xmlns:a16="http://schemas.microsoft.com/office/drawing/2014/main" id="{CDF488C1-3A47-E949-B29F-E38211D2C511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7" name="Pictogram Placeholder"/>
          <p:cNvSpPr>
            <a:spLocks noGrp="1"/>
          </p:cNvSpPr>
          <p:nvPr>
            <p:ph type="pic" sz="quarter" idx="16"/>
          </p:nvPr>
        </p:nvSpPr>
        <p:spPr>
          <a:xfrm>
            <a:off x="6954855" y="963000"/>
            <a:ext cx="4932000" cy="4932000"/>
          </a:xfrm>
        </p:spPr>
        <p:txBody>
          <a:bodyPr/>
          <a:lstStyle>
            <a:lvl1pPr>
              <a:defRPr>
                <a:noFill/>
              </a:defRPr>
            </a:lvl1pPr>
          </a:lstStyle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8" name="Title"/>
          <p:cNvSpPr>
            <a:spLocks noGrp="1"/>
          </p:cNvSpPr>
          <p:nvPr>
            <p:ph type="title" hasCustomPrompt="1"/>
          </p:nvPr>
        </p:nvSpPr>
        <p:spPr>
          <a:xfrm>
            <a:off x="288001" y="2706317"/>
            <a:ext cx="6372000" cy="997196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3600"/>
            </a:lvl1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  <a:endParaRPr lang="de-DE" sz="3600" kern="0" dirty="0" err="1"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28414326" name="Acquired Company Logo Placeholder" descr="{&quot;templafy&quot;:{&quot;id&quot;:&quot;f8b3aeee-4f34-408f-a3b7-383b611e2d32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001" y="2139633"/>
            <a:ext cx="1109568" cy="225572"/>
          </a:xfrm>
          <a:prstGeom prst="rect">
            <a:avLst/>
          </a:prstGeom>
        </p:spPr>
      </p:pic>
      <p:sp>
        <p:nvSpPr>
          <p:cNvPr id="13" name="TextBox 12" descr="{&quot;templafy&quot;:{&quot;id&quot;:&quot;4c088f8c-8979-4f72-8258-7fc4b180ba40&quot;}}">
            <a:extLst>
              <a:ext uri="{FF2B5EF4-FFF2-40B4-BE49-F238E27FC236}">
                <a16:creationId xmlns:a16="http://schemas.microsoft.com/office/drawing/2014/main" id="{7B706199-4913-4B55-9B5D-8E70090DB84E}"/>
              </a:ext>
            </a:extLst>
          </p:cNvPr>
          <p:cNvSpPr txBox="1"/>
          <p:nvPr userDrawn="1"/>
        </p:nvSpPr>
        <p:spPr>
          <a:xfrm>
            <a:off x="282575" y="5080814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000" kern="0" dirty="0"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</p:spTree>
    <p:extLst>
      <p:ext uri="{BB962C8B-B14F-4D97-AF65-F5344CB8AC3E}">
        <p14:creationId xmlns:p14="http://schemas.microsoft.com/office/powerpoint/2010/main" val="3048046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1" pos="181" userDrawn="1">
          <p15:clr>
            <a:srgbClr val="FBAE40"/>
          </p15:clr>
        </p15:guide>
        <p15:guide id="2" orient="horz" pos="1704" userDrawn="1">
          <p15:clr>
            <a:srgbClr val="FBAE40"/>
          </p15:clr>
        </p15:guide>
        <p15:guide id="3" pos="4196" userDrawn="1">
          <p15:clr>
            <a:srgbClr val="FBAE40"/>
          </p15:clr>
        </p15:guide>
        <p15:guide id="4" orient="horz" pos="2688" userDrawn="1">
          <p15:clr>
            <a:srgbClr val="FBAE40"/>
          </p15:clr>
        </p15:guide>
        <p15:guide id="5" orient="horz" pos="2335" userDrawn="1">
          <p15:clr>
            <a:srgbClr val="FBAE40"/>
          </p15:clr>
        </p15:guide>
        <p15:guide id="6" orient="horz" pos="2960" userDrawn="1">
          <p15:clr>
            <a:srgbClr val="FBAE40"/>
          </p15:clr>
        </p15:guide>
        <p15:guide id="7" orient="horz" pos="4144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genda items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11185200" cy="4716000"/>
          </a:xfrm>
        </p:spPr>
        <p:txBody>
          <a:bodyPr>
            <a:normAutofit/>
          </a:bodyPr>
          <a:lstStyle>
            <a:lvl1pPr marL="0" marR="0" indent="0" algn="l" defTabSz="1088558" rtl="0" eaLnBrk="1" fontAlgn="auto" latinLnBrk="0" hangingPunct="1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 sz="2000" b="0"/>
            </a:lvl1pPr>
            <a:lvl2pPr marL="179964" marR="0" indent="-179964" algn="l" defTabSz="108855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tabLst/>
              <a:defRPr sz="1800"/>
            </a:lvl2pPr>
            <a:lvl3pPr marL="359928" marR="0" indent="-179352" algn="l" defTabSz="1088558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Arial" pitchFamily="34" charset="0"/>
              <a:buChar char="–"/>
              <a:tabLst/>
              <a:defRPr sz="1800" baseline="0"/>
            </a:lvl3pPr>
            <a:lvl4pPr marL="539892" marR="0" indent="-179964" algn="l" defTabSz="1088558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Courier New" pitchFamily="49" charset="0"/>
              <a:buChar char="o"/>
              <a:tabLst/>
              <a:defRPr sz="1600"/>
            </a:lvl4pPr>
            <a:lvl5pPr>
              <a:buClr>
                <a:schemeClr val="accent2"/>
              </a:buClr>
              <a:buFont typeface="Arial" pitchFamily="34" charset="0"/>
              <a:buChar char="–"/>
              <a:defRPr/>
            </a:lvl5pPr>
          </a:lstStyle>
          <a:p>
            <a:pPr lvl="0"/>
            <a:r>
              <a:rPr lang="en-US" dirty="0"/>
              <a:t>Agenda Item/Divider Headline</a:t>
            </a:r>
          </a:p>
          <a:p>
            <a:pPr lvl="1"/>
            <a:r>
              <a:rPr lang="en-US" dirty="0"/>
              <a:t>Details</a:t>
            </a:r>
          </a:p>
        </p:txBody>
      </p:sp>
      <p:sp>
        <p:nvSpPr>
          <p:cNvPr id="3" name="Agenda 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18593606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1020" userDrawn="1">
          <p15:clr>
            <a:srgbClr val="FBAE40"/>
          </p15:clr>
        </p15:guide>
        <p15:guide id="3" pos="7364" userDrawn="1">
          <p15:clr>
            <a:srgbClr val="FBAE40"/>
          </p15:clr>
        </p15:guide>
        <p15:guide id="4" orient="horz" pos="316" userDrawn="1">
          <p15:clr>
            <a:srgbClr val="FBAE40"/>
          </p15:clr>
        </p15:guide>
        <p15:guide id="5" orient="horz" pos="551" userDrawn="1">
          <p15:clr>
            <a:srgbClr val="FBAE40"/>
          </p15:clr>
        </p15:guide>
        <p15:guide id="6" orient="horz" pos="3992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Pa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vider text"/>
          <p:cNvSpPr>
            <a:spLocks noGrp="1"/>
          </p:cNvSpPr>
          <p:nvPr>
            <p:ph type="ctrTitle" hasCustomPrompt="1"/>
          </p:nvPr>
        </p:nvSpPr>
        <p:spPr bwMode="black">
          <a:xfrm>
            <a:off x="504000" y="3090446"/>
            <a:ext cx="11185200" cy="677108"/>
          </a:xfrm>
        </p:spPr>
        <p:txBody>
          <a:bodyPr anchor="ctr" anchorCtr="0">
            <a:noAutofit/>
          </a:bodyPr>
          <a:lstStyle>
            <a:lvl1pPr>
              <a:defRPr sz="4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Divider page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09527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2160" userDrawn="1">
          <p15:clr>
            <a:srgbClr val="FBAE40"/>
          </p15:clr>
        </p15:guide>
        <p15:guide id="3" pos="7364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Page with Imag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vider image placeholder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1" y="3427200"/>
            <a:ext cx="12195175" cy="3430800"/>
          </a:xfrm>
          <a:noFill/>
        </p:spPr>
        <p:txBody>
          <a:bodyPr tIns="324000"/>
          <a:lstStyle>
            <a:lvl1pPr marL="0" marR="0" indent="0" algn="ctr" defTabSz="1088558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 sz="1600">
                <a:solidFill>
                  <a:schemeClr val="tx1"/>
                </a:solidFill>
              </a:defRPr>
            </a:lvl1pPr>
          </a:lstStyle>
          <a:p>
            <a:pPr marL="0" marR="0" lvl="0" indent="0" algn="ctr" defTabSz="1088558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lang="en-US" dirty="0"/>
              <a:t>Placeholder for image and illustration</a:t>
            </a:r>
          </a:p>
        </p:txBody>
      </p:sp>
      <p:sp>
        <p:nvSpPr>
          <p:cNvPr id="2" name="Divider text"/>
          <p:cNvSpPr>
            <a:spLocks noGrp="1"/>
          </p:cNvSpPr>
          <p:nvPr>
            <p:ph type="ctrTitle" hasCustomPrompt="1"/>
          </p:nvPr>
        </p:nvSpPr>
        <p:spPr bwMode="black">
          <a:xfrm>
            <a:off x="504000" y="1375046"/>
            <a:ext cx="11185200" cy="677108"/>
          </a:xfrm>
        </p:spPr>
        <p:txBody>
          <a:bodyPr anchor="t" anchorCtr="0">
            <a:noAutofit/>
          </a:bodyPr>
          <a:lstStyle>
            <a:lvl1pPr>
              <a:defRPr sz="4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Divider page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089852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7364" userDrawn="1">
          <p15:clr>
            <a:srgbClr val="FBAE40"/>
          </p15:clr>
        </p15:guide>
        <p15:guide id="3" pos="317" userDrawn="1">
          <p15:clr>
            <a:srgbClr val="FBAE40"/>
          </p15:clr>
        </p15:guide>
        <p15:guide id="4" orient="horz" pos="865" userDrawn="1">
          <p15:clr>
            <a:srgbClr val="FBAE40"/>
          </p15:clr>
        </p15:guide>
        <p15:guide id="5" orient="horz" pos="1294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67436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pos="7364" userDrawn="1">
          <p15:clr>
            <a:srgbClr val="FBAE40"/>
          </p15:clr>
        </p15:guide>
        <p15:guide id="4" orient="horz" pos="551" userDrawn="1">
          <p15:clr>
            <a:srgbClr val="FBAE40"/>
          </p15:clr>
        </p15:guide>
        <p15:guide id="5" orient="horz" pos="3992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3999" y="1620000"/>
            <a:ext cx="11186477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3322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6" userDrawn="1">
          <p15:clr>
            <a:srgbClr val="FBAE40"/>
          </p15:clr>
        </p15:guide>
        <p15:guide id="2" orient="horz" pos="3991" userDrawn="1">
          <p15:clr>
            <a:srgbClr val="FBAE40"/>
          </p15:clr>
        </p15:guide>
        <p15:guide id="3" pos="7364" userDrawn="1">
          <p15:clr>
            <a:srgbClr val="FBAE40"/>
          </p15:clr>
        </p15:guide>
        <p15:guide id="4" orient="horz" pos="318" userDrawn="1">
          <p15:clr>
            <a:srgbClr val="FBAE40"/>
          </p15:clr>
        </p15:guide>
        <p15:guide id="5" orient="horz" pos="552" userDrawn="1">
          <p15:clr>
            <a:srgbClr val="FBAE40"/>
          </p15:clr>
        </p15:guide>
        <p15:guide id="6" orient="horz" pos="1020" userDrawn="1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: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- column 2"/>
          <p:cNvSpPr>
            <a:spLocks noGrp="1"/>
          </p:cNvSpPr>
          <p:nvPr>
            <p:ph type="body" sz="quarter" idx="11" hasCustomPrompt="1"/>
          </p:nvPr>
        </p:nvSpPr>
        <p:spPr>
          <a:xfrm>
            <a:off x="6362477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- column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4814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991" userDrawn="1">
          <p15:clr>
            <a:srgbClr val="FBAE40"/>
          </p15:clr>
        </p15:guide>
        <p15:guide id="3" pos="7364" userDrawn="1">
          <p15:clr>
            <a:srgbClr val="FBAE40"/>
          </p15:clr>
        </p15:guide>
        <p15:guide id="4" pos="3674" userDrawn="1">
          <p15:clr>
            <a:srgbClr val="FBAE40"/>
          </p15:clr>
        </p15:guide>
        <p15:guide id="5" pos="4007" userDrawn="1">
          <p15:clr>
            <a:srgbClr val="FBAE40"/>
          </p15:clr>
        </p15:guide>
        <p15:guide id="6" orient="horz" pos="317" userDrawn="1">
          <p15:clr>
            <a:srgbClr val="FBAE40"/>
          </p15:clr>
        </p15:guide>
        <p15:guide id="7" orient="horz" pos="551" userDrawn="1">
          <p15:clr>
            <a:srgbClr val="FBAE40"/>
          </p15:clr>
        </p15:guide>
        <p15:guide id="8" orient="horz" pos="102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: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- column 3"/>
          <p:cNvSpPr>
            <a:spLocks noGrp="1"/>
          </p:cNvSpPr>
          <p:nvPr>
            <p:ph type="body" sz="quarter" idx="13" hasCustomPrompt="1"/>
          </p:nvPr>
        </p:nvSpPr>
        <p:spPr>
          <a:xfrm>
            <a:off x="8126477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- column 2"/>
          <p:cNvSpPr>
            <a:spLocks noGrp="1"/>
          </p:cNvSpPr>
          <p:nvPr>
            <p:ph type="body" sz="quarter" idx="12" hasCustomPrompt="1"/>
          </p:nvPr>
        </p:nvSpPr>
        <p:spPr>
          <a:xfrm>
            <a:off x="4315238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- column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4163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pos="2563" userDrawn="1">
          <p15:clr>
            <a:srgbClr val="FBAE40"/>
          </p15:clr>
        </p15:guide>
        <p15:guide id="4" pos="2717" userDrawn="1">
          <p15:clr>
            <a:srgbClr val="FBAE40"/>
          </p15:clr>
        </p15:guide>
        <p15:guide id="5" pos="4964" userDrawn="1">
          <p15:clr>
            <a:srgbClr val="FBAE40"/>
          </p15:clr>
        </p15:guide>
        <p15:guide id="6" pos="5119" userDrawn="1">
          <p15:clr>
            <a:srgbClr val="FBAE40"/>
          </p15:clr>
        </p15:guide>
        <p15:guide id="7" pos="7364" userDrawn="1">
          <p15:clr>
            <a:srgbClr val="FBAE40"/>
          </p15:clr>
        </p15:guide>
        <p15:guide id="8" orient="horz" pos="551" userDrawn="1">
          <p15:clr>
            <a:srgbClr val="FBAE40"/>
          </p15:clr>
        </p15:guide>
        <p15:guide id="9" orient="horz" pos="1020" userDrawn="1">
          <p15:clr>
            <a:srgbClr val="FBAE40"/>
          </p15:clr>
        </p15:guide>
        <p15:guide id="10" orient="horz" pos="399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6362477" y="4770000"/>
            <a:ext cx="5328000" cy="156600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6362477" y="1620000"/>
            <a:ext cx="5328000" cy="2631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4770000"/>
            <a:ext cx="5328000" cy="156600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1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5328000" cy="2631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49412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orient="horz" pos="551" userDrawn="1">
          <p15:clr>
            <a:srgbClr val="FBAE40"/>
          </p15:clr>
        </p15:guide>
        <p15:guide id="4" orient="horz" pos="1020" userDrawn="1">
          <p15:clr>
            <a:srgbClr val="FBAE40"/>
          </p15:clr>
        </p15:guide>
        <p15:guide id="5" orient="horz" pos="2678" userDrawn="1">
          <p15:clr>
            <a:srgbClr val="FBAE40"/>
          </p15:clr>
        </p15:guide>
        <p15:guide id="6" orient="horz" pos="3004" userDrawn="1">
          <p15:clr>
            <a:srgbClr val="FBAE40"/>
          </p15:clr>
        </p15:guide>
        <p15:guide id="7" orient="horz" pos="3991" userDrawn="1">
          <p15:clr>
            <a:srgbClr val="FBAE40"/>
          </p15:clr>
        </p15:guide>
        <p15:guide id="8" pos="3682" userDrawn="1">
          <p15:clr>
            <a:srgbClr val="FBAE40"/>
          </p15:clr>
        </p15:guide>
        <p15:guide id="9" pos="4000" userDrawn="1">
          <p15:clr>
            <a:srgbClr val="FBAE40"/>
          </p15:clr>
        </p15:guide>
        <p15:guide id="10" pos="7364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8299277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8299277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4401639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401639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1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766759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pos="2455" userDrawn="1">
          <p15:clr>
            <a:srgbClr val="FBAE40"/>
          </p15:clr>
        </p15:guide>
        <p15:guide id="4" pos="2773" userDrawn="1">
          <p15:clr>
            <a:srgbClr val="FBAE40"/>
          </p15:clr>
        </p15:guide>
        <p15:guide id="5" pos="4910" userDrawn="1">
          <p15:clr>
            <a:srgbClr val="FBAE40"/>
          </p15:clr>
        </p15:guide>
        <p15:guide id="6" pos="5227" userDrawn="1">
          <p15:clr>
            <a:srgbClr val="FBAE40"/>
          </p15:clr>
        </p15:guide>
        <p15:guide id="7" pos="7364" userDrawn="1">
          <p15:clr>
            <a:srgbClr val="FBAE40"/>
          </p15:clr>
        </p15:guide>
        <p15:guide id="8" orient="horz" pos="551" userDrawn="1">
          <p15:clr>
            <a:srgbClr val="FBAE40"/>
          </p15:clr>
        </p15:guide>
        <p15:guide id="9" orient="horz" pos="1020" userDrawn="1">
          <p15:clr>
            <a:srgbClr val="FBAE40"/>
          </p15:clr>
        </p15:guide>
        <p15:guide id="10" orient="horz" pos="2428" userDrawn="1">
          <p15:clr>
            <a:srgbClr val="FBAE40"/>
          </p15:clr>
        </p15:guide>
        <p15:guide id="11" orient="horz" pos="2743" userDrawn="1">
          <p15:clr>
            <a:srgbClr val="FBAE40"/>
          </p15:clr>
        </p15:guide>
        <p15:guide id="12" orient="horz" pos="3991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- column 2"/>
          <p:cNvSpPr>
            <a:spLocks noGrp="1"/>
          </p:cNvSpPr>
          <p:nvPr>
            <p:ph type="body" sz="quarter" idx="13" hasCustomPrompt="1"/>
          </p:nvPr>
        </p:nvSpPr>
        <p:spPr>
          <a:xfrm>
            <a:off x="9274877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9274877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13" name="Text placeholder - column 2"/>
          <p:cNvSpPr>
            <a:spLocks noGrp="1"/>
          </p:cNvSpPr>
          <p:nvPr>
            <p:ph type="body" sz="quarter" idx="17" hasCustomPrompt="1"/>
          </p:nvPr>
        </p:nvSpPr>
        <p:spPr>
          <a:xfrm>
            <a:off x="6351252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6351252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9" name="Text placeholder - column 2"/>
          <p:cNvSpPr>
            <a:spLocks noGrp="1"/>
          </p:cNvSpPr>
          <p:nvPr>
            <p:ph type="body" sz="quarter" idx="15" hasCustomPrompt="1"/>
          </p:nvPr>
        </p:nvSpPr>
        <p:spPr>
          <a:xfrm>
            <a:off x="3427626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3427626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- column 2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3878220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059447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orient="horz" pos="551" userDrawn="1">
          <p15:clr>
            <a:srgbClr val="FBAE40"/>
          </p15:clr>
        </p15:guide>
        <p15:guide id="4" orient="horz" pos="1021" userDrawn="1">
          <p15:clr>
            <a:srgbClr val="FBAE40"/>
          </p15:clr>
        </p15:guide>
        <p15:guide id="5" orient="horz" pos="2110" userDrawn="1">
          <p15:clr>
            <a:srgbClr val="FBAE40"/>
          </p15:clr>
        </p15:guide>
        <p15:guide id="6" orient="horz" pos="2442" userDrawn="1">
          <p15:clr>
            <a:srgbClr val="FBAE40"/>
          </p15:clr>
        </p15:guide>
        <p15:guide id="7" orient="horz" pos="3990" userDrawn="1">
          <p15:clr>
            <a:srgbClr val="FBAE40"/>
          </p15:clr>
        </p15:guide>
        <p15:guide id="8" pos="1840" userDrawn="1">
          <p15:clr>
            <a:srgbClr val="FBAE40"/>
          </p15:clr>
        </p15:guide>
        <p15:guide id="9" pos="2159" userDrawn="1">
          <p15:clr>
            <a:srgbClr val="FBAE40"/>
          </p15:clr>
        </p15:guide>
        <p15:guide id="10" pos="3683" userDrawn="1">
          <p15:clr>
            <a:srgbClr val="FBAE40"/>
          </p15:clr>
        </p15:guide>
        <p15:guide id="11" pos="4000" userDrawn="1">
          <p15:clr>
            <a:srgbClr val="FBAE40"/>
          </p15:clr>
        </p15:guide>
        <p15:guide id="12" pos="5525" userDrawn="1">
          <p15:clr>
            <a:srgbClr val="FBAE40"/>
          </p15:clr>
        </p15:guide>
        <p15:guide id="13" pos="5842" userDrawn="1">
          <p15:clr>
            <a:srgbClr val="FBAE40"/>
          </p15:clr>
        </p15:guide>
        <p15:guide id="14" pos="7364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Quote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800000"/>
            <a:ext cx="11185200" cy="3285032"/>
          </a:xfrm>
        </p:spPr>
        <p:txBody>
          <a:bodyPr/>
          <a:lstStyle>
            <a:lvl1pPr marL="395921" indent="-395921">
              <a:lnSpc>
                <a:spcPct val="90000"/>
              </a:lnSpc>
              <a:spcBef>
                <a:spcPts val="600"/>
              </a:spcBef>
              <a:defRPr sz="5999" b="1"/>
            </a:lvl1pPr>
            <a:lvl2pPr marL="395921" indent="0">
              <a:buNone/>
              <a:defRPr sz="1600"/>
            </a:lvl2pPr>
          </a:lstStyle>
          <a:p>
            <a:pPr lvl="0"/>
            <a:r>
              <a:rPr lang="en-US" noProof="0" dirty="0"/>
              <a:t>“Quote goes here </a:t>
            </a:r>
            <a:br>
              <a:rPr lang="en-US" noProof="0" dirty="0"/>
            </a:br>
            <a:r>
              <a:rPr lang="en-US" noProof="0" dirty="0"/>
              <a:t>and here.”</a:t>
            </a:r>
          </a:p>
          <a:p>
            <a:pPr lvl="1"/>
            <a:r>
              <a:rPr lang="en-US" noProof="0" dirty="0"/>
              <a:t>Source</a:t>
            </a:r>
          </a:p>
        </p:txBody>
      </p:sp>
    </p:spTree>
    <p:extLst>
      <p:ext uri="{BB962C8B-B14F-4D97-AF65-F5344CB8AC3E}">
        <p14:creationId xmlns:p14="http://schemas.microsoft.com/office/powerpoint/2010/main" val="93278590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4" orient="horz" pos="1133" userDrawn="1">
          <p15:clr>
            <a:srgbClr val="FBAE40"/>
          </p15:clr>
        </p15:guide>
        <p15:guide id="5" orient="horz" pos="3204" userDrawn="1">
          <p15:clr>
            <a:srgbClr val="FBAE40"/>
          </p15:clr>
        </p15:guide>
        <p15:guide id="6" pos="7363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 with Imag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/3 right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8127175" y="0"/>
            <a:ext cx="4068000" cy="6858000"/>
          </a:xfrm>
          <a:noFill/>
        </p:spPr>
        <p:txBody>
          <a:bodyPr vert="horz" lIns="0" tIns="2448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</a:t>
            </a:r>
            <a:endParaRPr lang="de-DE" dirty="0"/>
          </a:p>
        </p:txBody>
      </p:sp>
      <p:sp>
        <p:nvSpPr>
          <p:cNvPr id="7" name="Text Placeholder"/>
          <p:cNvSpPr>
            <a:spLocks noGrp="1"/>
          </p:cNvSpPr>
          <p:nvPr>
            <p:ph type="body" sz="quarter" idx="11" hasCustomPrompt="1"/>
          </p:nvPr>
        </p:nvSpPr>
        <p:spPr bwMode="black">
          <a:xfrm>
            <a:off x="503999" y="1620000"/>
            <a:ext cx="7092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e-DE" dirty="0"/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7092000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502026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991" userDrawn="1">
          <p15:clr>
            <a:srgbClr val="FBAE40"/>
          </p15:clr>
        </p15:guide>
        <p15:guide id="3" pos="4786" userDrawn="1">
          <p15:clr>
            <a:srgbClr val="FBAE40"/>
          </p15:clr>
        </p15:guide>
        <p15:guide id="4" pos="5119" userDrawn="1">
          <p15:clr>
            <a:srgbClr val="FBAE40"/>
          </p15:clr>
        </p15:guide>
        <p15:guide id="5" orient="horz" pos="317" userDrawn="1">
          <p15:clr>
            <a:srgbClr val="FBAE40"/>
          </p15:clr>
        </p15:guide>
        <p15:guide id="6" orient="horz" pos="551" userDrawn="1">
          <p15:clr>
            <a:srgbClr val="FBAE40"/>
          </p15:clr>
        </p15:guide>
        <p15:guide id="7" orient="horz" pos="102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Bleed Im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1" y="0"/>
            <a:ext cx="12195175" cy="6858000"/>
          </a:xfrm>
          <a:noFill/>
        </p:spPr>
        <p:txBody>
          <a:bodyPr vert="horz" lIns="0" tIns="2448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3979114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Screensh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6362477" y="1620000"/>
            <a:ext cx="5328000" cy="4716000"/>
          </a:xfrm>
          <a:noFill/>
        </p:spPr>
        <p:txBody>
          <a:bodyPr vert="horz" lIns="0" tIns="1512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screenshot</a:t>
            </a:r>
            <a:endParaRPr lang="de-DE" dirty="0"/>
          </a:p>
        </p:txBody>
      </p:sp>
      <p:sp>
        <p:nvSpPr>
          <p:cNvPr id="4" name="Text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72272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1020" userDrawn="1">
          <p15:clr>
            <a:srgbClr val="FBAE40"/>
          </p15:clr>
        </p15:guide>
        <p15:guide id="3" pos="3674" userDrawn="1">
          <p15:clr>
            <a:srgbClr val="FBAE40"/>
          </p15:clr>
        </p15:guide>
        <p15:guide id="4" pos="4008" userDrawn="1">
          <p15:clr>
            <a:srgbClr val="FBAE40"/>
          </p15:clr>
        </p15:guide>
        <p15:guide id="5" pos="7364" userDrawn="1">
          <p15:clr>
            <a:srgbClr val="FBAE40"/>
          </p15:clr>
        </p15:guide>
        <p15:guide id="6" orient="horz" pos="317" userDrawn="1">
          <p15:clr>
            <a:srgbClr val="FBAE40"/>
          </p15:clr>
        </p15:guide>
        <p15:guide id="7" orient="horz" pos="551" userDrawn="1">
          <p15:clr>
            <a:srgbClr val="FBAE40"/>
          </p15:clr>
        </p15:guide>
        <p15:guide id="8" orient="horz" pos="3991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"/>
          <p:cNvSpPr>
            <a:spLocks noGrp="1"/>
          </p:cNvSpPr>
          <p:nvPr>
            <p:ph idx="1" hasCustomPrompt="1"/>
          </p:nvPr>
        </p:nvSpPr>
        <p:spPr bwMode="gray">
          <a:xfrm>
            <a:off x="504000" y="1620000"/>
            <a:ext cx="11185200" cy="4716000"/>
          </a:xfrm>
          <a:noFill/>
        </p:spPr>
        <p:txBody>
          <a:bodyPr tIns="1368000"/>
          <a:lstStyle>
            <a:lvl1pPr algn="ctr">
              <a:defRPr sz="1400" b="0"/>
            </a:lvl1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60987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 userDrawn="1">
          <p15:clr>
            <a:srgbClr val="FBAE40"/>
          </p15:clr>
        </p15:guide>
        <p15:guide id="2" orient="horz" pos="317" userDrawn="1">
          <p15:clr>
            <a:srgbClr val="FBAE40"/>
          </p15:clr>
        </p15:guide>
        <p15:guide id="3" orient="horz" pos="551" userDrawn="1">
          <p15:clr>
            <a:srgbClr val="FBAE40"/>
          </p15:clr>
        </p15:guide>
        <p15:guide id="4" orient="horz" pos="1020" userDrawn="1">
          <p15:clr>
            <a:srgbClr val="FBAE40"/>
          </p15:clr>
        </p15:guide>
        <p15:guide id="5" orient="horz" pos="3991" userDrawn="1">
          <p15:clr>
            <a:srgbClr val="FBAE40"/>
          </p15:clr>
        </p15:guide>
        <p15:guide id="6" pos="7364" userDrawn="1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42181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and Contact Informa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B62EF80-ED78-484B-AC34-B314C73F9091}"/>
              </a:ext>
            </a:extLst>
          </p:cNvPr>
          <p:cNvSpPr txBox="1"/>
          <p:nvPr userDrawn="1"/>
        </p:nvSpPr>
        <p:spPr>
          <a:xfrm>
            <a:off x="503238" y="1466850"/>
            <a:ext cx="4391247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5500" b="1" kern="0" dirty="0">
                <a:ea typeface="Arial Unicode MS" pitchFamily="34" charset="-128"/>
                <a:cs typeface="Arial Unicode MS" pitchFamily="34" charset="-128"/>
              </a:rPr>
              <a:t>Thank you.</a:t>
            </a:r>
          </a:p>
        </p:txBody>
      </p:sp>
      <p:pic>
        <p:nvPicPr>
          <p:cNvPr id="1656826411" name="SAP Logo Placeholder" descr="{&quot;templafy&quot;:{&quot;id&quot;:&quot;b6e9bac4-8fe4-439a-9736-fd5f0f6a060a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60" y="5797296"/>
            <a:ext cx="2208436" cy="532020"/>
          </a:xfrm>
          <a:prstGeom prst="rect">
            <a:avLst/>
          </a:prstGeom>
        </p:spPr>
      </p:pic>
      <p:pic>
        <p:nvPicPr>
          <p:cNvPr id="804980926" name="Acquired Company Logo Placeholder" descr="{&quot;templafy&quot;:{&quot;id&quot;:&quot;0ba93dc0-d3d1-410b-af8e-7867c0daf63c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000" y="522453"/>
            <a:ext cx="1109568" cy="225572"/>
          </a:xfrm>
          <a:prstGeom prst="rect">
            <a:avLst/>
          </a:prstGeom>
        </p:spPr>
      </p:pic>
      <p:sp>
        <p:nvSpPr>
          <p:cNvPr id="9" name="Copyright Placeholder" descr="{&quot;templafy&quot;:{&quot;id&quot;:&quot;ba9fff8e-a26f-4604-9418-39eec7243848&quot;}}">
            <a:extLst>
              <a:ext uri="{FF2B5EF4-FFF2-40B4-BE49-F238E27FC236}">
                <a16:creationId xmlns:a16="http://schemas.microsoft.com/office/drawing/2014/main" id="{EDAF1AF5-D568-20CC-6052-F655D86F5486}"/>
              </a:ext>
            </a:extLst>
          </p:cNvPr>
          <p:cNvSpPr txBox="1">
            <a:spLocks/>
          </p:cNvSpPr>
          <p:nvPr userDrawn="1"/>
        </p:nvSpPr>
        <p:spPr>
          <a:xfrm>
            <a:off x="504001" y="6536751"/>
            <a:ext cx="10155600" cy="138498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39892" indent="0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sz="600" dirty="0"/>
              <a:t>© 2022 SAP SE or an SAP affiliate company. All rights reserved. See Legal Notice on www.sap.com/legal-notice for use terms, disclaimers, disclosures, or restrictions related to SAP Materials for general audiences.</a:t>
            </a:r>
          </a:p>
        </p:txBody>
      </p:sp>
    </p:spTree>
    <p:extLst>
      <p:ext uri="{BB962C8B-B14F-4D97-AF65-F5344CB8AC3E}">
        <p14:creationId xmlns:p14="http://schemas.microsoft.com/office/powerpoint/2010/main" val="78109031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sldNum="0" hdr="0" ftr="0" dt="0"/>
  <p:extLst>
    <p:ext uri="{DCECCB84-F9BA-43D5-87BE-67443E8EF086}">
      <p15:sldGuideLst xmlns:p15="http://schemas.microsoft.com/office/powerpoint/2012/main">
        <p15:guide id="1" pos="7364" userDrawn="1">
          <p15:clr>
            <a:srgbClr val="FBAE40"/>
          </p15:clr>
        </p15:guide>
        <p15:guide id="2" orient="horz" pos="924" userDrawn="1">
          <p15:clr>
            <a:srgbClr val="FBAE40"/>
          </p15:clr>
        </p15:guide>
        <p15:guide id="4" orient="horz" pos="1830" userDrawn="1">
          <p15:clr>
            <a:srgbClr val="FBAE40"/>
          </p15:clr>
        </p15:guide>
        <p15:guide id="5" orient="horz" pos="4000" userDrawn="1">
          <p15:clr>
            <a:srgbClr val="FBAE40"/>
          </p15:clr>
        </p15:guide>
        <p15:guide id="6" pos="317" userDrawn="1">
          <p15:clr>
            <a:srgbClr val="FBAE40"/>
          </p15:clr>
        </p15:guide>
        <p15:guide id="8" pos="3841" userDrawn="1">
          <p15:clr>
            <a:srgbClr val="FBAE40"/>
          </p15:clr>
        </p15:guide>
        <p15:guide id="9" orient="horz" pos="318" userDrawn="1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 not u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6CBC70C-7A6F-BDED-70BE-C18DDEDBAFB8}"/>
              </a:ext>
            </a:extLst>
          </p:cNvPr>
          <p:cNvSpPr txBox="1"/>
          <p:nvPr userDrawn="1"/>
        </p:nvSpPr>
        <p:spPr>
          <a:xfrm>
            <a:off x="1236133" y="2726266"/>
            <a:ext cx="9008534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3200" kern="0" dirty="0">
                <a:solidFill>
                  <a:schemeClr val="tx1"/>
                </a:solidFill>
                <a:ea typeface="Arial Unicode MS" pitchFamily="34" charset="-128"/>
                <a:cs typeface="Arial Unicode MS" pitchFamily="34" charset="-128"/>
              </a:rPr>
              <a:t>Please do not use the following two layouts.</a:t>
            </a:r>
          </a:p>
        </p:txBody>
      </p:sp>
    </p:spTree>
    <p:extLst>
      <p:ext uri="{BB962C8B-B14F-4D97-AF65-F5344CB8AC3E}">
        <p14:creationId xmlns:p14="http://schemas.microsoft.com/office/powerpoint/2010/main" val="24924728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 TO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92DFC-FD1B-4A52-9C53-4B7EF4A1FB05}"/>
              </a:ext>
            </a:extLst>
          </p:cNvPr>
          <p:cNvSpPr>
            <a:spLocks noGrp="1"/>
          </p:cNvSpPr>
          <p:nvPr>
            <p:ph type="title" idx="10" hasCustomPrompt="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Agenda</a:t>
            </a:r>
            <a:endParaRPr lang="en-GB"/>
          </a:p>
        </p:txBody>
      </p:sp>
      <p:grpSp>
        <p:nvGrpSpPr>
          <p:cNvPr id="133" name="SP Agenda Section" hidden="1">
            <a:extLst>
              <a:ext uri="{FF2B5EF4-FFF2-40B4-BE49-F238E27FC236}">
                <a16:creationId xmlns:a16="http://schemas.microsoft.com/office/drawing/2014/main" id="{D24AF73D-E8B5-41A4-916A-96E2C1B135E6}"/>
              </a:ext>
            </a:extLst>
          </p:cNvPr>
          <p:cNvGrpSpPr/>
          <p:nvPr userDrawn="1"/>
        </p:nvGrpSpPr>
        <p:grpSpPr>
          <a:xfrm>
            <a:off x="504002" y="1584331"/>
            <a:ext cx="11186471" cy="369332"/>
            <a:chOff x="2366859" y="2085631"/>
            <a:chExt cx="8088105" cy="369332"/>
          </a:xfrm>
        </p:grpSpPr>
        <p:sp>
          <p:nvSpPr>
            <p:cNvPr id="134" name="Section Title">
              <a:extLst>
                <a:ext uri="{FF2B5EF4-FFF2-40B4-BE49-F238E27FC236}">
                  <a16:creationId xmlns:a16="http://schemas.microsoft.com/office/drawing/2014/main" id="{0BF24B39-EEF6-4241-B6B6-3EC44EC0FE5E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696674" y="2085631"/>
              <a:ext cx="384334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defTabSz="933426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9512062" algn="l"/>
                </a:tabLst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&lt;TEXT&gt;</a:t>
              </a:r>
            </a:p>
          </p:txBody>
        </p:sp>
        <p:sp>
          <p:nvSpPr>
            <p:cNvPr id="135" name="Section Number">
              <a:extLst>
                <a:ext uri="{FF2B5EF4-FFF2-40B4-BE49-F238E27FC236}">
                  <a16:creationId xmlns:a16="http://schemas.microsoft.com/office/drawing/2014/main" id="{040A19FE-7B7C-40EF-8EC0-DCED57C69F3A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366859" y="2085631"/>
              <a:ext cx="494655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>
              <a:defPPr>
                <a:defRPr lang="de-DE"/>
              </a:defPPr>
              <a:lvl1pPr lvl="0" defTabSz="9334267">
                <a:tabLst>
                  <a:tab pos="9512062" algn="l"/>
                </a:tabLst>
                <a:defRPr sz="2000"/>
              </a:lvl1pPr>
            </a:lstStyle>
            <a:p>
              <a:pPr marL="0" marR="0" lvl="0" indent="0" defTabSz="933426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9512062" algn="l"/>
                </a:tabLst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&lt;N&gt;</a:t>
              </a:r>
            </a:p>
          </p:txBody>
        </p:sp>
        <p:sp>
          <p:nvSpPr>
            <p:cNvPr id="136" name="Slide Number">
              <a:extLst>
                <a:ext uri="{FF2B5EF4-FFF2-40B4-BE49-F238E27FC236}">
                  <a16:creationId xmlns:a16="http://schemas.microsoft.com/office/drawing/2014/main" id="{662DEFE0-0D6C-4780-A665-B3E6DE6A0B8E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9826865" y="2085631"/>
              <a:ext cx="62809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Ins="0" rtlCol="0" anchor="ctr">
              <a:no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&lt;P&gt;</a:t>
              </a:r>
            </a:p>
          </p:txBody>
        </p:sp>
        <p:sp>
          <p:nvSpPr>
            <p:cNvPr id="137" name="Timeslot">
              <a:extLst>
                <a:ext uri="{FF2B5EF4-FFF2-40B4-BE49-F238E27FC236}">
                  <a16:creationId xmlns:a16="http://schemas.microsoft.com/office/drawing/2014/main" id="{66FF53D6-21D5-4E95-A55A-EED585F39382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7669985" y="2085631"/>
              <a:ext cx="1257061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&lt;TIMESLOT&gt;</a:t>
              </a:r>
            </a:p>
          </p:txBody>
        </p:sp>
        <p:sp>
          <p:nvSpPr>
            <p:cNvPr id="138" name="Responsible">
              <a:extLst>
                <a:ext uri="{FF2B5EF4-FFF2-40B4-BE49-F238E27FC236}">
                  <a16:creationId xmlns:a16="http://schemas.microsoft.com/office/drawing/2014/main" id="{AB53247A-2D7A-4D53-98AC-E6FA2F8354AA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5644210" y="2085631"/>
              <a:ext cx="138806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&lt;RESPONSIBLE&gt;</a:t>
              </a:r>
            </a:p>
          </p:txBody>
        </p:sp>
        <p:sp>
          <p:nvSpPr>
            <p:cNvPr id="139" name="Duration">
              <a:extLst>
                <a:ext uri="{FF2B5EF4-FFF2-40B4-BE49-F238E27FC236}">
                  <a16:creationId xmlns:a16="http://schemas.microsoft.com/office/drawing/2014/main" id="{956ED9F3-0366-43CE-A9F6-23B9FC629939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9092206" y="2085631"/>
              <a:ext cx="684723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&lt;DURATION&gt;</a:t>
              </a:r>
            </a:p>
          </p:txBody>
        </p:sp>
      </p:grpSp>
      <p:grpSp>
        <p:nvGrpSpPr>
          <p:cNvPr id="140" name="SP Agenda Section Highlight" hidden="1">
            <a:extLst>
              <a:ext uri="{FF2B5EF4-FFF2-40B4-BE49-F238E27FC236}">
                <a16:creationId xmlns:a16="http://schemas.microsoft.com/office/drawing/2014/main" id="{BBFAE3E1-F830-408A-B630-A05BF035571C}"/>
              </a:ext>
            </a:extLst>
          </p:cNvPr>
          <p:cNvGrpSpPr>
            <a:grpSpLocks/>
          </p:cNvGrpSpPr>
          <p:nvPr userDrawn="1"/>
        </p:nvGrpSpPr>
        <p:grpSpPr>
          <a:xfrm>
            <a:off x="504000" y="2929010"/>
            <a:ext cx="11186014" cy="369332"/>
            <a:chOff x="1775640" y="2616963"/>
            <a:chExt cx="8758486" cy="369332"/>
          </a:xfrm>
          <a:noFill/>
        </p:grpSpPr>
        <p:sp>
          <p:nvSpPr>
            <p:cNvPr id="141" name="Section Title">
              <a:extLst>
                <a:ext uri="{FF2B5EF4-FFF2-40B4-BE49-F238E27FC236}">
                  <a16:creationId xmlns:a16="http://schemas.microsoft.com/office/drawing/2014/main" id="{6BD8BA78-37EF-4785-85C9-79CEA0B0EEF6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132808" y="2616963"/>
              <a:ext cx="3870213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defTabSz="933426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9512062" algn="l"/>
                </a:tabLst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&lt;TEXT&gt;</a:t>
              </a:r>
            </a:p>
          </p:txBody>
        </p:sp>
        <p:sp>
          <p:nvSpPr>
            <p:cNvPr id="142" name="Section Number">
              <a:extLst>
                <a:ext uri="{FF2B5EF4-FFF2-40B4-BE49-F238E27FC236}">
                  <a16:creationId xmlns:a16="http://schemas.microsoft.com/office/drawing/2014/main" id="{52D83AEC-6908-4E4F-8123-6C73208C3E2D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775640" y="2616963"/>
              <a:ext cx="535676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>
              <a:defPPr>
                <a:defRPr lang="de-DE"/>
              </a:defPPr>
              <a:lvl1pPr lvl="0" defTabSz="9334267">
                <a:tabLst>
                  <a:tab pos="9512062" algn="l"/>
                </a:tabLst>
                <a:defRPr sz="2000"/>
              </a:lvl1pPr>
            </a:lstStyle>
            <a:p>
              <a:pPr marL="0" marR="0" lvl="0" indent="0" defTabSz="933426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9512062" algn="l"/>
                </a:tabLst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&lt;N&gt;</a:t>
              </a:r>
            </a:p>
          </p:txBody>
        </p:sp>
        <p:sp>
          <p:nvSpPr>
            <p:cNvPr id="143" name="Slide Number">
              <a:extLst>
                <a:ext uri="{FF2B5EF4-FFF2-40B4-BE49-F238E27FC236}">
                  <a16:creationId xmlns:a16="http://schemas.microsoft.com/office/drawing/2014/main" id="{58D11A85-FB0A-4686-B76C-A05782BEA1B1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9907842" y="2616963"/>
              <a:ext cx="626284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Ins="0" rtlCol="0" anchor="ctr">
              <a:noAutofit/>
            </a:bodyPr>
            <a:lstStyle>
              <a:defPPr>
                <a:defRPr lang="de-DE"/>
              </a:defPPr>
              <a:lvl1pPr algn="r">
                <a:defRPr sz="2000"/>
              </a:lvl1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&lt;P&gt;</a:t>
              </a:r>
            </a:p>
          </p:txBody>
        </p:sp>
        <p:sp>
          <p:nvSpPr>
            <p:cNvPr id="144" name="Timeslot">
              <a:extLst>
                <a:ext uri="{FF2B5EF4-FFF2-40B4-BE49-F238E27FC236}">
                  <a16:creationId xmlns:a16="http://schemas.microsoft.com/office/drawing/2014/main" id="{59FB4FBA-44FD-4408-BEA0-804A70C22CBB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7518551" y="2616963"/>
              <a:ext cx="1257061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&lt;TIMESLOT&gt;</a:t>
              </a:r>
            </a:p>
          </p:txBody>
        </p:sp>
        <p:sp>
          <p:nvSpPr>
            <p:cNvPr id="145" name="Responsible">
              <a:extLst>
                <a:ext uri="{FF2B5EF4-FFF2-40B4-BE49-F238E27FC236}">
                  <a16:creationId xmlns:a16="http://schemas.microsoft.com/office/drawing/2014/main" id="{79ED44DD-3766-4ACD-B532-507195351D37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5324780" y="2616963"/>
              <a:ext cx="1388067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&lt;RESPONSIBLE&gt;</a:t>
              </a:r>
            </a:p>
          </p:txBody>
        </p:sp>
        <p:sp>
          <p:nvSpPr>
            <p:cNvPr id="146" name="Duration">
              <a:extLst>
                <a:ext uri="{FF2B5EF4-FFF2-40B4-BE49-F238E27FC236}">
                  <a16:creationId xmlns:a16="http://schemas.microsoft.com/office/drawing/2014/main" id="{32326447-585D-47BB-AF3C-67C7B5C0FFB8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9084813" y="2616963"/>
              <a:ext cx="684723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&lt;DURATION&gt;</a:t>
              </a:r>
            </a:p>
          </p:txBody>
        </p:sp>
      </p:grpSp>
      <p:grpSp>
        <p:nvGrpSpPr>
          <p:cNvPr id="147" name="SP Agenda Subsection" hidden="1">
            <a:extLst>
              <a:ext uri="{FF2B5EF4-FFF2-40B4-BE49-F238E27FC236}">
                <a16:creationId xmlns:a16="http://schemas.microsoft.com/office/drawing/2014/main" id="{7610988B-8E4B-4C15-86A7-ABD774A76011}"/>
              </a:ext>
            </a:extLst>
          </p:cNvPr>
          <p:cNvGrpSpPr>
            <a:grpSpLocks/>
          </p:cNvGrpSpPr>
          <p:nvPr userDrawn="1"/>
        </p:nvGrpSpPr>
        <p:grpSpPr>
          <a:xfrm>
            <a:off x="777536" y="2176577"/>
            <a:ext cx="10912943" cy="369332"/>
            <a:chOff x="3000374" y="3160276"/>
            <a:chExt cx="7454561" cy="369332"/>
          </a:xfrm>
        </p:grpSpPr>
        <p:sp>
          <p:nvSpPr>
            <p:cNvPr id="148" name="Section Title">
              <a:extLst>
                <a:ext uri="{FF2B5EF4-FFF2-40B4-BE49-F238E27FC236}">
                  <a16:creationId xmlns:a16="http://schemas.microsoft.com/office/drawing/2014/main" id="{EDE74CB2-C035-4057-897C-B07FD75025F4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3430263" y="3160276"/>
              <a:ext cx="2697248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defTabSz="9334267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0"/>
                </a:spcAft>
                <a:buClr>
                  <a:srgbClr val="F0AB00"/>
                </a:buClr>
                <a:buSzTx/>
                <a:buFont typeface="Wingdings" panose="05000000000000000000" pitchFamily="2" charset="2"/>
                <a:buNone/>
                <a:tabLst>
                  <a:tab pos="9512062" algn="l"/>
                </a:tabLst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&lt;TEXT&gt;</a:t>
              </a:r>
            </a:p>
          </p:txBody>
        </p:sp>
        <p:sp>
          <p:nvSpPr>
            <p:cNvPr id="149" name="Section Number">
              <a:extLst>
                <a:ext uri="{FF2B5EF4-FFF2-40B4-BE49-F238E27FC236}">
                  <a16:creationId xmlns:a16="http://schemas.microsoft.com/office/drawing/2014/main" id="{4C5546DA-7D62-4B0D-BC2D-1310D21C275A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3000374" y="3160276"/>
              <a:ext cx="585873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>
              <a:defPPr>
                <a:defRPr lang="de-DE"/>
              </a:defPPr>
              <a:lvl1pPr defTabSz="9334267">
                <a:tabLst>
                  <a:tab pos="9512062" algn="l"/>
                </a:tabLst>
                <a:defRPr sz="2000"/>
              </a:lvl1pPr>
            </a:lstStyle>
            <a:p>
              <a:pPr marL="0" marR="0" lvl="0" indent="0" defTabSz="933426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9512062" algn="l"/>
                </a:tabLst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&lt;N&gt;</a:t>
              </a:r>
            </a:p>
          </p:txBody>
        </p:sp>
        <p:sp>
          <p:nvSpPr>
            <p:cNvPr id="150" name="Slide Number">
              <a:extLst>
                <a:ext uri="{FF2B5EF4-FFF2-40B4-BE49-F238E27FC236}">
                  <a16:creationId xmlns:a16="http://schemas.microsoft.com/office/drawing/2014/main" id="{BC5257E2-FB0A-4F51-ADF7-F8758F67AAA6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9795541" y="3160276"/>
              <a:ext cx="659394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Ins="0" rtlCol="0" anchor="ctr">
              <a:noAutofit/>
            </a:bodyPr>
            <a:lstStyle>
              <a:defPPr>
                <a:defRPr lang="de-DE"/>
              </a:defPPr>
              <a:lvl1pPr algn="r">
                <a:defRPr sz="2000"/>
              </a:lvl1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&lt;P&gt;</a:t>
              </a:r>
            </a:p>
          </p:txBody>
        </p:sp>
        <p:sp>
          <p:nvSpPr>
            <p:cNvPr id="151" name="Timeslot">
              <a:extLst>
                <a:ext uri="{FF2B5EF4-FFF2-40B4-BE49-F238E27FC236}">
                  <a16:creationId xmlns:a16="http://schemas.microsoft.com/office/drawing/2014/main" id="{1190D4B9-81A5-431F-8726-E3332A9CDCCE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7823764" y="3160276"/>
              <a:ext cx="1257061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&lt;TIMESLOT&gt;</a:t>
              </a:r>
            </a:p>
          </p:txBody>
        </p:sp>
        <p:sp>
          <p:nvSpPr>
            <p:cNvPr id="152" name="Responsible">
              <a:extLst>
                <a:ext uri="{FF2B5EF4-FFF2-40B4-BE49-F238E27FC236}">
                  <a16:creationId xmlns:a16="http://schemas.microsoft.com/office/drawing/2014/main" id="{D39BF8F5-C7BC-427F-A3B2-C7914C70F18D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5909870" y="3160276"/>
              <a:ext cx="1388067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&lt;RESPONSIBLE&gt;</a:t>
              </a:r>
            </a:p>
          </p:txBody>
        </p:sp>
        <p:sp>
          <p:nvSpPr>
            <p:cNvPr id="153" name="Duration">
              <a:extLst>
                <a:ext uri="{FF2B5EF4-FFF2-40B4-BE49-F238E27FC236}">
                  <a16:creationId xmlns:a16="http://schemas.microsoft.com/office/drawing/2014/main" id="{3455E276-6A37-4386-81FD-25084F573A54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9167437" y="3160276"/>
              <a:ext cx="684723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&lt;DURATION&gt;</a:t>
              </a:r>
            </a:p>
          </p:txBody>
        </p:sp>
      </p:grpSp>
      <p:grpSp>
        <p:nvGrpSpPr>
          <p:cNvPr id="154" name="SP Agenda Subsection Highlight" hidden="1">
            <a:extLst>
              <a:ext uri="{FF2B5EF4-FFF2-40B4-BE49-F238E27FC236}">
                <a16:creationId xmlns:a16="http://schemas.microsoft.com/office/drawing/2014/main" id="{E8720CBB-3761-4F31-9358-1A420D0C4BCA}"/>
              </a:ext>
            </a:extLst>
          </p:cNvPr>
          <p:cNvGrpSpPr>
            <a:grpSpLocks/>
          </p:cNvGrpSpPr>
          <p:nvPr userDrawn="1"/>
        </p:nvGrpSpPr>
        <p:grpSpPr>
          <a:xfrm>
            <a:off x="777538" y="3522769"/>
            <a:ext cx="10912473" cy="369332"/>
            <a:chOff x="2442255" y="3694411"/>
            <a:chExt cx="8087641" cy="369332"/>
          </a:xfrm>
          <a:noFill/>
        </p:grpSpPr>
        <p:sp>
          <p:nvSpPr>
            <p:cNvPr id="155" name="Section Title">
              <a:extLst>
                <a:ext uri="{FF2B5EF4-FFF2-40B4-BE49-F238E27FC236}">
                  <a16:creationId xmlns:a16="http://schemas.microsoft.com/office/drawing/2014/main" id="{B7133A2E-0911-44C1-9796-0240B1F85A51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885303" y="3694411"/>
              <a:ext cx="2926438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 anchor="ctr">
              <a:noAutofit/>
            </a:bodyPr>
            <a:lstStyle/>
            <a:p>
              <a:pPr marL="0" marR="0" lvl="0" indent="0" defTabSz="933426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9512062" algn="l"/>
                </a:tabLst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&lt;TEXT&gt;</a:t>
              </a:r>
            </a:p>
          </p:txBody>
        </p:sp>
        <p:sp>
          <p:nvSpPr>
            <p:cNvPr id="156" name="Section Number">
              <a:extLst>
                <a:ext uri="{FF2B5EF4-FFF2-40B4-BE49-F238E27FC236}">
                  <a16:creationId xmlns:a16="http://schemas.microsoft.com/office/drawing/2014/main" id="{E801F1E6-768C-44BA-AA02-ED6C94073BEA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442255" y="3694411"/>
              <a:ext cx="635655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 anchor="ctr">
              <a:noAutofit/>
            </a:bodyPr>
            <a:lstStyle>
              <a:defPPr>
                <a:defRPr lang="de-DE"/>
              </a:defPPr>
              <a:lvl1pPr lvl="0" defTabSz="9334267">
                <a:tabLst>
                  <a:tab pos="9512062" algn="l"/>
                </a:tabLst>
                <a:defRPr sz="2000"/>
              </a:lvl1pPr>
            </a:lstStyle>
            <a:p>
              <a:pPr marL="0" marR="0" lvl="0" indent="0" defTabSz="933426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9512062" algn="l"/>
                </a:tabLst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&lt;N&gt;</a:t>
              </a:r>
            </a:p>
          </p:txBody>
        </p:sp>
        <p:sp>
          <p:nvSpPr>
            <p:cNvPr id="157" name="Slide Number">
              <a:extLst>
                <a:ext uri="{FF2B5EF4-FFF2-40B4-BE49-F238E27FC236}">
                  <a16:creationId xmlns:a16="http://schemas.microsoft.com/office/drawing/2014/main" id="{616FB238-7BA9-4B6B-9B75-F40092456972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9937085" y="3694411"/>
              <a:ext cx="592811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none" rIns="0" rtlCol="0" anchor="ctr">
              <a:noAutofit/>
            </a:bodyPr>
            <a:lstStyle>
              <a:defPPr>
                <a:defRPr lang="de-DE"/>
              </a:defPPr>
              <a:lvl1pPr lvl="0" algn="r">
                <a:defRPr sz="2000" b="1"/>
              </a:lvl1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&lt;P&gt;</a:t>
              </a:r>
            </a:p>
          </p:txBody>
        </p:sp>
        <p:sp>
          <p:nvSpPr>
            <p:cNvPr id="158" name="Timeslot">
              <a:extLst>
                <a:ext uri="{FF2B5EF4-FFF2-40B4-BE49-F238E27FC236}">
                  <a16:creationId xmlns:a16="http://schemas.microsoft.com/office/drawing/2014/main" id="{8B562BF6-254B-4315-A330-55ED4FECA909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7675496" y="3694411"/>
              <a:ext cx="1257061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&lt;TIMESLOT&gt;</a:t>
              </a:r>
            </a:p>
          </p:txBody>
        </p:sp>
        <p:sp>
          <p:nvSpPr>
            <p:cNvPr id="159" name="Responsible">
              <a:extLst>
                <a:ext uri="{FF2B5EF4-FFF2-40B4-BE49-F238E27FC236}">
                  <a16:creationId xmlns:a16="http://schemas.microsoft.com/office/drawing/2014/main" id="{D77D4808-540F-4EC9-AD3B-3B25F08F08ED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5598975" y="3694411"/>
              <a:ext cx="1388067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&lt;RESPONSIBLE&gt;</a:t>
              </a:r>
            </a:p>
          </p:txBody>
        </p:sp>
        <p:sp>
          <p:nvSpPr>
            <p:cNvPr id="160" name="Duration">
              <a:extLst>
                <a:ext uri="{FF2B5EF4-FFF2-40B4-BE49-F238E27FC236}">
                  <a16:creationId xmlns:a16="http://schemas.microsoft.com/office/drawing/2014/main" id="{73103FCB-7C50-40C7-AF24-36CBC536CC92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9161562" y="3694411"/>
              <a:ext cx="686466" cy="369332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 anchor="ctr"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</a:rPr>
                <a:t>&lt;DURATION&gt;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33450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164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P Divid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SP Agenda Section" hidden="1">
            <a:extLst>
              <a:ext uri="{FF2B5EF4-FFF2-40B4-BE49-F238E27FC236}">
                <a16:creationId xmlns:a16="http://schemas.microsoft.com/office/drawing/2014/main" id="{14DFBEF2-900B-4A91-81A1-4EF2052959C0}"/>
              </a:ext>
            </a:extLst>
          </p:cNvPr>
          <p:cNvGrpSpPr>
            <a:grpSpLocks/>
          </p:cNvGrpSpPr>
          <p:nvPr userDrawn="1"/>
        </p:nvGrpSpPr>
        <p:grpSpPr>
          <a:xfrm>
            <a:off x="656713" y="3244334"/>
            <a:ext cx="11161446" cy="369332"/>
            <a:chOff x="1797664" y="2085631"/>
            <a:chExt cx="5979936" cy="369332"/>
          </a:xfrm>
        </p:grpSpPr>
        <p:sp>
          <p:nvSpPr>
            <p:cNvPr id="17" name="Section Title" hidden="1">
              <a:extLst>
                <a:ext uri="{FF2B5EF4-FFF2-40B4-BE49-F238E27FC236}">
                  <a16:creationId xmlns:a16="http://schemas.microsoft.com/office/drawing/2014/main" id="{F035C222-D29D-48D8-9F3D-D5961A608F58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412566" y="2085631"/>
              <a:ext cx="5365034" cy="369332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defTabSz="9334267">
                <a:tabLst>
                  <a:tab pos="9512062" algn="l"/>
                </a:tabLst>
              </a:pPr>
              <a:r>
                <a:rPr lang="en-US" sz="4400" b="1" dirty="0">
                  <a:solidFill>
                    <a:schemeClr val="tx1"/>
                  </a:solidFill>
                </a:rPr>
                <a:t>&lt;TEXT&gt;</a:t>
              </a:r>
            </a:p>
          </p:txBody>
        </p:sp>
        <p:sp>
          <p:nvSpPr>
            <p:cNvPr id="18" name="Section Number" hidden="1">
              <a:extLst>
                <a:ext uri="{FF2B5EF4-FFF2-40B4-BE49-F238E27FC236}">
                  <a16:creationId xmlns:a16="http://schemas.microsoft.com/office/drawing/2014/main" id="{78770CE1-21E3-4EA3-BA0E-B4A238CC2B65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797664" y="2085631"/>
              <a:ext cx="379556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4400" b="1" dirty="0">
                  <a:solidFill>
                    <a:schemeClr val="tx1">
                      <a:lumMod val="100000"/>
                    </a:schemeClr>
                  </a:solidFill>
                </a:rPr>
                <a:t>&lt;N&gt;</a:t>
              </a:r>
            </a:p>
          </p:txBody>
        </p:sp>
        <p:sp>
          <p:nvSpPr>
            <p:cNvPr id="19" name="Slide Number" hidden="1">
              <a:extLst>
                <a:ext uri="{FF2B5EF4-FFF2-40B4-BE49-F238E27FC236}">
                  <a16:creationId xmlns:a16="http://schemas.microsoft.com/office/drawing/2014/main" id="{930B28CA-E7BB-4C58-A887-9D9B0519F458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5631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r"/>
              <a:r>
                <a:rPr lang="en-US" sz="4400" dirty="0">
                  <a:solidFill>
                    <a:srgbClr val="000000">
                      <a:alpha val="0"/>
                    </a:srgbClr>
                  </a:solidFill>
                </a:rPr>
                <a:t>&lt;P&gt;</a:t>
              </a:r>
            </a:p>
          </p:txBody>
        </p:sp>
        <p:sp>
          <p:nvSpPr>
            <p:cNvPr id="20" name="Timeslot" hidden="1">
              <a:extLst>
                <a:ext uri="{FF2B5EF4-FFF2-40B4-BE49-F238E27FC236}">
                  <a16:creationId xmlns:a16="http://schemas.microsoft.com/office/drawing/2014/main" id="{546432AE-AAEA-466A-83D4-8BCDAE4B3DAE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5631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4400" dirty="0">
                  <a:solidFill>
                    <a:srgbClr val="000000">
                      <a:alpha val="0"/>
                    </a:srgbClr>
                  </a:solidFill>
                </a:rPr>
                <a:t>&lt;TIMESLOT&gt;</a:t>
              </a:r>
            </a:p>
          </p:txBody>
        </p:sp>
        <p:sp>
          <p:nvSpPr>
            <p:cNvPr id="21" name="Responsible" hidden="1">
              <a:extLst>
                <a:ext uri="{FF2B5EF4-FFF2-40B4-BE49-F238E27FC236}">
                  <a16:creationId xmlns:a16="http://schemas.microsoft.com/office/drawing/2014/main" id="{F846E976-35D3-4AD4-B0C4-8DEBA0071E6D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5631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4400" dirty="0">
                  <a:solidFill>
                    <a:srgbClr val="000000">
                      <a:alpha val="0"/>
                    </a:srgbClr>
                  </a:solidFill>
                </a:rPr>
                <a:t>&lt;RESPONSIBLE&gt;</a:t>
              </a:r>
            </a:p>
          </p:txBody>
        </p:sp>
        <p:sp>
          <p:nvSpPr>
            <p:cNvPr id="22" name="Duration" hidden="1">
              <a:extLst>
                <a:ext uri="{FF2B5EF4-FFF2-40B4-BE49-F238E27FC236}">
                  <a16:creationId xmlns:a16="http://schemas.microsoft.com/office/drawing/2014/main" id="{504BA59F-DF96-4277-B91C-2749E84676B4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5631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4400" dirty="0">
                  <a:solidFill>
                    <a:srgbClr val="000000">
                      <a:alpha val="0"/>
                    </a:srgbClr>
                  </a:solidFill>
                </a:rPr>
                <a:t>&lt;DURATION&gt;</a:t>
              </a:r>
            </a:p>
          </p:txBody>
        </p:sp>
      </p:grpSp>
      <p:grpSp>
        <p:nvGrpSpPr>
          <p:cNvPr id="23" name="SP Agenda Subsection" hidden="1">
            <a:extLst>
              <a:ext uri="{FF2B5EF4-FFF2-40B4-BE49-F238E27FC236}">
                <a16:creationId xmlns:a16="http://schemas.microsoft.com/office/drawing/2014/main" id="{5681169D-477D-493C-9ACE-AE794BF6A00D}"/>
              </a:ext>
            </a:extLst>
          </p:cNvPr>
          <p:cNvGrpSpPr>
            <a:grpSpLocks/>
          </p:cNvGrpSpPr>
          <p:nvPr userDrawn="1"/>
        </p:nvGrpSpPr>
        <p:grpSpPr>
          <a:xfrm>
            <a:off x="656713" y="3244334"/>
            <a:ext cx="11161445" cy="369332"/>
            <a:chOff x="1797664" y="2085631"/>
            <a:chExt cx="5979936" cy="369332"/>
          </a:xfrm>
        </p:grpSpPr>
        <p:sp>
          <p:nvSpPr>
            <p:cNvPr id="24" name="Section Title" hidden="1">
              <a:extLst>
                <a:ext uri="{FF2B5EF4-FFF2-40B4-BE49-F238E27FC236}">
                  <a16:creationId xmlns:a16="http://schemas.microsoft.com/office/drawing/2014/main" id="{583EBA13-588D-4FCC-A72B-C11C709C4239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2412566" y="2085631"/>
              <a:ext cx="5365034" cy="369332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/>
            <a:p>
              <a:pPr defTabSz="9334267">
                <a:tabLst>
                  <a:tab pos="9512062" algn="l"/>
                </a:tabLst>
              </a:pPr>
              <a:r>
                <a:rPr lang="en-US" sz="4400" b="1" dirty="0">
                  <a:solidFill>
                    <a:schemeClr val="tx1"/>
                  </a:solidFill>
                </a:rPr>
                <a:t>&lt;TEXT&gt;</a:t>
              </a:r>
            </a:p>
          </p:txBody>
        </p:sp>
        <p:sp>
          <p:nvSpPr>
            <p:cNvPr id="25" name="Section Number" hidden="1">
              <a:extLst>
                <a:ext uri="{FF2B5EF4-FFF2-40B4-BE49-F238E27FC236}">
                  <a16:creationId xmlns:a16="http://schemas.microsoft.com/office/drawing/2014/main" id="{6C94FC5A-22DE-4DAB-981E-9AE394E4C360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1797664" y="2085631"/>
              <a:ext cx="379556" cy="369332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4400" b="1" dirty="0">
                  <a:solidFill>
                    <a:schemeClr val="tx1">
                      <a:lumMod val="100000"/>
                    </a:schemeClr>
                  </a:solidFill>
                </a:rPr>
                <a:t>&lt;N&gt;</a:t>
              </a:r>
            </a:p>
          </p:txBody>
        </p:sp>
        <p:sp>
          <p:nvSpPr>
            <p:cNvPr id="26" name="Slide Number" hidden="1">
              <a:extLst>
                <a:ext uri="{FF2B5EF4-FFF2-40B4-BE49-F238E27FC236}">
                  <a16:creationId xmlns:a16="http://schemas.microsoft.com/office/drawing/2014/main" id="{14CE2516-B450-4961-8E40-5C70AA693B05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6339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r"/>
              <a:r>
                <a:rPr lang="en-US" sz="4400" b="1" dirty="0">
                  <a:solidFill>
                    <a:srgbClr val="000000">
                      <a:alpha val="0"/>
                    </a:srgbClr>
                  </a:solidFill>
                </a:rPr>
                <a:t>&lt;P&gt;</a:t>
              </a:r>
            </a:p>
          </p:txBody>
        </p:sp>
        <p:sp>
          <p:nvSpPr>
            <p:cNvPr id="27" name="Timeslot" hidden="1">
              <a:extLst>
                <a:ext uri="{FF2B5EF4-FFF2-40B4-BE49-F238E27FC236}">
                  <a16:creationId xmlns:a16="http://schemas.microsoft.com/office/drawing/2014/main" id="{862F23D2-F412-4E0B-B0D5-7921462B9983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6339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4400" b="1" dirty="0">
                  <a:solidFill>
                    <a:srgbClr val="000000">
                      <a:alpha val="0"/>
                    </a:srgbClr>
                  </a:solidFill>
                </a:rPr>
                <a:t>&lt;TIMESLOT&gt;</a:t>
              </a:r>
            </a:p>
          </p:txBody>
        </p:sp>
        <p:sp>
          <p:nvSpPr>
            <p:cNvPr id="28" name="Responsible" hidden="1">
              <a:extLst>
                <a:ext uri="{FF2B5EF4-FFF2-40B4-BE49-F238E27FC236}">
                  <a16:creationId xmlns:a16="http://schemas.microsoft.com/office/drawing/2014/main" id="{C9D5ED2E-7590-4C6D-A17D-38AB3FAE7ACF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6339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4400" b="1" dirty="0">
                  <a:solidFill>
                    <a:srgbClr val="000000">
                      <a:alpha val="0"/>
                    </a:srgbClr>
                  </a:solidFill>
                </a:rPr>
                <a:t>&lt;RESPONSIBLE&gt;</a:t>
              </a:r>
            </a:p>
          </p:txBody>
        </p:sp>
        <p:sp>
          <p:nvSpPr>
            <p:cNvPr id="29" name="Duration" hidden="1">
              <a:extLst>
                <a:ext uri="{FF2B5EF4-FFF2-40B4-BE49-F238E27FC236}">
                  <a16:creationId xmlns:a16="http://schemas.microsoft.com/office/drawing/2014/main" id="{E7ED0302-DE11-4C7D-9DCA-40A0AAECC7E9}"/>
                </a:ext>
              </a:extLst>
            </p:cNvPr>
            <p:cNvSpPr txBox="1">
              <a:spLocks/>
            </p:cNvSpPr>
            <p:nvPr userDrawn="1"/>
          </p:nvSpPr>
          <p:spPr>
            <a:xfrm>
              <a:off x="6912263" y="2086339"/>
              <a:ext cx="0" cy="0"/>
            </a:xfrm>
            <a:prstGeom prst="rect">
              <a:avLst/>
            </a:prstGeom>
            <a:noFill/>
          </p:spPr>
          <p:txBody>
            <a:bodyPr wrap="none" rtlCol="0" anchor="ctr">
              <a:noAutofit/>
            </a:bodyPr>
            <a:lstStyle/>
            <a:p>
              <a:pPr algn="l"/>
              <a:r>
                <a:rPr lang="en-US" sz="4400" b="1" dirty="0">
                  <a:solidFill>
                    <a:srgbClr val="000000">
                      <a:alpha val="0"/>
                    </a:srgbClr>
                  </a:solidFill>
                </a:rPr>
                <a:t>&lt;DURATION&gt;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63917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1164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 Image or Illustr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9234515" name="SAP Logo Placeholder" descr="{&quot;templafy&quot;:{&quot;id&quot;:&quot;76754cc3-77bf-4c3e-9a9a-3d2547ad09ce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9" name="Partner Logo Placeholder">
            <a:extLst>
              <a:ext uri="{FF2B5EF4-FFF2-40B4-BE49-F238E27FC236}">
                <a16:creationId xmlns:a16="http://schemas.microsoft.com/office/drawing/2014/main" id="{19E8849E-429B-6042-8141-D50CA3A38A84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288000" y="4024430"/>
            <a:ext cx="11628000" cy="997196"/>
          </a:xfrm>
        </p:spPr>
        <p:txBody>
          <a:bodyPr vert="horz" wrap="square" lIns="0" tIns="0" rIns="0" bIns="0" rtlCol="0">
            <a:noAutofit/>
          </a:bodyPr>
          <a:lstStyle>
            <a:lvl1pPr>
              <a:lnSpc>
                <a:spcPct val="90000"/>
              </a:lnSpc>
              <a:defRPr lang="de-DE" sz="3600" dirty="0"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</a:p>
        </p:txBody>
      </p:sp>
      <p:pic>
        <p:nvPicPr>
          <p:cNvPr id="183943391" name="Acquired Company Logo Placeholder" descr="{&quot;templafy&quot;:{&quot;id&quot;:&quot;e2323b98-6848-41e9-9309-9c8466f825c3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75" y="3564352"/>
            <a:ext cx="1109568" cy="219475"/>
          </a:xfrm>
          <a:prstGeom prst="rect">
            <a:avLst/>
          </a:prstGeom>
        </p:spPr>
      </p:pic>
      <p:sp>
        <p:nvSpPr>
          <p:cNvPr id="5" name="Title Image Placeholder" descr="Placeholder title image" title="Title image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1" y="0"/>
            <a:ext cx="12193200" cy="3430006"/>
          </a:xfrm>
          <a:noFill/>
        </p:spPr>
        <p:txBody>
          <a:bodyPr tIns="504000"/>
          <a:lstStyle>
            <a:lvl1pPr algn="ctr"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insert title image or illustration</a:t>
            </a:r>
          </a:p>
        </p:txBody>
      </p:sp>
      <p:sp>
        <p:nvSpPr>
          <p:cNvPr id="12" name="TextBox 11" descr="{&quot;templafy&quot;:{&quot;id&quot;:&quot;371e93a5-eec0-40ed-bc32-5d3e9bcb7d2d&quot;}}">
            <a:extLst>
              <a:ext uri="{FF2B5EF4-FFF2-40B4-BE49-F238E27FC236}">
                <a16:creationId xmlns:a16="http://schemas.microsoft.com/office/drawing/2014/main" id="{EEC6D590-31F2-438D-89DB-EC6D9F68073A}"/>
              </a:ext>
            </a:extLst>
          </p:cNvPr>
          <p:cNvSpPr txBox="1"/>
          <p:nvPr userDrawn="1"/>
        </p:nvSpPr>
        <p:spPr>
          <a:xfrm>
            <a:off x="282575" y="5725533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14" name="TextBox 13" descr="{&quot;templafy&quot;:{&quot;id&quot;:&quot;498a858c-e9d0-4896-b198-15dbaeb4471b&quot;}}">
            <a:extLst>
              <a:ext uri="{FF2B5EF4-FFF2-40B4-BE49-F238E27FC236}">
                <a16:creationId xmlns:a16="http://schemas.microsoft.com/office/drawing/2014/main" id="{72E461ED-FE6B-472A-84CF-CA7D67D5FF90}"/>
              </a:ext>
            </a:extLst>
          </p:cNvPr>
          <p:cNvSpPr txBox="1"/>
          <p:nvPr userDrawn="1"/>
        </p:nvSpPr>
        <p:spPr>
          <a:xfrm>
            <a:off x="280987" y="5339187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TextBox 9" descr="{&quot;templafy&quot;:{&quot;id&quot;:&quot;945fe304-ff95-4f58-91d3-1e5ae2645d09&quot;}}">
            <a:extLst>
              <a:ext uri="{FF2B5EF4-FFF2-40B4-BE49-F238E27FC236}">
                <a16:creationId xmlns:a16="http://schemas.microsoft.com/office/drawing/2014/main" id="{F61F1094-EFC9-7C27-3384-2EC32B09B170}"/>
              </a:ext>
            </a:extLst>
          </p:cNvPr>
          <p:cNvSpPr txBox="1"/>
          <p:nvPr userDrawn="1"/>
        </p:nvSpPr>
        <p:spPr>
          <a:xfrm>
            <a:off x="280987" y="5329458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Month 00, 2022</a:t>
            </a:r>
          </a:p>
        </p:txBody>
      </p:sp>
      <p:sp>
        <p:nvSpPr>
          <p:cNvPr id="11" name="TextBox 10" descr="{&quot;templafy&quot;:{&quot;id&quot;:&quot;34a5a859-392b-4ea8-8436-018e44de09ea&quot;}}">
            <a:extLst>
              <a:ext uri="{FF2B5EF4-FFF2-40B4-BE49-F238E27FC236}">
                <a16:creationId xmlns:a16="http://schemas.microsoft.com/office/drawing/2014/main" id="{E74739A2-7EDC-28F5-39EB-6A0952476242}"/>
              </a:ext>
            </a:extLst>
          </p:cNvPr>
          <p:cNvSpPr txBox="1"/>
          <p:nvPr userDrawn="1"/>
        </p:nvSpPr>
        <p:spPr>
          <a:xfrm>
            <a:off x="288000" y="5126107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Speaker’s Name, SAP</a:t>
            </a:r>
          </a:p>
        </p:txBody>
      </p:sp>
    </p:spTree>
    <p:extLst>
      <p:ext uri="{BB962C8B-B14F-4D97-AF65-F5344CB8AC3E}">
        <p14:creationId xmlns:p14="http://schemas.microsoft.com/office/powerpoint/2010/main" val="20645166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7505">
          <p15:clr>
            <a:srgbClr val="FBAE40"/>
          </p15:clr>
        </p15:guide>
        <p15:guide id="2" orient="horz" pos="4144">
          <p15:clr>
            <a:srgbClr val="FBAE40"/>
          </p15:clr>
        </p15:guide>
        <p15:guide id="3" orient="horz" pos="2162">
          <p15:clr>
            <a:srgbClr val="FBAE40"/>
          </p15:clr>
        </p15:guide>
        <p15:guide id="4" pos="181">
          <p15:clr>
            <a:srgbClr val="FBAE40"/>
          </p15:clr>
        </p15:guide>
        <p15:guide id="5" orient="horz" pos="2534">
          <p15:clr>
            <a:srgbClr val="FBAE40"/>
          </p15:clr>
        </p15:guide>
        <p15:guide id="6" orient="horz" pos="3164">
          <p15:clr>
            <a:srgbClr val="FBAE40"/>
          </p15:clr>
        </p15:guide>
        <p15:guide id="7" orient="horz" pos="3232">
          <p15:clr>
            <a:srgbClr val="FBAE40"/>
          </p15:clr>
        </p15:guide>
        <p15:guide id="8" orient="horz" pos="3504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out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1979534" name="SAP Logo Placeholder" descr="{&quot;templafy&quot;:{&quot;id&quot;:&quot;25e133bb-2bfc-4c5f-9ea1-105cd9354f69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13" name="Partner Logo Placeholder">
            <a:extLst>
              <a:ext uri="{FF2B5EF4-FFF2-40B4-BE49-F238E27FC236}">
                <a16:creationId xmlns:a16="http://schemas.microsoft.com/office/drawing/2014/main" id="{B8569445-4B1E-1949-9952-1DDE9A7284DD}"/>
              </a:ext>
            </a:extLst>
          </p:cNvPr>
          <p:cNvSpPr>
            <a:spLocks noGrp="1"/>
          </p:cNvSpPr>
          <p:nvPr>
            <p:ph type="pic" sz="quarter" idx="16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12" name="Classification" descr="{&quot;templafy&quot;:{&quot;id&quot;:&quot;a49a0ef8-09b8-426f-aaec-39efeceedb3a&quot;}}">
            <a:extLst>
              <a:ext uri="{FF2B5EF4-FFF2-40B4-BE49-F238E27FC236}">
                <a16:creationId xmlns:a16="http://schemas.microsoft.com/office/drawing/2014/main" id="{9AED1B7B-FC45-4242-8DBB-E0D16A9A9CDB}"/>
              </a:ext>
            </a:extLst>
          </p:cNvPr>
          <p:cNvSpPr txBox="1"/>
          <p:nvPr userDrawn="1"/>
        </p:nvSpPr>
        <p:spPr>
          <a:xfrm>
            <a:off x="282575" y="5080814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4" name="Title"/>
          <p:cNvSpPr>
            <a:spLocks noGrp="1"/>
          </p:cNvSpPr>
          <p:nvPr>
            <p:ph type="title" hasCustomPrompt="1"/>
          </p:nvPr>
        </p:nvSpPr>
        <p:spPr>
          <a:xfrm>
            <a:off x="288000" y="2706317"/>
            <a:ext cx="11628000" cy="997196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3600"/>
            </a:lvl1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  <a:endParaRPr lang="de-DE" sz="3600" kern="0" dirty="0" err="1"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109945609" name="Acquired Company Logo Placeholder" descr="{&quot;templafy&quot;:{&quot;id&quot;:&quot;ee7ac171-eadf-4672-abd3-3a22c4311e7d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75" y="2045822"/>
            <a:ext cx="1109568" cy="219475"/>
          </a:xfrm>
          <a:prstGeom prst="rect">
            <a:avLst/>
          </a:prstGeom>
        </p:spPr>
      </p:pic>
      <p:sp>
        <p:nvSpPr>
          <p:cNvPr id="8" name="TextBox 7" descr="{&quot;templafy&quot;:{&quot;id&quot;:&quot;8897377d-5095-44ec-930f-7cca92c67ea4&quot;}}">
            <a:extLst>
              <a:ext uri="{FF2B5EF4-FFF2-40B4-BE49-F238E27FC236}">
                <a16:creationId xmlns:a16="http://schemas.microsoft.com/office/drawing/2014/main" id="{64C1028F-1E91-4F0C-94BA-BF68E9AED35D}"/>
              </a:ext>
            </a:extLst>
          </p:cNvPr>
          <p:cNvSpPr txBox="1"/>
          <p:nvPr userDrawn="1"/>
        </p:nvSpPr>
        <p:spPr>
          <a:xfrm>
            <a:off x="282575" y="5080814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11" name="TextBox 10" descr="{&quot;templafy&quot;:{&quot;id&quot;:&quot;945fe304-ff95-4f58-91d3-1e5ae2645d09&quot;}}">
            <a:extLst>
              <a:ext uri="{FF2B5EF4-FFF2-40B4-BE49-F238E27FC236}">
                <a16:creationId xmlns:a16="http://schemas.microsoft.com/office/drawing/2014/main" id="{EBFD3CF1-2B3B-7C50-8BE3-C1D5FCCA234D}"/>
              </a:ext>
            </a:extLst>
          </p:cNvPr>
          <p:cNvSpPr txBox="1"/>
          <p:nvPr userDrawn="1"/>
        </p:nvSpPr>
        <p:spPr>
          <a:xfrm>
            <a:off x="280987" y="4467612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Month 00, 2022</a:t>
            </a:r>
          </a:p>
        </p:txBody>
      </p:sp>
      <p:sp>
        <p:nvSpPr>
          <p:cNvPr id="15" name="TextBox 14" descr="{&quot;templafy&quot;:{&quot;id&quot;:&quot;34a5a859-392b-4ea8-8436-018e44de09ea&quot;}}">
            <a:extLst>
              <a:ext uri="{FF2B5EF4-FFF2-40B4-BE49-F238E27FC236}">
                <a16:creationId xmlns:a16="http://schemas.microsoft.com/office/drawing/2014/main" id="{9B19EF15-D315-EC1B-E961-2C020FE94AD0}"/>
              </a:ext>
            </a:extLst>
          </p:cNvPr>
          <p:cNvSpPr txBox="1"/>
          <p:nvPr userDrawn="1"/>
        </p:nvSpPr>
        <p:spPr>
          <a:xfrm>
            <a:off x="288000" y="4264261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Speaker’s Name, SAP</a:t>
            </a:r>
          </a:p>
        </p:txBody>
      </p:sp>
    </p:spTree>
    <p:extLst>
      <p:ext uri="{BB962C8B-B14F-4D97-AF65-F5344CB8AC3E}">
        <p14:creationId xmlns:p14="http://schemas.microsoft.com/office/powerpoint/2010/main" val="40363961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81">
          <p15:clr>
            <a:srgbClr val="FBAE40"/>
          </p15:clr>
        </p15:guide>
        <p15:guide id="2" orient="horz" pos="1704">
          <p15:clr>
            <a:srgbClr val="FBAE40"/>
          </p15:clr>
        </p15:guide>
        <p15:guide id="3" orient="horz" pos="2688">
          <p15:clr>
            <a:srgbClr val="FBAE40"/>
          </p15:clr>
        </p15:guide>
        <p15:guide id="4" orient="horz" pos="2334">
          <p15:clr>
            <a:srgbClr val="FBAE40"/>
          </p15:clr>
        </p15:guide>
        <p15:guide id="5" orient="horz" pos="2960">
          <p15:clr>
            <a:srgbClr val="FBAE40"/>
          </p15:clr>
        </p15:guide>
        <p15:guide id="6" pos="7506">
          <p15:clr>
            <a:srgbClr val="FBAE40"/>
          </p15:clr>
        </p15:guide>
        <p15:guide id="7" orient="horz" pos="4142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 Pictogr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136080" name="SAP Logo Placeholder" descr="{&quot;templafy&quot;:{&quot;id&quot;:&quot;442f29c8-8400-451e-a02e-0da311a34192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2640" y="6053328"/>
            <a:ext cx="2208436" cy="532020"/>
          </a:xfrm>
          <a:prstGeom prst="rect">
            <a:avLst/>
          </a:prstGeom>
        </p:spPr>
      </p:pic>
      <p:sp>
        <p:nvSpPr>
          <p:cNvPr id="12" name="Partner Logo Placeholder">
            <a:extLst>
              <a:ext uri="{FF2B5EF4-FFF2-40B4-BE49-F238E27FC236}">
                <a16:creationId xmlns:a16="http://schemas.microsoft.com/office/drawing/2014/main" id="{4CB2664F-AB46-2A47-9F24-F57107396008}"/>
              </a:ext>
            </a:extLst>
          </p:cNvPr>
          <p:cNvSpPr>
            <a:spLocks noGrp="1"/>
          </p:cNvSpPr>
          <p:nvPr>
            <p:ph type="pic" sz="quarter" idx="17" hasCustomPrompt="1"/>
          </p:nvPr>
        </p:nvSpPr>
        <p:spPr>
          <a:xfrm>
            <a:off x="282575" y="6161088"/>
            <a:ext cx="954088" cy="417512"/>
          </a:xfrm>
        </p:spPr>
        <p:txBody>
          <a:bodyPr anchor="ctr" anchorCtr="0">
            <a:noAutofit/>
          </a:bodyPr>
          <a:lstStyle>
            <a:lvl1pPr algn="ctr">
              <a:spcBef>
                <a:spcPts val="0"/>
              </a:spcBef>
              <a:defRPr sz="900"/>
            </a:lvl1pPr>
          </a:lstStyle>
          <a:p>
            <a:r>
              <a:rPr lang="en-US" dirty="0"/>
              <a:t>Add partner </a:t>
            </a:r>
            <a:br>
              <a:rPr lang="en-US" dirty="0"/>
            </a:br>
            <a:r>
              <a:rPr lang="en-US" dirty="0"/>
              <a:t>logo and alt text</a:t>
            </a:r>
          </a:p>
        </p:txBody>
      </p:sp>
      <p:sp>
        <p:nvSpPr>
          <p:cNvPr id="7" name="Pictogram Placeholder"/>
          <p:cNvSpPr>
            <a:spLocks noGrp="1"/>
          </p:cNvSpPr>
          <p:nvPr>
            <p:ph type="pic" sz="quarter" idx="16"/>
          </p:nvPr>
        </p:nvSpPr>
        <p:spPr>
          <a:xfrm>
            <a:off x="6954855" y="963000"/>
            <a:ext cx="4932000" cy="4932000"/>
          </a:xfrm>
        </p:spPr>
        <p:txBody>
          <a:bodyPr/>
          <a:lstStyle/>
          <a:p>
            <a:r>
              <a:rPr lang="en-US"/>
              <a:t>Click icon to add picture</a:t>
            </a:r>
            <a:endParaRPr lang="de-DE" dirty="0"/>
          </a:p>
        </p:txBody>
      </p:sp>
      <p:sp>
        <p:nvSpPr>
          <p:cNvPr id="11" name="Classification" descr="{&quot;templafy&quot;:{&quot;id&quot;:&quot;77e31b07-5f38-499e-9c97-626f2b10f91a&quot;}}">
            <a:extLst>
              <a:ext uri="{FF2B5EF4-FFF2-40B4-BE49-F238E27FC236}">
                <a16:creationId xmlns:a16="http://schemas.microsoft.com/office/drawing/2014/main" id="{579B2F34-6F4A-4590-92E9-60572485B8E0}"/>
              </a:ext>
            </a:extLst>
          </p:cNvPr>
          <p:cNvSpPr txBox="1"/>
          <p:nvPr userDrawn="1"/>
        </p:nvSpPr>
        <p:spPr>
          <a:xfrm>
            <a:off x="287338" y="5057581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8" name="Title"/>
          <p:cNvSpPr>
            <a:spLocks noGrp="1"/>
          </p:cNvSpPr>
          <p:nvPr>
            <p:ph type="title" hasCustomPrompt="1"/>
          </p:nvPr>
        </p:nvSpPr>
        <p:spPr>
          <a:xfrm>
            <a:off x="288001" y="2706317"/>
            <a:ext cx="6372000" cy="997196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3600"/>
            </a:lvl1pPr>
          </a:lstStyle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dirty="0"/>
              <a:t>Title Goes Here</a:t>
            </a:r>
            <a:br>
              <a:rPr lang="en-US" dirty="0"/>
            </a:br>
            <a:r>
              <a:rPr lang="en-US" dirty="0"/>
              <a:t>and Here and Here</a:t>
            </a:r>
            <a:endParaRPr lang="de-DE" sz="3600" kern="0" dirty="0" err="1"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221766648" name="Acquired Company Placeholder" descr="{&quot;templafy&quot;:{&quot;id&quot;:&quot;ad46ef26-845c-45fc-a549-b2958638bc1a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320" y="2015327"/>
            <a:ext cx="1109568" cy="219475"/>
          </a:xfrm>
          <a:prstGeom prst="rect">
            <a:avLst/>
          </a:prstGeom>
        </p:spPr>
      </p:pic>
      <p:sp>
        <p:nvSpPr>
          <p:cNvPr id="13" name="TextBox 12" descr="{&quot;templafy&quot;:{&quot;id&quot;:&quot;626fefa5-2851-4039-ab3a-c0d0953005d2&quot;}}">
            <a:extLst>
              <a:ext uri="{FF2B5EF4-FFF2-40B4-BE49-F238E27FC236}">
                <a16:creationId xmlns:a16="http://schemas.microsoft.com/office/drawing/2014/main" id="{E5062E1B-D4F0-4EAA-8E47-95C23306D85C}"/>
              </a:ext>
            </a:extLst>
          </p:cNvPr>
          <p:cNvSpPr txBox="1"/>
          <p:nvPr userDrawn="1"/>
        </p:nvSpPr>
        <p:spPr>
          <a:xfrm>
            <a:off x="287338" y="5057581"/>
            <a:ext cx="4986112" cy="252000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Arial Unicode MS" pitchFamily="34" charset="-128"/>
                <a:cs typeface="Arial Unicode MS" pitchFamily="34" charset="-128"/>
              </a:rPr>
              <a:t>INTERNAL – SAP and Partners Only</a:t>
            </a:r>
          </a:p>
        </p:txBody>
      </p:sp>
      <p:sp>
        <p:nvSpPr>
          <p:cNvPr id="16" name="TextBox 15" descr="{&quot;templafy&quot;:{&quot;id&quot;:&quot;945fe304-ff95-4f58-91d3-1e5ae2645d09&quot;}}">
            <a:extLst>
              <a:ext uri="{FF2B5EF4-FFF2-40B4-BE49-F238E27FC236}">
                <a16:creationId xmlns:a16="http://schemas.microsoft.com/office/drawing/2014/main" id="{FC497756-DE61-879C-7114-9F49518E939E}"/>
              </a:ext>
            </a:extLst>
          </p:cNvPr>
          <p:cNvSpPr txBox="1"/>
          <p:nvPr userDrawn="1"/>
        </p:nvSpPr>
        <p:spPr>
          <a:xfrm>
            <a:off x="280987" y="4467612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Month 00, 2022</a:t>
            </a:r>
          </a:p>
        </p:txBody>
      </p:sp>
      <p:sp>
        <p:nvSpPr>
          <p:cNvPr id="17" name="TextBox 16" descr="{&quot;templafy&quot;:{&quot;id&quot;:&quot;34a5a859-392b-4ea8-8436-018e44de09ea&quot;}}">
            <a:extLst>
              <a:ext uri="{FF2B5EF4-FFF2-40B4-BE49-F238E27FC236}">
                <a16:creationId xmlns:a16="http://schemas.microsoft.com/office/drawing/2014/main" id="{FAFB9858-C4A6-DBA0-C9E9-4D6867B45A14}"/>
              </a:ext>
            </a:extLst>
          </p:cNvPr>
          <p:cNvSpPr txBox="1"/>
          <p:nvPr userDrawn="1"/>
        </p:nvSpPr>
        <p:spPr>
          <a:xfrm>
            <a:off x="288000" y="4264261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Speaker’s Name, SAP</a:t>
            </a:r>
          </a:p>
        </p:txBody>
      </p:sp>
    </p:spTree>
    <p:extLst>
      <p:ext uri="{BB962C8B-B14F-4D97-AF65-F5344CB8AC3E}">
        <p14:creationId xmlns:p14="http://schemas.microsoft.com/office/powerpoint/2010/main" val="58391556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181">
          <p15:clr>
            <a:srgbClr val="FBAE40"/>
          </p15:clr>
        </p15:guide>
        <p15:guide id="2" orient="horz" pos="1704">
          <p15:clr>
            <a:srgbClr val="FBAE40"/>
          </p15:clr>
        </p15:guide>
        <p15:guide id="3" pos="4196">
          <p15:clr>
            <a:srgbClr val="FBAE40"/>
          </p15:clr>
        </p15:guide>
        <p15:guide id="4" orient="horz" pos="2688">
          <p15:clr>
            <a:srgbClr val="FBAE40"/>
          </p15:clr>
        </p15:guide>
        <p15:guide id="5" orient="horz" pos="2335">
          <p15:clr>
            <a:srgbClr val="FBAE40"/>
          </p15:clr>
        </p15:guide>
        <p15:guide id="6" orient="horz" pos="2960">
          <p15:clr>
            <a:srgbClr val="FBAE40"/>
          </p15:clr>
        </p15:guide>
        <p15:guide id="7" orient="horz" pos="4142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genda items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11185200" cy="4716000"/>
          </a:xfrm>
        </p:spPr>
        <p:txBody>
          <a:bodyPr>
            <a:normAutofit/>
          </a:bodyPr>
          <a:lstStyle>
            <a:lvl1pPr marL="0" marR="0" indent="0" algn="l" defTabSz="1088558" rtl="0" eaLnBrk="1" fontAlgn="auto" latinLnBrk="0" hangingPunct="1">
              <a:lnSpc>
                <a:spcPct val="100000"/>
              </a:lnSpc>
              <a:spcBef>
                <a:spcPts val="30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 sz="2000" b="0"/>
            </a:lvl1pPr>
            <a:lvl2pPr marL="179964" marR="0" indent="-179964" algn="l" defTabSz="1088558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Wingdings" panose="05000000000000000000" pitchFamily="2" charset="2"/>
              <a:buChar char="§"/>
              <a:tabLst/>
              <a:defRPr sz="1800"/>
            </a:lvl2pPr>
            <a:lvl3pPr marL="359928" marR="0" indent="-179352" algn="l" defTabSz="1088558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Arial" pitchFamily="34" charset="0"/>
              <a:buChar char="–"/>
              <a:tabLst/>
              <a:defRPr sz="1800" baseline="0"/>
            </a:lvl3pPr>
            <a:lvl4pPr marL="539892" marR="0" indent="-179964" algn="l" defTabSz="1088558" rtl="0" eaLnBrk="1" fontAlgn="auto" latinLnBrk="0" hangingPunct="1">
              <a:lnSpc>
                <a:spcPct val="100000"/>
              </a:lnSpc>
              <a:spcBef>
                <a:spcPts val="250"/>
              </a:spcBef>
              <a:spcAft>
                <a:spcPts val="0"/>
              </a:spcAft>
              <a:buClr>
                <a:schemeClr val="tx1"/>
              </a:buClr>
              <a:buSzPct val="100000"/>
              <a:buFont typeface="Courier New" pitchFamily="49" charset="0"/>
              <a:buChar char="o"/>
              <a:tabLst/>
              <a:defRPr sz="1600"/>
            </a:lvl4pPr>
            <a:lvl5pPr>
              <a:buClr>
                <a:schemeClr val="accent2"/>
              </a:buClr>
              <a:buFont typeface="Arial" pitchFamily="34" charset="0"/>
              <a:buChar char="–"/>
              <a:defRPr/>
            </a:lvl5pPr>
          </a:lstStyle>
          <a:p>
            <a:pPr lvl="0"/>
            <a:r>
              <a:rPr lang="en-US" dirty="0"/>
              <a:t>Agenda Item/Divider Headline</a:t>
            </a:r>
          </a:p>
          <a:p>
            <a:pPr lvl="1"/>
            <a:r>
              <a:rPr lang="en-US" dirty="0"/>
              <a:t>Details</a:t>
            </a:r>
          </a:p>
        </p:txBody>
      </p:sp>
      <p:sp>
        <p:nvSpPr>
          <p:cNvPr id="3" name="Agenda 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Agenda</a:t>
            </a:r>
          </a:p>
        </p:txBody>
      </p:sp>
    </p:spTree>
    <p:extLst>
      <p:ext uri="{BB962C8B-B14F-4D97-AF65-F5344CB8AC3E}">
        <p14:creationId xmlns:p14="http://schemas.microsoft.com/office/powerpoint/2010/main" val="423693210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1020">
          <p15:clr>
            <a:srgbClr val="FBAE40"/>
          </p15:clr>
        </p15:guide>
        <p15:guide id="3" pos="7364">
          <p15:clr>
            <a:srgbClr val="FBAE40"/>
          </p15:clr>
        </p15:guide>
        <p15:guide id="4" orient="horz" pos="316">
          <p15:clr>
            <a:srgbClr val="FBAE40"/>
          </p15:clr>
        </p15:guide>
        <p15:guide id="5" orient="horz" pos="551">
          <p15:clr>
            <a:srgbClr val="FBAE40"/>
          </p15:clr>
        </p15:guide>
        <p15:guide id="6" orient="horz" pos="3992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vider text"/>
          <p:cNvSpPr>
            <a:spLocks noGrp="1"/>
          </p:cNvSpPr>
          <p:nvPr>
            <p:ph type="ctrTitle" hasCustomPrompt="1"/>
          </p:nvPr>
        </p:nvSpPr>
        <p:spPr bwMode="black">
          <a:xfrm>
            <a:off x="504000" y="3090446"/>
            <a:ext cx="11185200" cy="677108"/>
          </a:xfrm>
        </p:spPr>
        <p:txBody>
          <a:bodyPr anchor="ctr" anchorCtr="0">
            <a:noAutofit/>
          </a:bodyPr>
          <a:lstStyle>
            <a:lvl1pPr>
              <a:defRPr sz="4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Divider page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962332057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pos="7364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ivider Pag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vider image placeholder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1" y="3427200"/>
            <a:ext cx="12195175" cy="3430800"/>
          </a:xfrm>
          <a:noFill/>
        </p:spPr>
        <p:txBody>
          <a:bodyPr tIns="324000"/>
          <a:lstStyle>
            <a:lvl1pPr marL="0" marR="0" indent="0" algn="ctr" defTabSz="1088558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 sz="1600">
                <a:solidFill>
                  <a:schemeClr val="tx1"/>
                </a:solidFill>
              </a:defRPr>
            </a:lvl1pPr>
          </a:lstStyle>
          <a:p>
            <a:pPr marL="0" marR="0" lvl="0" indent="0" algn="ctr" defTabSz="1088558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accent1"/>
              </a:buClr>
              <a:buSzPct val="80000"/>
              <a:buFontTx/>
              <a:buNone/>
              <a:tabLst/>
              <a:defRPr/>
            </a:pPr>
            <a:r>
              <a:rPr lang="en-US" dirty="0"/>
              <a:t>Placeholder for image and illustration</a:t>
            </a:r>
          </a:p>
        </p:txBody>
      </p:sp>
      <p:sp>
        <p:nvSpPr>
          <p:cNvPr id="2" name="Divider text"/>
          <p:cNvSpPr>
            <a:spLocks noGrp="1"/>
          </p:cNvSpPr>
          <p:nvPr>
            <p:ph type="ctrTitle" hasCustomPrompt="1"/>
          </p:nvPr>
        </p:nvSpPr>
        <p:spPr bwMode="black">
          <a:xfrm>
            <a:off x="504000" y="1375046"/>
            <a:ext cx="11185200" cy="677108"/>
          </a:xfrm>
        </p:spPr>
        <p:txBody>
          <a:bodyPr anchor="t" anchorCtr="0">
            <a:noAutofit/>
          </a:bodyPr>
          <a:lstStyle>
            <a:lvl1pPr>
              <a:defRPr sz="440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 dirty="0"/>
              <a:t>Divider page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03366576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7364">
          <p15:clr>
            <a:srgbClr val="FBAE40"/>
          </p15:clr>
        </p15:guide>
        <p15:guide id="3" pos="317">
          <p15:clr>
            <a:srgbClr val="FBAE40"/>
          </p15:clr>
        </p15:guide>
        <p15:guide id="4" orient="horz" pos="865">
          <p15:clr>
            <a:srgbClr val="FBAE40"/>
          </p15:clr>
        </p15:guide>
        <p15:guide id="5" orient="horz" pos="1294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3912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pos="7364">
          <p15:clr>
            <a:srgbClr val="FBAE40"/>
          </p15:clr>
        </p15:guide>
        <p15:guide id="4" orient="horz" pos="551">
          <p15:clr>
            <a:srgbClr val="FBAE40"/>
          </p15:clr>
        </p15:guide>
        <p15:guide id="5" orient="horz" pos="3992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3999" y="1620000"/>
            <a:ext cx="11186477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692132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6">
          <p15:clr>
            <a:srgbClr val="FBAE40"/>
          </p15:clr>
        </p15:guide>
        <p15:guide id="2" orient="horz" pos="3991">
          <p15:clr>
            <a:srgbClr val="FBAE40"/>
          </p15:clr>
        </p15:guide>
        <p15:guide id="3" pos="7364">
          <p15:clr>
            <a:srgbClr val="FBAE40"/>
          </p15:clr>
        </p15:guide>
        <p15:guide id="4" orient="horz" pos="318">
          <p15:clr>
            <a:srgbClr val="FBAE40"/>
          </p15:clr>
        </p15:guide>
        <p15:guide id="5" orient="horz" pos="552">
          <p15:clr>
            <a:srgbClr val="FBAE40"/>
          </p15:clr>
        </p15:guide>
        <p15:guide id="6" orient="horz" pos="1019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: 2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- column 2"/>
          <p:cNvSpPr>
            <a:spLocks noGrp="1"/>
          </p:cNvSpPr>
          <p:nvPr>
            <p:ph type="body" sz="quarter" idx="11" hasCustomPrompt="1"/>
          </p:nvPr>
        </p:nvSpPr>
        <p:spPr>
          <a:xfrm>
            <a:off x="6362477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- column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109689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991">
          <p15:clr>
            <a:srgbClr val="FBAE40"/>
          </p15:clr>
        </p15:guide>
        <p15:guide id="3" pos="7364">
          <p15:clr>
            <a:srgbClr val="FBAE40"/>
          </p15:clr>
        </p15:guide>
        <p15:guide id="4" pos="3674">
          <p15:clr>
            <a:srgbClr val="FBAE40"/>
          </p15:clr>
        </p15:guide>
        <p15:guide id="5" pos="4007">
          <p15:clr>
            <a:srgbClr val="FBAE40"/>
          </p15:clr>
        </p15:guide>
        <p15:guide id="6" orient="horz" pos="317">
          <p15:clr>
            <a:srgbClr val="FBAE40"/>
          </p15:clr>
        </p15:guide>
        <p15:guide id="7" orient="horz" pos="551">
          <p15:clr>
            <a:srgbClr val="FBAE40"/>
          </p15:clr>
        </p15:guide>
        <p15:guide id="8" orient="horz" pos="1020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: 3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- column 3"/>
          <p:cNvSpPr>
            <a:spLocks noGrp="1"/>
          </p:cNvSpPr>
          <p:nvPr>
            <p:ph type="body" sz="quarter" idx="13" hasCustomPrompt="1"/>
          </p:nvPr>
        </p:nvSpPr>
        <p:spPr>
          <a:xfrm>
            <a:off x="8126477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Text Placeholder - column 2"/>
          <p:cNvSpPr>
            <a:spLocks noGrp="1"/>
          </p:cNvSpPr>
          <p:nvPr>
            <p:ph type="body" sz="quarter" idx="12" hasCustomPrompt="1"/>
          </p:nvPr>
        </p:nvSpPr>
        <p:spPr>
          <a:xfrm>
            <a:off x="4315238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- column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3564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4375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pos="2563">
          <p15:clr>
            <a:srgbClr val="FBAE40"/>
          </p15:clr>
        </p15:guide>
        <p15:guide id="4" pos="2717">
          <p15:clr>
            <a:srgbClr val="FBAE40"/>
          </p15:clr>
        </p15:guide>
        <p15:guide id="5" pos="4964">
          <p15:clr>
            <a:srgbClr val="FBAE40"/>
          </p15:clr>
        </p15:guide>
        <p15:guide id="6" pos="5119">
          <p15:clr>
            <a:srgbClr val="FBAE40"/>
          </p15:clr>
        </p15:guide>
        <p15:guide id="7" pos="7364">
          <p15:clr>
            <a:srgbClr val="FBAE40"/>
          </p15:clr>
        </p15:guide>
        <p15:guide id="8" orient="horz" pos="551">
          <p15:clr>
            <a:srgbClr val="FBAE40"/>
          </p15:clr>
        </p15:guide>
        <p15:guide id="9" orient="horz" pos="1020">
          <p15:clr>
            <a:srgbClr val="FBAE40"/>
          </p15:clr>
        </p15:guide>
        <p15:guide id="10" orient="horz" pos="3990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2"/>
          <p:cNvSpPr>
            <a:spLocks noGrp="1"/>
          </p:cNvSpPr>
          <p:nvPr>
            <p:ph type="body" sz="quarter" idx="13" hasCustomPrompt="1"/>
          </p:nvPr>
        </p:nvSpPr>
        <p:spPr>
          <a:xfrm>
            <a:off x="6362477" y="4770000"/>
            <a:ext cx="5328000" cy="156600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2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6362477" y="1620000"/>
            <a:ext cx="5328000" cy="2631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4770000"/>
            <a:ext cx="5328000" cy="156600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1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5328000" cy="2631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073526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orient="horz" pos="551">
          <p15:clr>
            <a:srgbClr val="FBAE40"/>
          </p15:clr>
        </p15:guide>
        <p15:guide id="4" orient="horz" pos="1020">
          <p15:clr>
            <a:srgbClr val="FBAE40"/>
          </p15:clr>
        </p15:guide>
        <p15:guide id="5" orient="horz" pos="2678">
          <p15:clr>
            <a:srgbClr val="FBAE40"/>
          </p15:clr>
        </p15:guide>
        <p15:guide id="6" orient="horz" pos="3004">
          <p15:clr>
            <a:srgbClr val="FBAE40"/>
          </p15:clr>
        </p15:guide>
        <p15:guide id="7" orient="horz" pos="3991">
          <p15:clr>
            <a:srgbClr val="FBAE40"/>
          </p15:clr>
        </p15:guide>
        <p15:guide id="8" pos="3682">
          <p15:clr>
            <a:srgbClr val="FBAE40"/>
          </p15:clr>
        </p15:guide>
        <p15:guide id="9" pos="4000">
          <p15:clr>
            <a:srgbClr val="FBAE40"/>
          </p15:clr>
        </p15:guide>
        <p15:guide id="10" pos="7364">
          <p15:clr>
            <a:srgbClr val="FBAE4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3"/>
          <p:cNvSpPr>
            <a:spLocks noGrp="1"/>
          </p:cNvSpPr>
          <p:nvPr>
            <p:ph type="body" sz="quarter" idx="13" hasCustomPrompt="1"/>
          </p:nvPr>
        </p:nvSpPr>
        <p:spPr>
          <a:xfrm>
            <a:off x="8299277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3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8299277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5" hasCustomPrompt="1"/>
          </p:nvPr>
        </p:nvSpPr>
        <p:spPr>
          <a:xfrm>
            <a:off x="4401639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2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4401639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1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4354921"/>
            <a:ext cx="3391200" cy="1981079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1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3391200" cy="2232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80565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pos="2455">
          <p15:clr>
            <a:srgbClr val="FBAE40"/>
          </p15:clr>
        </p15:guide>
        <p15:guide id="4" pos="2773">
          <p15:clr>
            <a:srgbClr val="FBAE40"/>
          </p15:clr>
        </p15:guide>
        <p15:guide id="5" pos="4910">
          <p15:clr>
            <a:srgbClr val="FBAE40"/>
          </p15:clr>
        </p15:guide>
        <p15:guide id="6" pos="5227">
          <p15:clr>
            <a:srgbClr val="FBAE40"/>
          </p15:clr>
        </p15:guide>
        <p15:guide id="7" pos="7364">
          <p15:clr>
            <a:srgbClr val="FBAE40"/>
          </p15:clr>
        </p15:guide>
        <p15:guide id="8" orient="horz" pos="551">
          <p15:clr>
            <a:srgbClr val="FBAE40"/>
          </p15:clr>
        </p15:guide>
        <p15:guide id="9" orient="horz" pos="1019">
          <p15:clr>
            <a:srgbClr val="FBAE40"/>
          </p15:clr>
        </p15:guide>
        <p15:guide id="10" orient="horz" pos="2428">
          <p15:clr>
            <a:srgbClr val="FBAE40"/>
          </p15:clr>
        </p15:guide>
        <p15:guide id="11" orient="horz" pos="2743">
          <p15:clr>
            <a:srgbClr val="FBAE40"/>
          </p15:clr>
        </p15:guide>
        <p15:guide id="12" orient="horz" pos="3991">
          <p15:clr>
            <a:srgbClr val="FBAE4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Columns - Text and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placeholder - column 2"/>
          <p:cNvSpPr>
            <a:spLocks noGrp="1"/>
          </p:cNvSpPr>
          <p:nvPr>
            <p:ph type="body" sz="quarter" idx="13" hasCustomPrompt="1"/>
          </p:nvPr>
        </p:nvSpPr>
        <p:spPr>
          <a:xfrm>
            <a:off x="9274877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8" name="Picture Placeholder 4"/>
          <p:cNvSpPr>
            <a:spLocks noGrp="1"/>
          </p:cNvSpPr>
          <p:nvPr>
            <p:ph type="pic" sz="quarter" idx="14" hasCustomPrompt="1"/>
          </p:nvPr>
        </p:nvSpPr>
        <p:spPr bwMode="gray">
          <a:xfrm>
            <a:off x="9274877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13" name="Text placeholder - column 2"/>
          <p:cNvSpPr>
            <a:spLocks noGrp="1"/>
          </p:cNvSpPr>
          <p:nvPr>
            <p:ph type="body" sz="quarter" idx="17" hasCustomPrompt="1"/>
          </p:nvPr>
        </p:nvSpPr>
        <p:spPr>
          <a:xfrm>
            <a:off x="6351252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4" name="Picture Placeholder 4"/>
          <p:cNvSpPr>
            <a:spLocks noGrp="1"/>
          </p:cNvSpPr>
          <p:nvPr>
            <p:ph type="pic" sz="quarter" idx="18" hasCustomPrompt="1"/>
          </p:nvPr>
        </p:nvSpPr>
        <p:spPr bwMode="gray">
          <a:xfrm>
            <a:off x="6351252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9" name="Text placeholder - column 2"/>
          <p:cNvSpPr>
            <a:spLocks noGrp="1"/>
          </p:cNvSpPr>
          <p:nvPr>
            <p:ph type="body" sz="quarter" idx="15" hasCustomPrompt="1"/>
          </p:nvPr>
        </p:nvSpPr>
        <p:spPr>
          <a:xfrm>
            <a:off x="3427626" y="3878221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4"/>
          <p:cNvSpPr>
            <a:spLocks noGrp="1"/>
          </p:cNvSpPr>
          <p:nvPr>
            <p:ph type="pic" sz="quarter" idx="16" hasCustomPrompt="1"/>
          </p:nvPr>
        </p:nvSpPr>
        <p:spPr bwMode="gray">
          <a:xfrm>
            <a:off x="3427626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3" name="Text placeholder - column 2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3878220"/>
            <a:ext cx="2415600" cy="2457780"/>
          </a:xfrm>
        </p:spPr>
        <p:txBody>
          <a:bodyPr/>
          <a:lstStyle>
            <a:lvl1pPr>
              <a:spcBef>
                <a:spcPts val="600"/>
              </a:spcBef>
              <a:defRPr sz="1800"/>
            </a:lvl1pPr>
            <a:lvl2pPr>
              <a:defRPr sz="1600"/>
            </a:lvl2pPr>
            <a:lvl3pPr>
              <a:defRPr sz="1400"/>
            </a:lvl3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2" hasCustomPrompt="1"/>
          </p:nvPr>
        </p:nvSpPr>
        <p:spPr bwMode="gray">
          <a:xfrm>
            <a:off x="504000" y="1620000"/>
            <a:ext cx="2415600" cy="1728000"/>
          </a:xfrm>
          <a:noFill/>
        </p:spPr>
        <p:txBody>
          <a:bodyPr vert="horz" lIns="0" tIns="180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 or pictogram</a:t>
            </a:r>
            <a:endParaRPr lang="de-DE" dirty="0"/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001512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orient="horz" pos="551">
          <p15:clr>
            <a:srgbClr val="FBAE40"/>
          </p15:clr>
        </p15:guide>
        <p15:guide id="4" orient="horz" pos="1021">
          <p15:clr>
            <a:srgbClr val="FBAE40"/>
          </p15:clr>
        </p15:guide>
        <p15:guide id="5" orient="horz" pos="2110">
          <p15:clr>
            <a:srgbClr val="FBAE40"/>
          </p15:clr>
        </p15:guide>
        <p15:guide id="6" orient="horz" pos="2442">
          <p15:clr>
            <a:srgbClr val="FBAE40"/>
          </p15:clr>
        </p15:guide>
        <p15:guide id="7" orient="horz" pos="3990">
          <p15:clr>
            <a:srgbClr val="FBAE40"/>
          </p15:clr>
        </p15:guide>
        <p15:guide id="8" pos="1840">
          <p15:clr>
            <a:srgbClr val="FBAE40"/>
          </p15:clr>
        </p15:guide>
        <p15:guide id="9" pos="2159">
          <p15:clr>
            <a:srgbClr val="FBAE40"/>
          </p15:clr>
        </p15:guide>
        <p15:guide id="10" pos="3683">
          <p15:clr>
            <a:srgbClr val="FBAE40"/>
          </p15:clr>
        </p15:guide>
        <p15:guide id="11" pos="4000">
          <p15:clr>
            <a:srgbClr val="FBAE40"/>
          </p15:clr>
        </p15:guide>
        <p15:guide id="12" pos="5525">
          <p15:clr>
            <a:srgbClr val="FBAE40"/>
          </p15:clr>
        </p15:guide>
        <p15:guide id="13" pos="5842">
          <p15:clr>
            <a:srgbClr val="FBAE40"/>
          </p15:clr>
        </p15:guide>
        <p15:guide id="14" pos="7364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Quote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800000"/>
            <a:ext cx="11185200" cy="3285032"/>
          </a:xfrm>
        </p:spPr>
        <p:txBody>
          <a:bodyPr/>
          <a:lstStyle>
            <a:lvl1pPr marL="395921" indent="-395921">
              <a:lnSpc>
                <a:spcPct val="90000"/>
              </a:lnSpc>
              <a:spcBef>
                <a:spcPts val="600"/>
              </a:spcBef>
              <a:defRPr sz="5999" b="1"/>
            </a:lvl1pPr>
            <a:lvl2pPr marL="395921" indent="0">
              <a:buNone/>
              <a:defRPr sz="1600"/>
            </a:lvl2pPr>
          </a:lstStyle>
          <a:p>
            <a:pPr lvl="0"/>
            <a:r>
              <a:rPr lang="en-US" noProof="0" dirty="0"/>
              <a:t>“Quote goes here </a:t>
            </a:r>
            <a:br>
              <a:rPr lang="en-US" noProof="0" dirty="0"/>
            </a:br>
            <a:r>
              <a:rPr lang="en-US" noProof="0" dirty="0"/>
              <a:t>and here.”</a:t>
            </a:r>
          </a:p>
          <a:p>
            <a:pPr lvl="1"/>
            <a:r>
              <a:rPr lang="en-US" noProof="0" dirty="0"/>
              <a:t>Source</a:t>
            </a:r>
          </a:p>
        </p:txBody>
      </p:sp>
    </p:spTree>
    <p:extLst>
      <p:ext uri="{BB962C8B-B14F-4D97-AF65-F5344CB8AC3E}">
        <p14:creationId xmlns:p14="http://schemas.microsoft.com/office/powerpoint/2010/main" val="81184508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4" orient="horz" pos="1133">
          <p15:clr>
            <a:srgbClr val="FBAE40"/>
          </p15:clr>
        </p15:guide>
        <p15:guide id="5" orient="horz" pos="3204">
          <p15:clr>
            <a:srgbClr val="FBAE40"/>
          </p15:clr>
        </p15:guide>
        <p15:guide id="6" pos="7363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 with Image 1/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1/3 right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8127175" y="0"/>
            <a:ext cx="4068000" cy="6858000"/>
          </a:xfrm>
          <a:noFill/>
        </p:spPr>
        <p:txBody>
          <a:bodyPr vert="horz" lIns="0" tIns="2448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</a:t>
            </a:r>
            <a:endParaRPr lang="de-DE" dirty="0"/>
          </a:p>
        </p:txBody>
      </p:sp>
      <p:sp>
        <p:nvSpPr>
          <p:cNvPr id="7" name="Text Placeholder"/>
          <p:cNvSpPr>
            <a:spLocks noGrp="1"/>
          </p:cNvSpPr>
          <p:nvPr>
            <p:ph type="body" sz="quarter" idx="11" hasCustomPrompt="1"/>
          </p:nvPr>
        </p:nvSpPr>
        <p:spPr bwMode="black">
          <a:xfrm>
            <a:off x="503999" y="1620000"/>
            <a:ext cx="7092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de-DE" dirty="0"/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7092000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76824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991">
          <p15:clr>
            <a:srgbClr val="FBAE40"/>
          </p15:clr>
        </p15:guide>
        <p15:guide id="3" pos="4786">
          <p15:clr>
            <a:srgbClr val="FBAE40"/>
          </p15:clr>
        </p15:guide>
        <p15:guide id="4" pos="5119">
          <p15:clr>
            <a:srgbClr val="FBAE40"/>
          </p15:clr>
        </p15:guide>
        <p15:guide id="5" orient="horz" pos="317">
          <p15:clr>
            <a:srgbClr val="FBAE40"/>
          </p15:clr>
        </p15:guide>
        <p15:guide id="6" orient="horz" pos="551">
          <p15:clr>
            <a:srgbClr val="FBAE40"/>
          </p15:clr>
        </p15:guide>
        <p15:guide id="7" orient="horz" pos="102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Bleed Imag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full image"/>
          <p:cNvSpPr>
            <a:spLocks noGrp="1"/>
          </p:cNvSpPr>
          <p:nvPr>
            <p:ph type="pic" sz="quarter" idx="10" hasCustomPrompt="1"/>
          </p:nvPr>
        </p:nvSpPr>
        <p:spPr bwMode="gray">
          <a:xfrm>
            <a:off x="1" y="0"/>
            <a:ext cx="12195175" cy="6858000"/>
          </a:xfrm>
          <a:noFill/>
        </p:spPr>
        <p:txBody>
          <a:bodyPr vert="horz" lIns="0" tIns="2448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image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11352184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and Screensho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"/>
          <p:cNvSpPr>
            <a:spLocks noGrp="1"/>
          </p:cNvSpPr>
          <p:nvPr>
            <p:ph type="pic" sz="quarter" idx="13" hasCustomPrompt="1"/>
          </p:nvPr>
        </p:nvSpPr>
        <p:spPr bwMode="gray">
          <a:xfrm>
            <a:off x="6362477" y="1620000"/>
            <a:ext cx="5328000" cy="4716000"/>
          </a:xfrm>
          <a:noFill/>
        </p:spPr>
        <p:txBody>
          <a:bodyPr vert="horz" lIns="0" tIns="1512000" rIns="0" bIns="0" rtlCol="0" anchor="t" anchorCtr="0">
            <a:noAutofit/>
          </a:bodyPr>
          <a:lstStyle>
            <a:lvl1pPr marL="0" indent="0" algn="ctr" defTabSz="1088558" rtl="0" eaLnBrk="1" latinLnBrk="0" hangingPunct="1">
              <a:spcBef>
                <a:spcPts val="1929"/>
              </a:spcBef>
              <a:buClr>
                <a:schemeClr val="accent1"/>
              </a:buClr>
              <a:buSzPct val="80000"/>
              <a:buFontTx/>
              <a:buNone/>
              <a:defRPr lang="de-DE" sz="16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Click icon to add screenshot</a:t>
            </a:r>
            <a:endParaRPr lang="de-DE" dirty="0"/>
          </a:p>
        </p:txBody>
      </p:sp>
      <p:sp>
        <p:nvSpPr>
          <p:cNvPr id="4" name="Text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620000"/>
            <a:ext cx="5328000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097067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1020">
          <p15:clr>
            <a:srgbClr val="FBAE40"/>
          </p15:clr>
        </p15:guide>
        <p15:guide id="3" pos="3674">
          <p15:clr>
            <a:srgbClr val="FBAE40"/>
          </p15:clr>
        </p15:guide>
        <p15:guide id="4" pos="4008">
          <p15:clr>
            <a:srgbClr val="FBAE40"/>
          </p15:clr>
        </p15:guide>
        <p15:guide id="5" pos="7364">
          <p15:clr>
            <a:srgbClr val="FBAE40"/>
          </p15:clr>
        </p15:guide>
        <p15:guide id="6" orient="horz" pos="317">
          <p15:clr>
            <a:srgbClr val="FBAE40"/>
          </p15:clr>
        </p15:guide>
        <p15:guide id="7" orient="horz" pos="551">
          <p15:clr>
            <a:srgbClr val="FBAE40"/>
          </p15:clr>
        </p15:guide>
        <p15:guide id="8" orient="horz" pos="3991">
          <p15:clr>
            <a:srgbClr val="FBAE4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"/>
          <p:cNvSpPr>
            <a:spLocks noGrp="1"/>
          </p:cNvSpPr>
          <p:nvPr>
            <p:ph idx="1" hasCustomPrompt="1"/>
          </p:nvPr>
        </p:nvSpPr>
        <p:spPr bwMode="gray">
          <a:xfrm>
            <a:off x="504000" y="1620000"/>
            <a:ext cx="11185200" cy="4716000"/>
          </a:xfrm>
          <a:noFill/>
        </p:spPr>
        <p:txBody>
          <a:bodyPr tIns="1368000"/>
          <a:lstStyle>
            <a:lvl1pPr algn="ctr">
              <a:defRPr sz="1400" b="0"/>
            </a:lvl1pPr>
          </a:lstStyle>
          <a:p>
            <a:pPr lvl="0"/>
            <a:r>
              <a:rPr lang="en-US" dirty="0"/>
              <a:t>Click to add content</a:t>
            </a:r>
          </a:p>
        </p:txBody>
      </p:sp>
      <p:sp>
        <p:nvSpPr>
          <p:cNvPr id="2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0582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orient="horz" pos="551">
          <p15:clr>
            <a:srgbClr val="FBAE40"/>
          </p15:clr>
        </p15:guide>
        <p15:guide id="4" orient="horz" pos="1020">
          <p15:clr>
            <a:srgbClr val="FBAE40"/>
          </p15:clr>
        </p15:guide>
        <p15:guide id="5" orient="horz" pos="3991">
          <p15:clr>
            <a:srgbClr val="FBAE40"/>
          </p15:clr>
        </p15:guide>
        <p15:guide id="6" pos="7364">
          <p15:clr>
            <a:srgbClr val="FBAE4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7842898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 and Contact Infor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3487926" name="SAP Logo Placeholder" descr="{&quot;templafy&quot;:{&quot;id&quot;:&quot;d5f327ef-4fbc-4b66-8907-390040b85e05&quot;}}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09760" y="5797296"/>
            <a:ext cx="2208436" cy="532020"/>
          </a:xfrm>
          <a:prstGeom prst="rect">
            <a:avLst/>
          </a:prstGeom>
        </p:spPr>
      </p:pic>
      <p:pic>
        <p:nvPicPr>
          <p:cNvPr id="441831044" name="Acquired Company Placeholder" descr="{&quot;templafy&quot;:{&quot;id&quot;:&quot;724ec604-73f5-46f8-8a9a-3454735f219b&quot;}}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000" y="509180"/>
            <a:ext cx="1109568" cy="219475"/>
          </a:xfrm>
          <a:prstGeom prst="rect">
            <a:avLst/>
          </a:prstGeom>
        </p:spPr>
      </p:pic>
      <p:sp>
        <p:nvSpPr>
          <p:cNvPr id="9" name="TextBox 8" descr="{&quot;templafy&quot;:{&quot;id&quot;:&quot;a087d768-59ce-4b84-acbe-af242ccc5dec&quot;}}">
            <a:extLst>
              <a:ext uri="{FF2B5EF4-FFF2-40B4-BE49-F238E27FC236}">
                <a16:creationId xmlns:a16="http://schemas.microsoft.com/office/drawing/2014/main" id="{4AC0C605-F314-47FE-86E7-15011350854E}"/>
              </a:ext>
            </a:extLst>
          </p:cNvPr>
          <p:cNvSpPr txBox="1"/>
          <p:nvPr userDrawn="1"/>
        </p:nvSpPr>
        <p:spPr>
          <a:xfrm>
            <a:off x="503238" y="3317426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Name</a:t>
            </a:r>
          </a:p>
        </p:txBody>
      </p:sp>
      <p:sp>
        <p:nvSpPr>
          <p:cNvPr id="10" name="TextBox 9" descr="{&quot;templafy&quot;:{&quot;id&quot;:&quot;54103554-33a8-49d8-92b7-3f5b99b99b20&quot;}}">
            <a:extLst>
              <a:ext uri="{FF2B5EF4-FFF2-40B4-BE49-F238E27FC236}">
                <a16:creationId xmlns:a16="http://schemas.microsoft.com/office/drawing/2014/main" id="{8E5171B9-2B3B-4785-9AC4-6411974D5276}"/>
              </a:ext>
            </a:extLst>
          </p:cNvPr>
          <p:cNvSpPr txBox="1"/>
          <p:nvPr userDrawn="1"/>
        </p:nvSpPr>
        <p:spPr>
          <a:xfrm>
            <a:off x="503238" y="3540574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marL="0" marR="0" lvl="0" indent="0" algn="l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Email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031ECE2-ED38-FE42-BEBA-1433C352D307}"/>
              </a:ext>
            </a:extLst>
          </p:cNvPr>
          <p:cNvSpPr txBox="1"/>
          <p:nvPr userDrawn="1"/>
        </p:nvSpPr>
        <p:spPr>
          <a:xfrm>
            <a:off x="503238" y="2905125"/>
            <a:ext cx="1837041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0" marR="0" lvl="0" indent="0" algn="l" defTabSz="1088776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buFontTx/>
              <a:buNone/>
              <a:tabLst/>
              <a:defRPr/>
            </a:pPr>
            <a:r>
              <a:rPr lang="en-US" sz="1600" dirty="0"/>
              <a:t>Contact information: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E5C152E-1B2C-2848-9A5B-C013FDF4DF21}"/>
              </a:ext>
            </a:extLst>
          </p:cNvPr>
          <p:cNvSpPr txBox="1"/>
          <p:nvPr userDrawn="1"/>
        </p:nvSpPr>
        <p:spPr>
          <a:xfrm>
            <a:off x="503238" y="1466850"/>
            <a:ext cx="4391247" cy="8463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5500" b="1" kern="0" dirty="0">
                <a:solidFill>
                  <a:schemeClr val="accent1"/>
                </a:solidFill>
                <a:ea typeface="Arial Unicode MS" pitchFamily="34" charset="-128"/>
                <a:cs typeface="Arial Unicode MS" pitchFamily="34" charset="-128"/>
              </a:rPr>
              <a:t>Thank you.</a:t>
            </a:r>
          </a:p>
        </p:txBody>
      </p:sp>
      <p:sp>
        <p:nvSpPr>
          <p:cNvPr id="11" name="Copyright Placeholder" descr="{&quot;templafy&quot;:{&quot;id&quot;:&quot;ba9fff8e-a26f-4604-9418-39eec7243848&quot;}}">
            <a:extLst>
              <a:ext uri="{FF2B5EF4-FFF2-40B4-BE49-F238E27FC236}">
                <a16:creationId xmlns:a16="http://schemas.microsoft.com/office/drawing/2014/main" id="{0FCCAAF4-A87C-AC49-8F35-138E790C44C3}"/>
              </a:ext>
            </a:extLst>
          </p:cNvPr>
          <p:cNvSpPr txBox="1">
            <a:spLocks/>
          </p:cNvSpPr>
          <p:nvPr userDrawn="1"/>
        </p:nvSpPr>
        <p:spPr>
          <a:xfrm>
            <a:off x="504001" y="6536751"/>
            <a:ext cx="10155600" cy="138498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39892" indent="0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sz="600" dirty="0"/>
              <a:t>© 2022 SAP SE or an SAP affiliate company. All rights reserved. See Legal Notice on www.sap.com/legal-notice for use terms, disclaimers, disclosures, or restrictions related to SAP Materials for general audiences.</a:t>
            </a:r>
          </a:p>
        </p:txBody>
      </p:sp>
    </p:spTree>
    <p:extLst>
      <p:ext uri="{BB962C8B-B14F-4D97-AF65-F5344CB8AC3E}">
        <p14:creationId xmlns:p14="http://schemas.microsoft.com/office/powerpoint/2010/main" val="4182875418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1" pos="7364">
          <p15:clr>
            <a:srgbClr val="FBAE40"/>
          </p15:clr>
        </p15:guide>
        <p15:guide id="2" orient="horz" pos="924">
          <p15:clr>
            <a:srgbClr val="FBAE40"/>
          </p15:clr>
        </p15:guide>
        <p15:guide id="4" orient="horz" pos="1830">
          <p15:clr>
            <a:srgbClr val="FBAE40"/>
          </p15:clr>
        </p15:guide>
        <p15:guide id="5" orient="horz" pos="4000">
          <p15:clr>
            <a:srgbClr val="FBAE40"/>
          </p15:clr>
        </p15:guide>
        <p15:guide id="6" pos="317">
          <p15:clr>
            <a:srgbClr val="FBAE40"/>
          </p15:clr>
        </p15:guide>
        <p15:guide id="8" pos="3841">
          <p15:clr>
            <a:srgbClr val="FBAE40"/>
          </p15:clr>
        </p15:guide>
        <p15:guide id="9" orient="horz" pos="318">
          <p15:clr>
            <a:srgbClr val="FBAE4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91774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2" orient="horz" pos="317">
          <p15:clr>
            <a:srgbClr val="FBAE40"/>
          </p15:clr>
        </p15:guide>
        <p15:guide id="3" pos="7364">
          <p15:clr>
            <a:srgbClr val="FBAE40"/>
          </p15:clr>
        </p15:guide>
        <p15:guide id="4" orient="horz" pos="551">
          <p15:clr>
            <a:srgbClr val="FBAE40"/>
          </p15:clr>
        </p15:guide>
        <p15:guide id="5" orient="horz" pos="3992">
          <p15:clr>
            <a:srgbClr val="FBAE4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3999" y="1620000"/>
            <a:ext cx="11186477" cy="4716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Title"/>
          <p:cNvSpPr>
            <a:spLocks noGrp="1"/>
          </p:cNvSpPr>
          <p:nvPr>
            <p:ph type="title" hasCustomPrompt="1"/>
          </p:nvPr>
        </p:nvSpPr>
        <p:spPr>
          <a:xfrm>
            <a:off x="504001" y="504000"/>
            <a:ext cx="11186476" cy="369332"/>
          </a:xfrm>
        </p:spPr>
        <p:txBody>
          <a:bodyPr/>
          <a:lstStyle/>
          <a:p>
            <a:r>
              <a:rPr lang="en-US" noProof="0" dirty="0"/>
              <a:t>Insert page title (sentence case)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615668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6">
          <p15:clr>
            <a:srgbClr val="FBAE40"/>
          </p15:clr>
        </p15:guide>
        <p15:guide id="2" orient="horz" pos="3991">
          <p15:clr>
            <a:srgbClr val="FBAE40"/>
          </p15:clr>
        </p15:guide>
        <p15:guide id="3" pos="7364">
          <p15:clr>
            <a:srgbClr val="FBAE40"/>
          </p15:clr>
        </p15:guide>
        <p15:guide id="4" orient="horz" pos="318">
          <p15:clr>
            <a:srgbClr val="FBAE40"/>
          </p15:clr>
        </p15:guide>
        <p15:guide id="5" orient="horz" pos="552">
          <p15:clr>
            <a:srgbClr val="FBAE40"/>
          </p15:clr>
        </p15:guide>
        <p15:guide id="6" orient="horz" pos="1020">
          <p15:clr>
            <a:srgbClr val="FBAE4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-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Quote placeholder"/>
          <p:cNvSpPr>
            <a:spLocks noGrp="1"/>
          </p:cNvSpPr>
          <p:nvPr>
            <p:ph type="body" sz="quarter" idx="10" hasCustomPrompt="1"/>
          </p:nvPr>
        </p:nvSpPr>
        <p:spPr>
          <a:xfrm>
            <a:off x="504000" y="1800000"/>
            <a:ext cx="11185200" cy="3285032"/>
          </a:xfrm>
        </p:spPr>
        <p:txBody>
          <a:bodyPr/>
          <a:lstStyle>
            <a:lvl1pPr marL="395921" indent="-395921">
              <a:lnSpc>
                <a:spcPct val="90000"/>
              </a:lnSpc>
              <a:spcBef>
                <a:spcPts val="600"/>
              </a:spcBef>
              <a:defRPr sz="5999" b="1"/>
            </a:lvl1pPr>
            <a:lvl2pPr marL="395921" indent="0">
              <a:buNone/>
              <a:defRPr sz="1600"/>
            </a:lvl2pPr>
          </a:lstStyle>
          <a:p>
            <a:pPr lvl="0"/>
            <a:r>
              <a:rPr lang="en-US" noProof="0" dirty="0"/>
              <a:t>“Quote goes here </a:t>
            </a:r>
            <a:br>
              <a:rPr lang="en-US" noProof="0" dirty="0"/>
            </a:br>
            <a:r>
              <a:rPr lang="en-US" noProof="0" dirty="0"/>
              <a:t>and here.”</a:t>
            </a:r>
          </a:p>
          <a:p>
            <a:pPr lvl="1"/>
            <a:r>
              <a:rPr lang="en-US" noProof="0" dirty="0"/>
              <a:t>Source</a:t>
            </a:r>
          </a:p>
        </p:txBody>
      </p:sp>
    </p:spTree>
    <p:extLst>
      <p:ext uri="{BB962C8B-B14F-4D97-AF65-F5344CB8AC3E}">
        <p14:creationId xmlns:p14="http://schemas.microsoft.com/office/powerpoint/2010/main" val="25054933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7">
          <p15:clr>
            <a:srgbClr val="FBAE40"/>
          </p15:clr>
        </p15:guide>
        <p15:guide id="4" orient="horz" pos="1133">
          <p15:clr>
            <a:srgbClr val="FBAE40"/>
          </p15:clr>
        </p15:guide>
        <p15:guide id="5" orient="horz" pos="3204">
          <p15:clr>
            <a:srgbClr val="FBAE40"/>
          </p15:clr>
        </p15:guide>
        <p15:guide id="6" pos="7363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117" Type="http://schemas.openxmlformats.org/officeDocument/2006/relationships/tags" Target="../tags/tag93.xml"/><Relationship Id="rId21" Type="http://schemas.openxmlformats.org/officeDocument/2006/relationships/slideLayout" Target="../slideLayouts/slideLayout21.xml"/><Relationship Id="rId42" Type="http://schemas.openxmlformats.org/officeDocument/2006/relationships/tags" Target="../tags/tag18.xml"/><Relationship Id="rId63" Type="http://schemas.openxmlformats.org/officeDocument/2006/relationships/tags" Target="../tags/tag39.xml"/><Relationship Id="rId84" Type="http://schemas.openxmlformats.org/officeDocument/2006/relationships/tags" Target="../tags/tag60.xml"/><Relationship Id="rId138" Type="http://schemas.openxmlformats.org/officeDocument/2006/relationships/tags" Target="../tags/tag114.xml"/><Relationship Id="rId107" Type="http://schemas.openxmlformats.org/officeDocument/2006/relationships/tags" Target="../tags/tag83.xml"/><Relationship Id="rId11" Type="http://schemas.openxmlformats.org/officeDocument/2006/relationships/slideLayout" Target="../slideLayouts/slideLayout11.xml"/><Relationship Id="rId32" Type="http://schemas.openxmlformats.org/officeDocument/2006/relationships/tags" Target="../tags/tag8.xml"/><Relationship Id="rId53" Type="http://schemas.openxmlformats.org/officeDocument/2006/relationships/tags" Target="../tags/tag29.xml"/><Relationship Id="rId74" Type="http://schemas.openxmlformats.org/officeDocument/2006/relationships/tags" Target="../tags/tag50.xml"/><Relationship Id="rId128" Type="http://schemas.openxmlformats.org/officeDocument/2006/relationships/tags" Target="../tags/tag104.xml"/><Relationship Id="rId5" Type="http://schemas.openxmlformats.org/officeDocument/2006/relationships/slideLayout" Target="../slideLayouts/slideLayout5.xml"/><Relationship Id="rId90" Type="http://schemas.openxmlformats.org/officeDocument/2006/relationships/tags" Target="../tags/tag66.xml"/><Relationship Id="rId95" Type="http://schemas.openxmlformats.org/officeDocument/2006/relationships/tags" Target="../tags/tag71.xml"/><Relationship Id="rId22" Type="http://schemas.openxmlformats.org/officeDocument/2006/relationships/slideLayout" Target="../slideLayouts/slideLayout22.xml"/><Relationship Id="rId27" Type="http://schemas.openxmlformats.org/officeDocument/2006/relationships/tags" Target="../tags/tag3.xml"/><Relationship Id="rId43" Type="http://schemas.openxmlformats.org/officeDocument/2006/relationships/tags" Target="../tags/tag19.xml"/><Relationship Id="rId48" Type="http://schemas.openxmlformats.org/officeDocument/2006/relationships/tags" Target="../tags/tag24.xml"/><Relationship Id="rId64" Type="http://schemas.openxmlformats.org/officeDocument/2006/relationships/tags" Target="../tags/tag40.xml"/><Relationship Id="rId69" Type="http://schemas.openxmlformats.org/officeDocument/2006/relationships/tags" Target="../tags/tag45.xml"/><Relationship Id="rId113" Type="http://schemas.openxmlformats.org/officeDocument/2006/relationships/tags" Target="../tags/tag89.xml"/><Relationship Id="rId118" Type="http://schemas.openxmlformats.org/officeDocument/2006/relationships/tags" Target="../tags/tag94.xml"/><Relationship Id="rId134" Type="http://schemas.openxmlformats.org/officeDocument/2006/relationships/tags" Target="../tags/tag110.xml"/><Relationship Id="rId139" Type="http://schemas.openxmlformats.org/officeDocument/2006/relationships/tags" Target="../tags/tag115.xml"/><Relationship Id="rId80" Type="http://schemas.openxmlformats.org/officeDocument/2006/relationships/tags" Target="../tags/tag56.xml"/><Relationship Id="rId85" Type="http://schemas.openxmlformats.org/officeDocument/2006/relationships/tags" Target="../tags/tag61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33" Type="http://schemas.openxmlformats.org/officeDocument/2006/relationships/tags" Target="../tags/tag9.xml"/><Relationship Id="rId38" Type="http://schemas.openxmlformats.org/officeDocument/2006/relationships/tags" Target="../tags/tag14.xml"/><Relationship Id="rId59" Type="http://schemas.openxmlformats.org/officeDocument/2006/relationships/tags" Target="../tags/tag35.xml"/><Relationship Id="rId103" Type="http://schemas.openxmlformats.org/officeDocument/2006/relationships/tags" Target="../tags/tag79.xml"/><Relationship Id="rId108" Type="http://schemas.openxmlformats.org/officeDocument/2006/relationships/tags" Target="../tags/tag84.xml"/><Relationship Id="rId124" Type="http://schemas.openxmlformats.org/officeDocument/2006/relationships/tags" Target="../tags/tag100.xml"/><Relationship Id="rId129" Type="http://schemas.openxmlformats.org/officeDocument/2006/relationships/tags" Target="../tags/tag105.xml"/><Relationship Id="rId54" Type="http://schemas.openxmlformats.org/officeDocument/2006/relationships/tags" Target="../tags/tag30.xml"/><Relationship Id="rId70" Type="http://schemas.openxmlformats.org/officeDocument/2006/relationships/tags" Target="../tags/tag46.xml"/><Relationship Id="rId75" Type="http://schemas.openxmlformats.org/officeDocument/2006/relationships/tags" Target="../tags/tag51.xml"/><Relationship Id="rId91" Type="http://schemas.openxmlformats.org/officeDocument/2006/relationships/tags" Target="../tags/tag67.xml"/><Relationship Id="rId96" Type="http://schemas.openxmlformats.org/officeDocument/2006/relationships/tags" Target="../tags/tag72.xml"/><Relationship Id="rId140" Type="http://schemas.openxmlformats.org/officeDocument/2006/relationships/tags" Target="../tags/tag116.xml"/><Relationship Id="rId145" Type="http://schemas.openxmlformats.org/officeDocument/2006/relationships/tags" Target="../tags/tag12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23" Type="http://schemas.openxmlformats.org/officeDocument/2006/relationships/slideLayout" Target="../slideLayouts/slideLayout23.xml"/><Relationship Id="rId28" Type="http://schemas.openxmlformats.org/officeDocument/2006/relationships/tags" Target="../tags/tag4.xml"/><Relationship Id="rId49" Type="http://schemas.openxmlformats.org/officeDocument/2006/relationships/tags" Target="../tags/tag25.xml"/><Relationship Id="rId114" Type="http://schemas.openxmlformats.org/officeDocument/2006/relationships/tags" Target="../tags/tag90.xml"/><Relationship Id="rId119" Type="http://schemas.openxmlformats.org/officeDocument/2006/relationships/tags" Target="../tags/tag95.xml"/><Relationship Id="rId44" Type="http://schemas.openxmlformats.org/officeDocument/2006/relationships/tags" Target="../tags/tag20.xml"/><Relationship Id="rId60" Type="http://schemas.openxmlformats.org/officeDocument/2006/relationships/tags" Target="../tags/tag36.xml"/><Relationship Id="rId65" Type="http://schemas.openxmlformats.org/officeDocument/2006/relationships/tags" Target="../tags/tag41.xml"/><Relationship Id="rId81" Type="http://schemas.openxmlformats.org/officeDocument/2006/relationships/tags" Target="../tags/tag57.xml"/><Relationship Id="rId86" Type="http://schemas.openxmlformats.org/officeDocument/2006/relationships/tags" Target="../tags/tag62.xml"/><Relationship Id="rId130" Type="http://schemas.openxmlformats.org/officeDocument/2006/relationships/tags" Target="../tags/tag106.xml"/><Relationship Id="rId135" Type="http://schemas.openxmlformats.org/officeDocument/2006/relationships/tags" Target="../tags/tag111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tags" Target="../tags/tag15.xml"/><Relationship Id="rId109" Type="http://schemas.openxmlformats.org/officeDocument/2006/relationships/tags" Target="../tags/tag85.xml"/><Relationship Id="rId34" Type="http://schemas.openxmlformats.org/officeDocument/2006/relationships/tags" Target="../tags/tag10.xml"/><Relationship Id="rId50" Type="http://schemas.openxmlformats.org/officeDocument/2006/relationships/tags" Target="../tags/tag26.xml"/><Relationship Id="rId55" Type="http://schemas.openxmlformats.org/officeDocument/2006/relationships/tags" Target="../tags/tag31.xml"/><Relationship Id="rId76" Type="http://schemas.openxmlformats.org/officeDocument/2006/relationships/tags" Target="../tags/tag52.xml"/><Relationship Id="rId97" Type="http://schemas.openxmlformats.org/officeDocument/2006/relationships/tags" Target="../tags/tag73.xml"/><Relationship Id="rId104" Type="http://schemas.openxmlformats.org/officeDocument/2006/relationships/tags" Target="../tags/tag80.xml"/><Relationship Id="rId120" Type="http://schemas.openxmlformats.org/officeDocument/2006/relationships/tags" Target="../tags/tag96.xml"/><Relationship Id="rId125" Type="http://schemas.openxmlformats.org/officeDocument/2006/relationships/tags" Target="../tags/tag101.xml"/><Relationship Id="rId141" Type="http://schemas.openxmlformats.org/officeDocument/2006/relationships/tags" Target="../tags/tag117.xml"/><Relationship Id="rId146" Type="http://schemas.openxmlformats.org/officeDocument/2006/relationships/tags" Target="../tags/tag122.xml"/><Relationship Id="rId7" Type="http://schemas.openxmlformats.org/officeDocument/2006/relationships/slideLayout" Target="../slideLayouts/slideLayout7.xml"/><Relationship Id="rId71" Type="http://schemas.openxmlformats.org/officeDocument/2006/relationships/tags" Target="../tags/tag47.xml"/><Relationship Id="rId92" Type="http://schemas.openxmlformats.org/officeDocument/2006/relationships/tags" Target="../tags/tag68.xml"/><Relationship Id="rId2" Type="http://schemas.openxmlformats.org/officeDocument/2006/relationships/slideLayout" Target="../slideLayouts/slideLayout2.xml"/><Relationship Id="rId29" Type="http://schemas.openxmlformats.org/officeDocument/2006/relationships/tags" Target="../tags/tag5.xml"/><Relationship Id="rId24" Type="http://schemas.openxmlformats.org/officeDocument/2006/relationships/slideLayout" Target="../slideLayouts/slideLayout24.xml"/><Relationship Id="rId40" Type="http://schemas.openxmlformats.org/officeDocument/2006/relationships/tags" Target="../tags/tag16.xml"/><Relationship Id="rId45" Type="http://schemas.openxmlformats.org/officeDocument/2006/relationships/tags" Target="../tags/tag21.xml"/><Relationship Id="rId66" Type="http://schemas.openxmlformats.org/officeDocument/2006/relationships/tags" Target="../tags/tag42.xml"/><Relationship Id="rId87" Type="http://schemas.openxmlformats.org/officeDocument/2006/relationships/tags" Target="../tags/tag63.xml"/><Relationship Id="rId110" Type="http://schemas.openxmlformats.org/officeDocument/2006/relationships/tags" Target="../tags/tag86.xml"/><Relationship Id="rId115" Type="http://schemas.openxmlformats.org/officeDocument/2006/relationships/tags" Target="../tags/tag91.xml"/><Relationship Id="rId131" Type="http://schemas.openxmlformats.org/officeDocument/2006/relationships/tags" Target="../tags/tag107.xml"/><Relationship Id="rId136" Type="http://schemas.openxmlformats.org/officeDocument/2006/relationships/tags" Target="../tags/tag112.xml"/><Relationship Id="rId61" Type="http://schemas.openxmlformats.org/officeDocument/2006/relationships/tags" Target="../tags/tag37.xml"/><Relationship Id="rId82" Type="http://schemas.openxmlformats.org/officeDocument/2006/relationships/tags" Target="../tags/tag58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30" Type="http://schemas.openxmlformats.org/officeDocument/2006/relationships/tags" Target="../tags/tag6.xml"/><Relationship Id="rId35" Type="http://schemas.openxmlformats.org/officeDocument/2006/relationships/tags" Target="../tags/tag11.xml"/><Relationship Id="rId56" Type="http://schemas.openxmlformats.org/officeDocument/2006/relationships/tags" Target="../tags/tag32.xml"/><Relationship Id="rId77" Type="http://schemas.openxmlformats.org/officeDocument/2006/relationships/tags" Target="../tags/tag53.xml"/><Relationship Id="rId100" Type="http://schemas.openxmlformats.org/officeDocument/2006/relationships/tags" Target="../tags/tag76.xml"/><Relationship Id="rId105" Type="http://schemas.openxmlformats.org/officeDocument/2006/relationships/tags" Target="../tags/tag81.xml"/><Relationship Id="rId126" Type="http://schemas.openxmlformats.org/officeDocument/2006/relationships/tags" Target="../tags/tag102.xml"/><Relationship Id="rId147" Type="http://schemas.openxmlformats.org/officeDocument/2006/relationships/tags" Target="../tags/tag123.xml"/><Relationship Id="rId8" Type="http://schemas.openxmlformats.org/officeDocument/2006/relationships/slideLayout" Target="../slideLayouts/slideLayout8.xml"/><Relationship Id="rId51" Type="http://schemas.openxmlformats.org/officeDocument/2006/relationships/tags" Target="../tags/tag27.xml"/><Relationship Id="rId72" Type="http://schemas.openxmlformats.org/officeDocument/2006/relationships/tags" Target="../tags/tag48.xml"/><Relationship Id="rId93" Type="http://schemas.openxmlformats.org/officeDocument/2006/relationships/tags" Target="../tags/tag69.xml"/><Relationship Id="rId98" Type="http://schemas.openxmlformats.org/officeDocument/2006/relationships/tags" Target="../tags/tag74.xml"/><Relationship Id="rId121" Type="http://schemas.openxmlformats.org/officeDocument/2006/relationships/tags" Target="../tags/tag97.xml"/><Relationship Id="rId142" Type="http://schemas.openxmlformats.org/officeDocument/2006/relationships/tags" Target="../tags/tag118.xml"/><Relationship Id="rId3" Type="http://schemas.openxmlformats.org/officeDocument/2006/relationships/slideLayout" Target="../slideLayouts/slideLayout3.xml"/><Relationship Id="rId25" Type="http://schemas.openxmlformats.org/officeDocument/2006/relationships/theme" Target="../theme/theme1.xml"/><Relationship Id="rId46" Type="http://schemas.openxmlformats.org/officeDocument/2006/relationships/tags" Target="../tags/tag22.xml"/><Relationship Id="rId67" Type="http://schemas.openxmlformats.org/officeDocument/2006/relationships/tags" Target="../tags/tag43.xml"/><Relationship Id="rId116" Type="http://schemas.openxmlformats.org/officeDocument/2006/relationships/tags" Target="../tags/tag92.xml"/><Relationship Id="rId137" Type="http://schemas.openxmlformats.org/officeDocument/2006/relationships/tags" Target="../tags/tag113.xml"/><Relationship Id="rId20" Type="http://schemas.openxmlformats.org/officeDocument/2006/relationships/slideLayout" Target="../slideLayouts/slideLayout20.xml"/><Relationship Id="rId41" Type="http://schemas.openxmlformats.org/officeDocument/2006/relationships/tags" Target="../tags/tag17.xml"/><Relationship Id="rId62" Type="http://schemas.openxmlformats.org/officeDocument/2006/relationships/tags" Target="../tags/tag38.xml"/><Relationship Id="rId83" Type="http://schemas.openxmlformats.org/officeDocument/2006/relationships/tags" Target="../tags/tag59.xml"/><Relationship Id="rId88" Type="http://schemas.openxmlformats.org/officeDocument/2006/relationships/tags" Target="../tags/tag64.xml"/><Relationship Id="rId111" Type="http://schemas.openxmlformats.org/officeDocument/2006/relationships/tags" Target="../tags/tag87.xml"/><Relationship Id="rId132" Type="http://schemas.openxmlformats.org/officeDocument/2006/relationships/tags" Target="../tags/tag108.xml"/><Relationship Id="rId15" Type="http://schemas.openxmlformats.org/officeDocument/2006/relationships/slideLayout" Target="../slideLayouts/slideLayout15.xml"/><Relationship Id="rId36" Type="http://schemas.openxmlformats.org/officeDocument/2006/relationships/tags" Target="../tags/tag12.xml"/><Relationship Id="rId57" Type="http://schemas.openxmlformats.org/officeDocument/2006/relationships/tags" Target="../tags/tag33.xml"/><Relationship Id="rId106" Type="http://schemas.openxmlformats.org/officeDocument/2006/relationships/tags" Target="../tags/tag82.xml"/><Relationship Id="rId127" Type="http://schemas.openxmlformats.org/officeDocument/2006/relationships/tags" Target="../tags/tag103.xml"/><Relationship Id="rId10" Type="http://schemas.openxmlformats.org/officeDocument/2006/relationships/slideLayout" Target="../slideLayouts/slideLayout10.xml"/><Relationship Id="rId31" Type="http://schemas.openxmlformats.org/officeDocument/2006/relationships/tags" Target="../tags/tag7.xml"/><Relationship Id="rId52" Type="http://schemas.openxmlformats.org/officeDocument/2006/relationships/tags" Target="../tags/tag28.xml"/><Relationship Id="rId73" Type="http://schemas.openxmlformats.org/officeDocument/2006/relationships/tags" Target="../tags/tag49.xml"/><Relationship Id="rId78" Type="http://schemas.openxmlformats.org/officeDocument/2006/relationships/tags" Target="../tags/tag54.xml"/><Relationship Id="rId94" Type="http://schemas.openxmlformats.org/officeDocument/2006/relationships/tags" Target="../tags/tag70.xml"/><Relationship Id="rId99" Type="http://schemas.openxmlformats.org/officeDocument/2006/relationships/tags" Target="../tags/tag75.xml"/><Relationship Id="rId101" Type="http://schemas.openxmlformats.org/officeDocument/2006/relationships/tags" Target="../tags/tag77.xml"/><Relationship Id="rId122" Type="http://schemas.openxmlformats.org/officeDocument/2006/relationships/tags" Target="../tags/tag98.xml"/><Relationship Id="rId143" Type="http://schemas.openxmlformats.org/officeDocument/2006/relationships/tags" Target="../tags/tag119.xml"/><Relationship Id="rId148" Type="http://schemas.openxmlformats.org/officeDocument/2006/relationships/tags" Target="../tags/tag124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26" Type="http://schemas.openxmlformats.org/officeDocument/2006/relationships/tags" Target="../tags/tag2.xml"/><Relationship Id="rId47" Type="http://schemas.openxmlformats.org/officeDocument/2006/relationships/tags" Target="../tags/tag23.xml"/><Relationship Id="rId68" Type="http://schemas.openxmlformats.org/officeDocument/2006/relationships/tags" Target="../tags/tag44.xml"/><Relationship Id="rId89" Type="http://schemas.openxmlformats.org/officeDocument/2006/relationships/tags" Target="../tags/tag65.xml"/><Relationship Id="rId112" Type="http://schemas.openxmlformats.org/officeDocument/2006/relationships/tags" Target="../tags/tag88.xml"/><Relationship Id="rId133" Type="http://schemas.openxmlformats.org/officeDocument/2006/relationships/tags" Target="../tags/tag109.xml"/><Relationship Id="rId16" Type="http://schemas.openxmlformats.org/officeDocument/2006/relationships/slideLayout" Target="../slideLayouts/slideLayout16.xml"/><Relationship Id="rId37" Type="http://schemas.openxmlformats.org/officeDocument/2006/relationships/tags" Target="../tags/tag13.xml"/><Relationship Id="rId58" Type="http://schemas.openxmlformats.org/officeDocument/2006/relationships/tags" Target="../tags/tag34.xml"/><Relationship Id="rId79" Type="http://schemas.openxmlformats.org/officeDocument/2006/relationships/tags" Target="../tags/tag55.xml"/><Relationship Id="rId102" Type="http://schemas.openxmlformats.org/officeDocument/2006/relationships/tags" Target="../tags/tag78.xml"/><Relationship Id="rId123" Type="http://schemas.openxmlformats.org/officeDocument/2006/relationships/tags" Target="../tags/tag99.xml"/><Relationship Id="rId144" Type="http://schemas.openxmlformats.org/officeDocument/2006/relationships/tags" Target="../tags/tag120.xml"/></Relationships>
</file>

<file path=ppt/slideMasters/_rels/slideMaster2.xml.rels><?xml version="1.0" encoding="UTF-8" standalone="yes"?>
<Relationships xmlns="http://schemas.openxmlformats.org/package/2006/relationships"><Relationship Id="rId117" Type="http://schemas.openxmlformats.org/officeDocument/2006/relationships/tags" Target="../tags/tag220.xml"/><Relationship Id="rId21" Type="http://schemas.openxmlformats.org/officeDocument/2006/relationships/theme" Target="../theme/theme2.xml"/><Relationship Id="rId42" Type="http://schemas.openxmlformats.org/officeDocument/2006/relationships/tags" Target="../tags/tag145.xml"/><Relationship Id="rId63" Type="http://schemas.openxmlformats.org/officeDocument/2006/relationships/tags" Target="../tags/tag166.xml"/><Relationship Id="rId84" Type="http://schemas.openxmlformats.org/officeDocument/2006/relationships/tags" Target="../tags/tag187.xml"/><Relationship Id="rId138" Type="http://schemas.openxmlformats.org/officeDocument/2006/relationships/tags" Target="../tags/tag241.xml"/><Relationship Id="rId107" Type="http://schemas.openxmlformats.org/officeDocument/2006/relationships/tags" Target="../tags/tag210.xml"/><Relationship Id="rId11" Type="http://schemas.openxmlformats.org/officeDocument/2006/relationships/slideLayout" Target="../slideLayouts/slideLayout35.xml"/><Relationship Id="rId32" Type="http://schemas.openxmlformats.org/officeDocument/2006/relationships/tags" Target="../tags/tag135.xml"/><Relationship Id="rId37" Type="http://schemas.openxmlformats.org/officeDocument/2006/relationships/tags" Target="../tags/tag140.xml"/><Relationship Id="rId53" Type="http://schemas.openxmlformats.org/officeDocument/2006/relationships/tags" Target="../tags/tag156.xml"/><Relationship Id="rId58" Type="http://schemas.openxmlformats.org/officeDocument/2006/relationships/tags" Target="../tags/tag161.xml"/><Relationship Id="rId74" Type="http://schemas.openxmlformats.org/officeDocument/2006/relationships/tags" Target="../tags/tag177.xml"/><Relationship Id="rId79" Type="http://schemas.openxmlformats.org/officeDocument/2006/relationships/tags" Target="../tags/tag182.xml"/><Relationship Id="rId102" Type="http://schemas.openxmlformats.org/officeDocument/2006/relationships/tags" Target="../tags/tag205.xml"/><Relationship Id="rId123" Type="http://schemas.openxmlformats.org/officeDocument/2006/relationships/tags" Target="../tags/tag226.xml"/><Relationship Id="rId128" Type="http://schemas.openxmlformats.org/officeDocument/2006/relationships/tags" Target="../tags/tag231.xml"/><Relationship Id="rId144" Type="http://schemas.openxmlformats.org/officeDocument/2006/relationships/tags" Target="../tags/tag247.xml"/><Relationship Id="rId5" Type="http://schemas.openxmlformats.org/officeDocument/2006/relationships/slideLayout" Target="../slideLayouts/slideLayout29.xml"/><Relationship Id="rId90" Type="http://schemas.openxmlformats.org/officeDocument/2006/relationships/tags" Target="../tags/tag193.xml"/><Relationship Id="rId95" Type="http://schemas.openxmlformats.org/officeDocument/2006/relationships/tags" Target="../tags/tag198.xml"/><Relationship Id="rId22" Type="http://schemas.openxmlformats.org/officeDocument/2006/relationships/tags" Target="../tags/tag125.xml"/><Relationship Id="rId27" Type="http://schemas.openxmlformats.org/officeDocument/2006/relationships/tags" Target="../tags/tag130.xml"/><Relationship Id="rId43" Type="http://schemas.openxmlformats.org/officeDocument/2006/relationships/tags" Target="../tags/tag146.xml"/><Relationship Id="rId48" Type="http://schemas.openxmlformats.org/officeDocument/2006/relationships/tags" Target="../tags/tag151.xml"/><Relationship Id="rId64" Type="http://schemas.openxmlformats.org/officeDocument/2006/relationships/tags" Target="../tags/tag167.xml"/><Relationship Id="rId69" Type="http://schemas.openxmlformats.org/officeDocument/2006/relationships/tags" Target="../tags/tag172.xml"/><Relationship Id="rId113" Type="http://schemas.openxmlformats.org/officeDocument/2006/relationships/tags" Target="../tags/tag216.xml"/><Relationship Id="rId118" Type="http://schemas.openxmlformats.org/officeDocument/2006/relationships/tags" Target="../tags/tag221.xml"/><Relationship Id="rId134" Type="http://schemas.openxmlformats.org/officeDocument/2006/relationships/tags" Target="../tags/tag237.xml"/><Relationship Id="rId139" Type="http://schemas.openxmlformats.org/officeDocument/2006/relationships/tags" Target="../tags/tag242.xml"/><Relationship Id="rId80" Type="http://schemas.openxmlformats.org/officeDocument/2006/relationships/tags" Target="../tags/tag183.xml"/><Relationship Id="rId85" Type="http://schemas.openxmlformats.org/officeDocument/2006/relationships/tags" Target="../tags/tag188.xml"/><Relationship Id="rId12" Type="http://schemas.openxmlformats.org/officeDocument/2006/relationships/slideLayout" Target="../slideLayouts/slideLayout36.xml"/><Relationship Id="rId17" Type="http://schemas.openxmlformats.org/officeDocument/2006/relationships/slideLayout" Target="../slideLayouts/slideLayout41.xml"/><Relationship Id="rId33" Type="http://schemas.openxmlformats.org/officeDocument/2006/relationships/tags" Target="../tags/tag136.xml"/><Relationship Id="rId38" Type="http://schemas.openxmlformats.org/officeDocument/2006/relationships/tags" Target="../tags/tag141.xml"/><Relationship Id="rId59" Type="http://schemas.openxmlformats.org/officeDocument/2006/relationships/tags" Target="../tags/tag162.xml"/><Relationship Id="rId103" Type="http://schemas.openxmlformats.org/officeDocument/2006/relationships/tags" Target="../tags/tag206.xml"/><Relationship Id="rId108" Type="http://schemas.openxmlformats.org/officeDocument/2006/relationships/tags" Target="../tags/tag211.xml"/><Relationship Id="rId124" Type="http://schemas.openxmlformats.org/officeDocument/2006/relationships/tags" Target="../tags/tag227.xml"/><Relationship Id="rId129" Type="http://schemas.openxmlformats.org/officeDocument/2006/relationships/tags" Target="../tags/tag232.xml"/><Relationship Id="rId54" Type="http://schemas.openxmlformats.org/officeDocument/2006/relationships/tags" Target="../tags/tag157.xml"/><Relationship Id="rId70" Type="http://schemas.openxmlformats.org/officeDocument/2006/relationships/tags" Target="../tags/tag173.xml"/><Relationship Id="rId75" Type="http://schemas.openxmlformats.org/officeDocument/2006/relationships/tags" Target="../tags/tag178.xml"/><Relationship Id="rId91" Type="http://schemas.openxmlformats.org/officeDocument/2006/relationships/tags" Target="../tags/tag194.xml"/><Relationship Id="rId96" Type="http://schemas.openxmlformats.org/officeDocument/2006/relationships/tags" Target="../tags/tag199.xml"/><Relationship Id="rId140" Type="http://schemas.openxmlformats.org/officeDocument/2006/relationships/tags" Target="../tags/tag243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23" Type="http://schemas.openxmlformats.org/officeDocument/2006/relationships/tags" Target="../tags/tag126.xml"/><Relationship Id="rId28" Type="http://schemas.openxmlformats.org/officeDocument/2006/relationships/tags" Target="../tags/tag131.xml"/><Relationship Id="rId49" Type="http://schemas.openxmlformats.org/officeDocument/2006/relationships/tags" Target="../tags/tag152.xml"/><Relationship Id="rId114" Type="http://schemas.openxmlformats.org/officeDocument/2006/relationships/tags" Target="../tags/tag217.xml"/><Relationship Id="rId119" Type="http://schemas.openxmlformats.org/officeDocument/2006/relationships/tags" Target="../tags/tag222.xml"/><Relationship Id="rId44" Type="http://schemas.openxmlformats.org/officeDocument/2006/relationships/tags" Target="../tags/tag147.xml"/><Relationship Id="rId60" Type="http://schemas.openxmlformats.org/officeDocument/2006/relationships/tags" Target="../tags/tag163.xml"/><Relationship Id="rId65" Type="http://schemas.openxmlformats.org/officeDocument/2006/relationships/tags" Target="../tags/tag168.xml"/><Relationship Id="rId81" Type="http://schemas.openxmlformats.org/officeDocument/2006/relationships/tags" Target="../tags/tag184.xml"/><Relationship Id="rId86" Type="http://schemas.openxmlformats.org/officeDocument/2006/relationships/tags" Target="../tags/tag189.xml"/><Relationship Id="rId130" Type="http://schemas.openxmlformats.org/officeDocument/2006/relationships/tags" Target="../tags/tag233.xml"/><Relationship Id="rId135" Type="http://schemas.openxmlformats.org/officeDocument/2006/relationships/tags" Target="../tags/tag238.xml"/><Relationship Id="rId13" Type="http://schemas.openxmlformats.org/officeDocument/2006/relationships/slideLayout" Target="../slideLayouts/slideLayout37.xml"/><Relationship Id="rId18" Type="http://schemas.openxmlformats.org/officeDocument/2006/relationships/slideLayout" Target="../slideLayouts/slideLayout42.xml"/><Relationship Id="rId39" Type="http://schemas.openxmlformats.org/officeDocument/2006/relationships/tags" Target="../tags/tag142.xml"/><Relationship Id="rId109" Type="http://schemas.openxmlformats.org/officeDocument/2006/relationships/tags" Target="../tags/tag212.xml"/><Relationship Id="rId34" Type="http://schemas.openxmlformats.org/officeDocument/2006/relationships/tags" Target="../tags/tag137.xml"/><Relationship Id="rId50" Type="http://schemas.openxmlformats.org/officeDocument/2006/relationships/tags" Target="../tags/tag153.xml"/><Relationship Id="rId55" Type="http://schemas.openxmlformats.org/officeDocument/2006/relationships/tags" Target="../tags/tag158.xml"/><Relationship Id="rId76" Type="http://schemas.openxmlformats.org/officeDocument/2006/relationships/tags" Target="../tags/tag179.xml"/><Relationship Id="rId97" Type="http://schemas.openxmlformats.org/officeDocument/2006/relationships/tags" Target="../tags/tag200.xml"/><Relationship Id="rId104" Type="http://schemas.openxmlformats.org/officeDocument/2006/relationships/tags" Target="../tags/tag207.xml"/><Relationship Id="rId120" Type="http://schemas.openxmlformats.org/officeDocument/2006/relationships/tags" Target="../tags/tag223.xml"/><Relationship Id="rId125" Type="http://schemas.openxmlformats.org/officeDocument/2006/relationships/tags" Target="../tags/tag228.xml"/><Relationship Id="rId141" Type="http://schemas.openxmlformats.org/officeDocument/2006/relationships/tags" Target="../tags/tag244.xml"/><Relationship Id="rId7" Type="http://schemas.openxmlformats.org/officeDocument/2006/relationships/slideLayout" Target="../slideLayouts/slideLayout31.xml"/><Relationship Id="rId71" Type="http://schemas.openxmlformats.org/officeDocument/2006/relationships/tags" Target="../tags/tag174.xml"/><Relationship Id="rId92" Type="http://schemas.openxmlformats.org/officeDocument/2006/relationships/tags" Target="../tags/tag195.xml"/><Relationship Id="rId2" Type="http://schemas.openxmlformats.org/officeDocument/2006/relationships/slideLayout" Target="../slideLayouts/slideLayout26.xml"/><Relationship Id="rId29" Type="http://schemas.openxmlformats.org/officeDocument/2006/relationships/tags" Target="../tags/tag132.xml"/><Relationship Id="rId24" Type="http://schemas.openxmlformats.org/officeDocument/2006/relationships/tags" Target="../tags/tag127.xml"/><Relationship Id="rId40" Type="http://schemas.openxmlformats.org/officeDocument/2006/relationships/tags" Target="../tags/tag143.xml"/><Relationship Id="rId45" Type="http://schemas.openxmlformats.org/officeDocument/2006/relationships/tags" Target="../tags/tag148.xml"/><Relationship Id="rId66" Type="http://schemas.openxmlformats.org/officeDocument/2006/relationships/tags" Target="../tags/tag169.xml"/><Relationship Id="rId87" Type="http://schemas.openxmlformats.org/officeDocument/2006/relationships/tags" Target="../tags/tag190.xml"/><Relationship Id="rId110" Type="http://schemas.openxmlformats.org/officeDocument/2006/relationships/tags" Target="../tags/tag213.xml"/><Relationship Id="rId115" Type="http://schemas.openxmlformats.org/officeDocument/2006/relationships/tags" Target="../tags/tag218.xml"/><Relationship Id="rId131" Type="http://schemas.openxmlformats.org/officeDocument/2006/relationships/tags" Target="../tags/tag234.xml"/><Relationship Id="rId136" Type="http://schemas.openxmlformats.org/officeDocument/2006/relationships/tags" Target="../tags/tag239.xml"/><Relationship Id="rId61" Type="http://schemas.openxmlformats.org/officeDocument/2006/relationships/tags" Target="../tags/tag164.xml"/><Relationship Id="rId82" Type="http://schemas.openxmlformats.org/officeDocument/2006/relationships/tags" Target="../tags/tag185.xml"/><Relationship Id="rId1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38.xml"/><Relationship Id="rId30" Type="http://schemas.openxmlformats.org/officeDocument/2006/relationships/tags" Target="../tags/tag133.xml"/><Relationship Id="rId35" Type="http://schemas.openxmlformats.org/officeDocument/2006/relationships/tags" Target="../tags/tag138.xml"/><Relationship Id="rId56" Type="http://schemas.openxmlformats.org/officeDocument/2006/relationships/tags" Target="../tags/tag159.xml"/><Relationship Id="rId77" Type="http://schemas.openxmlformats.org/officeDocument/2006/relationships/tags" Target="../tags/tag180.xml"/><Relationship Id="rId100" Type="http://schemas.openxmlformats.org/officeDocument/2006/relationships/tags" Target="../tags/tag203.xml"/><Relationship Id="rId105" Type="http://schemas.openxmlformats.org/officeDocument/2006/relationships/tags" Target="../tags/tag208.xml"/><Relationship Id="rId126" Type="http://schemas.openxmlformats.org/officeDocument/2006/relationships/tags" Target="../tags/tag229.xml"/><Relationship Id="rId8" Type="http://schemas.openxmlformats.org/officeDocument/2006/relationships/slideLayout" Target="../slideLayouts/slideLayout32.xml"/><Relationship Id="rId51" Type="http://schemas.openxmlformats.org/officeDocument/2006/relationships/tags" Target="../tags/tag154.xml"/><Relationship Id="rId72" Type="http://schemas.openxmlformats.org/officeDocument/2006/relationships/tags" Target="../tags/tag175.xml"/><Relationship Id="rId93" Type="http://schemas.openxmlformats.org/officeDocument/2006/relationships/tags" Target="../tags/tag196.xml"/><Relationship Id="rId98" Type="http://schemas.openxmlformats.org/officeDocument/2006/relationships/tags" Target="../tags/tag201.xml"/><Relationship Id="rId121" Type="http://schemas.openxmlformats.org/officeDocument/2006/relationships/tags" Target="../tags/tag224.xml"/><Relationship Id="rId142" Type="http://schemas.openxmlformats.org/officeDocument/2006/relationships/tags" Target="../tags/tag245.xml"/><Relationship Id="rId3" Type="http://schemas.openxmlformats.org/officeDocument/2006/relationships/slideLayout" Target="../slideLayouts/slideLayout27.xml"/><Relationship Id="rId25" Type="http://schemas.openxmlformats.org/officeDocument/2006/relationships/tags" Target="../tags/tag128.xml"/><Relationship Id="rId46" Type="http://schemas.openxmlformats.org/officeDocument/2006/relationships/tags" Target="../tags/tag149.xml"/><Relationship Id="rId67" Type="http://schemas.openxmlformats.org/officeDocument/2006/relationships/tags" Target="../tags/tag170.xml"/><Relationship Id="rId116" Type="http://schemas.openxmlformats.org/officeDocument/2006/relationships/tags" Target="../tags/tag219.xml"/><Relationship Id="rId137" Type="http://schemas.openxmlformats.org/officeDocument/2006/relationships/tags" Target="../tags/tag240.xml"/><Relationship Id="rId20" Type="http://schemas.openxmlformats.org/officeDocument/2006/relationships/slideLayout" Target="../slideLayouts/slideLayout44.xml"/><Relationship Id="rId41" Type="http://schemas.openxmlformats.org/officeDocument/2006/relationships/tags" Target="../tags/tag144.xml"/><Relationship Id="rId62" Type="http://schemas.openxmlformats.org/officeDocument/2006/relationships/tags" Target="../tags/tag165.xml"/><Relationship Id="rId83" Type="http://schemas.openxmlformats.org/officeDocument/2006/relationships/tags" Target="../tags/tag186.xml"/><Relationship Id="rId88" Type="http://schemas.openxmlformats.org/officeDocument/2006/relationships/tags" Target="../tags/tag191.xml"/><Relationship Id="rId111" Type="http://schemas.openxmlformats.org/officeDocument/2006/relationships/tags" Target="../tags/tag214.xml"/><Relationship Id="rId132" Type="http://schemas.openxmlformats.org/officeDocument/2006/relationships/tags" Target="../tags/tag235.xml"/><Relationship Id="rId15" Type="http://schemas.openxmlformats.org/officeDocument/2006/relationships/slideLayout" Target="../slideLayouts/slideLayout39.xml"/><Relationship Id="rId36" Type="http://schemas.openxmlformats.org/officeDocument/2006/relationships/tags" Target="../tags/tag139.xml"/><Relationship Id="rId57" Type="http://schemas.openxmlformats.org/officeDocument/2006/relationships/tags" Target="../tags/tag160.xml"/><Relationship Id="rId106" Type="http://schemas.openxmlformats.org/officeDocument/2006/relationships/tags" Target="../tags/tag209.xml"/><Relationship Id="rId127" Type="http://schemas.openxmlformats.org/officeDocument/2006/relationships/tags" Target="../tags/tag230.xml"/><Relationship Id="rId10" Type="http://schemas.openxmlformats.org/officeDocument/2006/relationships/slideLayout" Target="../slideLayouts/slideLayout34.xml"/><Relationship Id="rId31" Type="http://schemas.openxmlformats.org/officeDocument/2006/relationships/tags" Target="../tags/tag134.xml"/><Relationship Id="rId52" Type="http://schemas.openxmlformats.org/officeDocument/2006/relationships/tags" Target="../tags/tag155.xml"/><Relationship Id="rId73" Type="http://schemas.openxmlformats.org/officeDocument/2006/relationships/tags" Target="../tags/tag176.xml"/><Relationship Id="rId78" Type="http://schemas.openxmlformats.org/officeDocument/2006/relationships/tags" Target="../tags/tag181.xml"/><Relationship Id="rId94" Type="http://schemas.openxmlformats.org/officeDocument/2006/relationships/tags" Target="../tags/tag197.xml"/><Relationship Id="rId99" Type="http://schemas.openxmlformats.org/officeDocument/2006/relationships/tags" Target="../tags/tag202.xml"/><Relationship Id="rId101" Type="http://schemas.openxmlformats.org/officeDocument/2006/relationships/tags" Target="../tags/tag204.xml"/><Relationship Id="rId122" Type="http://schemas.openxmlformats.org/officeDocument/2006/relationships/tags" Target="../tags/tag225.xml"/><Relationship Id="rId143" Type="http://schemas.openxmlformats.org/officeDocument/2006/relationships/tags" Target="../tags/tag246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26" Type="http://schemas.openxmlformats.org/officeDocument/2006/relationships/tags" Target="../tags/tag129.xml"/><Relationship Id="rId47" Type="http://schemas.openxmlformats.org/officeDocument/2006/relationships/tags" Target="../tags/tag150.xml"/><Relationship Id="rId68" Type="http://schemas.openxmlformats.org/officeDocument/2006/relationships/tags" Target="../tags/tag171.xml"/><Relationship Id="rId89" Type="http://schemas.openxmlformats.org/officeDocument/2006/relationships/tags" Target="../tags/tag192.xml"/><Relationship Id="rId112" Type="http://schemas.openxmlformats.org/officeDocument/2006/relationships/tags" Target="../tags/tag215.xml"/><Relationship Id="rId133" Type="http://schemas.openxmlformats.org/officeDocument/2006/relationships/tags" Target="../tags/tag236.xml"/><Relationship Id="rId16" Type="http://schemas.openxmlformats.org/officeDocument/2006/relationships/slideLayout" Target="../slideLayouts/slideLayout40.xml"/></Relationships>
</file>

<file path=ppt/slideMasters/_rels/slideMaster3.xml.rels><?xml version="1.0" encoding="UTF-8" standalone="yes"?>
<Relationships xmlns="http://schemas.openxmlformats.org/package/2006/relationships"><Relationship Id="rId26" Type="http://schemas.openxmlformats.org/officeDocument/2006/relationships/tags" Target="../tags/tag269.xml"/><Relationship Id="rId117" Type="http://schemas.openxmlformats.org/officeDocument/2006/relationships/tags" Target="../tags/tag360.xml"/><Relationship Id="rId21" Type="http://schemas.openxmlformats.org/officeDocument/2006/relationships/tags" Target="../tags/tag264.xml"/><Relationship Id="rId42" Type="http://schemas.openxmlformats.org/officeDocument/2006/relationships/tags" Target="../tags/tag285.xml"/><Relationship Id="rId47" Type="http://schemas.openxmlformats.org/officeDocument/2006/relationships/tags" Target="../tags/tag290.xml"/><Relationship Id="rId63" Type="http://schemas.openxmlformats.org/officeDocument/2006/relationships/tags" Target="../tags/tag306.xml"/><Relationship Id="rId68" Type="http://schemas.openxmlformats.org/officeDocument/2006/relationships/tags" Target="../tags/tag311.xml"/><Relationship Id="rId84" Type="http://schemas.openxmlformats.org/officeDocument/2006/relationships/tags" Target="../tags/tag327.xml"/><Relationship Id="rId89" Type="http://schemas.openxmlformats.org/officeDocument/2006/relationships/tags" Target="../tags/tag332.xml"/><Relationship Id="rId112" Type="http://schemas.openxmlformats.org/officeDocument/2006/relationships/tags" Target="../tags/tag355.xml"/><Relationship Id="rId16" Type="http://schemas.openxmlformats.org/officeDocument/2006/relationships/tags" Target="../tags/tag259.xml"/><Relationship Id="rId107" Type="http://schemas.openxmlformats.org/officeDocument/2006/relationships/tags" Target="../tags/tag350.xml"/><Relationship Id="rId11" Type="http://schemas.openxmlformats.org/officeDocument/2006/relationships/tags" Target="../tags/tag254.xml"/><Relationship Id="rId32" Type="http://schemas.openxmlformats.org/officeDocument/2006/relationships/tags" Target="../tags/tag275.xml"/><Relationship Id="rId37" Type="http://schemas.openxmlformats.org/officeDocument/2006/relationships/tags" Target="../tags/tag280.xml"/><Relationship Id="rId53" Type="http://schemas.openxmlformats.org/officeDocument/2006/relationships/tags" Target="../tags/tag296.xml"/><Relationship Id="rId58" Type="http://schemas.openxmlformats.org/officeDocument/2006/relationships/tags" Target="../tags/tag301.xml"/><Relationship Id="rId74" Type="http://schemas.openxmlformats.org/officeDocument/2006/relationships/tags" Target="../tags/tag317.xml"/><Relationship Id="rId79" Type="http://schemas.openxmlformats.org/officeDocument/2006/relationships/tags" Target="../tags/tag322.xml"/><Relationship Id="rId102" Type="http://schemas.openxmlformats.org/officeDocument/2006/relationships/tags" Target="../tags/tag345.xml"/><Relationship Id="rId123" Type="http://schemas.openxmlformats.org/officeDocument/2006/relationships/tags" Target="../tags/tag366.xml"/><Relationship Id="rId5" Type="http://schemas.openxmlformats.org/officeDocument/2006/relationships/tags" Target="../tags/tag248.xml"/><Relationship Id="rId90" Type="http://schemas.openxmlformats.org/officeDocument/2006/relationships/tags" Target="../tags/tag333.xml"/><Relationship Id="rId95" Type="http://schemas.openxmlformats.org/officeDocument/2006/relationships/tags" Target="../tags/tag338.xml"/><Relationship Id="rId22" Type="http://schemas.openxmlformats.org/officeDocument/2006/relationships/tags" Target="../tags/tag265.xml"/><Relationship Id="rId27" Type="http://schemas.openxmlformats.org/officeDocument/2006/relationships/tags" Target="../tags/tag270.xml"/><Relationship Id="rId43" Type="http://schemas.openxmlformats.org/officeDocument/2006/relationships/tags" Target="../tags/tag286.xml"/><Relationship Id="rId48" Type="http://schemas.openxmlformats.org/officeDocument/2006/relationships/tags" Target="../tags/tag291.xml"/><Relationship Id="rId64" Type="http://schemas.openxmlformats.org/officeDocument/2006/relationships/tags" Target="../tags/tag307.xml"/><Relationship Id="rId69" Type="http://schemas.openxmlformats.org/officeDocument/2006/relationships/tags" Target="../tags/tag312.xml"/><Relationship Id="rId113" Type="http://schemas.openxmlformats.org/officeDocument/2006/relationships/tags" Target="../tags/tag356.xml"/><Relationship Id="rId118" Type="http://schemas.openxmlformats.org/officeDocument/2006/relationships/tags" Target="../tags/tag361.xml"/><Relationship Id="rId80" Type="http://schemas.openxmlformats.org/officeDocument/2006/relationships/tags" Target="../tags/tag323.xml"/><Relationship Id="rId85" Type="http://schemas.openxmlformats.org/officeDocument/2006/relationships/tags" Target="../tags/tag328.xml"/><Relationship Id="rId12" Type="http://schemas.openxmlformats.org/officeDocument/2006/relationships/tags" Target="../tags/tag255.xml"/><Relationship Id="rId17" Type="http://schemas.openxmlformats.org/officeDocument/2006/relationships/tags" Target="../tags/tag260.xml"/><Relationship Id="rId33" Type="http://schemas.openxmlformats.org/officeDocument/2006/relationships/tags" Target="../tags/tag276.xml"/><Relationship Id="rId38" Type="http://schemas.openxmlformats.org/officeDocument/2006/relationships/tags" Target="../tags/tag281.xml"/><Relationship Id="rId59" Type="http://schemas.openxmlformats.org/officeDocument/2006/relationships/tags" Target="../tags/tag302.xml"/><Relationship Id="rId103" Type="http://schemas.openxmlformats.org/officeDocument/2006/relationships/tags" Target="../tags/tag346.xml"/><Relationship Id="rId108" Type="http://schemas.openxmlformats.org/officeDocument/2006/relationships/tags" Target="../tags/tag351.xml"/><Relationship Id="rId124" Type="http://schemas.openxmlformats.org/officeDocument/2006/relationships/tags" Target="../tags/tag367.xml"/><Relationship Id="rId54" Type="http://schemas.openxmlformats.org/officeDocument/2006/relationships/tags" Target="../tags/tag297.xml"/><Relationship Id="rId70" Type="http://schemas.openxmlformats.org/officeDocument/2006/relationships/tags" Target="../tags/tag313.xml"/><Relationship Id="rId75" Type="http://schemas.openxmlformats.org/officeDocument/2006/relationships/tags" Target="../tags/tag318.xml"/><Relationship Id="rId91" Type="http://schemas.openxmlformats.org/officeDocument/2006/relationships/tags" Target="../tags/tag334.xml"/><Relationship Id="rId96" Type="http://schemas.openxmlformats.org/officeDocument/2006/relationships/tags" Target="../tags/tag339.xml"/><Relationship Id="rId1" Type="http://schemas.openxmlformats.org/officeDocument/2006/relationships/slideLayout" Target="../slideLayouts/slideLayout45.xml"/><Relationship Id="rId6" Type="http://schemas.openxmlformats.org/officeDocument/2006/relationships/tags" Target="../tags/tag249.xml"/><Relationship Id="rId23" Type="http://schemas.openxmlformats.org/officeDocument/2006/relationships/tags" Target="../tags/tag266.xml"/><Relationship Id="rId28" Type="http://schemas.openxmlformats.org/officeDocument/2006/relationships/tags" Target="../tags/tag271.xml"/><Relationship Id="rId49" Type="http://schemas.openxmlformats.org/officeDocument/2006/relationships/tags" Target="../tags/tag292.xml"/><Relationship Id="rId114" Type="http://schemas.openxmlformats.org/officeDocument/2006/relationships/tags" Target="../tags/tag357.xml"/><Relationship Id="rId119" Type="http://schemas.openxmlformats.org/officeDocument/2006/relationships/tags" Target="../tags/tag362.xml"/><Relationship Id="rId44" Type="http://schemas.openxmlformats.org/officeDocument/2006/relationships/tags" Target="../tags/tag287.xml"/><Relationship Id="rId60" Type="http://schemas.openxmlformats.org/officeDocument/2006/relationships/tags" Target="../tags/tag303.xml"/><Relationship Id="rId65" Type="http://schemas.openxmlformats.org/officeDocument/2006/relationships/tags" Target="../tags/tag308.xml"/><Relationship Id="rId81" Type="http://schemas.openxmlformats.org/officeDocument/2006/relationships/tags" Target="../tags/tag324.xml"/><Relationship Id="rId86" Type="http://schemas.openxmlformats.org/officeDocument/2006/relationships/tags" Target="../tags/tag329.xml"/><Relationship Id="rId13" Type="http://schemas.openxmlformats.org/officeDocument/2006/relationships/tags" Target="../tags/tag256.xml"/><Relationship Id="rId18" Type="http://schemas.openxmlformats.org/officeDocument/2006/relationships/tags" Target="../tags/tag261.xml"/><Relationship Id="rId39" Type="http://schemas.openxmlformats.org/officeDocument/2006/relationships/tags" Target="../tags/tag282.xml"/><Relationship Id="rId109" Type="http://schemas.openxmlformats.org/officeDocument/2006/relationships/tags" Target="../tags/tag352.xml"/><Relationship Id="rId34" Type="http://schemas.openxmlformats.org/officeDocument/2006/relationships/tags" Target="../tags/tag277.xml"/><Relationship Id="rId50" Type="http://schemas.openxmlformats.org/officeDocument/2006/relationships/tags" Target="../tags/tag293.xml"/><Relationship Id="rId55" Type="http://schemas.openxmlformats.org/officeDocument/2006/relationships/tags" Target="../tags/tag298.xml"/><Relationship Id="rId76" Type="http://schemas.openxmlformats.org/officeDocument/2006/relationships/tags" Target="../tags/tag319.xml"/><Relationship Id="rId97" Type="http://schemas.openxmlformats.org/officeDocument/2006/relationships/tags" Target="../tags/tag340.xml"/><Relationship Id="rId104" Type="http://schemas.openxmlformats.org/officeDocument/2006/relationships/tags" Target="../tags/tag347.xml"/><Relationship Id="rId120" Type="http://schemas.openxmlformats.org/officeDocument/2006/relationships/tags" Target="../tags/tag363.xml"/><Relationship Id="rId125" Type="http://schemas.openxmlformats.org/officeDocument/2006/relationships/tags" Target="../tags/tag368.xml"/><Relationship Id="rId7" Type="http://schemas.openxmlformats.org/officeDocument/2006/relationships/tags" Target="../tags/tag250.xml"/><Relationship Id="rId71" Type="http://schemas.openxmlformats.org/officeDocument/2006/relationships/tags" Target="../tags/tag314.xml"/><Relationship Id="rId92" Type="http://schemas.openxmlformats.org/officeDocument/2006/relationships/tags" Target="../tags/tag335.xml"/><Relationship Id="rId2" Type="http://schemas.openxmlformats.org/officeDocument/2006/relationships/slideLayout" Target="../slideLayouts/slideLayout46.xml"/><Relationship Id="rId29" Type="http://schemas.openxmlformats.org/officeDocument/2006/relationships/tags" Target="../tags/tag272.xml"/><Relationship Id="rId24" Type="http://schemas.openxmlformats.org/officeDocument/2006/relationships/tags" Target="../tags/tag267.xml"/><Relationship Id="rId40" Type="http://schemas.openxmlformats.org/officeDocument/2006/relationships/tags" Target="../tags/tag283.xml"/><Relationship Id="rId45" Type="http://schemas.openxmlformats.org/officeDocument/2006/relationships/tags" Target="../tags/tag288.xml"/><Relationship Id="rId66" Type="http://schemas.openxmlformats.org/officeDocument/2006/relationships/tags" Target="../tags/tag309.xml"/><Relationship Id="rId87" Type="http://schemas.openxmlformats.org/officeDocument/2006/relationships/tags" Target="../tags/tag330.xml"/><Relationship Id="rId110" Type="http://schemas.openxmlformats.org/officeDocument/2006/relationships/tags" Target="../tags/tag353.xml"/><Relationship Id="rId115" Type="http://schemas.openxmlformats.org/officeDocument/2006/relationships/tags" Target="../tags/tag358.xml"/><Relationship Id="rId61" Type="http://schemas.openxmlformats.org/officeDocument/2006/relationships/tags" Target="../tags/tag304.xml"/><Relationship Id="rId82" Type="http://schemas.openxmlformats.org/officeDocument/2006/relationships/tags" Target="../tags/tag325.xml"/><Relationship Id="rId19" Type="http://schemas.openxmlformats.org/officeDocument/2006/relationships/tags" Target="../tags/tag262.xml"/><Relationship Id="rId14" Type="http://schemas.openxmlformats.org/officeDocument/2006/relationships/tags" Target="../tags/tag257.xml"/><Relationship Id="rId30" Type="http://schemas.openxmlformats.org/officeDocument/2006/relationships/tags" Target="../tags/tag273.xml"/><Relationship Id="rId35" Type="http://schemas.openxmlformats.org/officeDocument/2006/relationships/tags" Target="../tags/tag278.xml"/><Relationship Id="rId56" Type="http://schemas.openxmlformats.org/officeDocument/2006/relationships/tags" Target="../tags/tag299.xml"/><Relationship Id="rId77" Type="http://schemas.openxmlformats.org/officeDocument/2006/relationships/tags" Target="../tags/tag320.xml"/><Relationship Id="rId100" Type="http://schemas.openxmlformats.org/officeDocument/2006/relationships/tags" Target="../tags/tag343.xml"/><Relationship Id="rId105" Type="http://schemas.openxmlformats.org/officeDocument/2006/relationships/tags" Target="../tags/tag348.xml"/><Relationship Id="rId126" Type="http://schemas.openxmlformats.org/officeDocument/2006/relationships/tags" Target="../tags/tag369.xml"/><Relationship Id="rId8" Type="http://schemas.openxmlformats.org/officeDocument/2006/relationships/tags" Target="../tags/tag251.xml"/><Relationship Id="rId51" Type="http://schemas.openxmlformats.org/officeDocument/2006/relationships/tags" Target="../tags/tag294.xml"/><Relationship Id="rId72" Type="http://schemas.openxmlformats.org/officeDocument/2006/relationships/tags" Target="../tags/tag315.xml"/><Relationship Id="rId93" Type="http://schemas.openxmlformats.org/officeDocument/2006/relationships/tags" Target="../tags/tag336.xml"/><Relationship Id="rId98" Type="http://schemas.openxmlformats.org/officeDocument/2006/relationships/tags" Target="../tags/tag341.xml"/><Relationship Id="rId121" Type="http://schemas.openxmlformats.org/officeDocument/2006/relationships/tags" Target="../tags/tag364.xml"/><Relationship Id="rId3" Type="http://schemas.openxmlformats.org/officeDocument/2006/relationships/slideLayout" Target="../slideLayouts/slideLayout47.xml"/><Relationship Id="rId25" Type="http://schemas.openxmlformats.org/officeDocument/2006/relationships/tags" Target="../tags/tag268.xml"/><Relationship Id="rId46" Type="http://schemas.openxmlformats.org/officeDocument/2006/relationships/tags" Target="../tags/tag289.xml"/><Relationship Id="rId67" Type="http://schemas.openxmlformats.org/officeDocument/2006/relationships/tags" Target="../tags/tag310.xml"/><Relationship Id="rId116" Type="http://schemas.openxmlformats.org/officeDocument/2006/relationships/tags" Target="../tags/tag359.xml"/><Relationship Id="rId20" Type="http://schemas.openxmlformats.org/officeDocument/2006/relationships/tags" Target="../tags/tag263.xml"/><Relationship Id="rId41" Type="http://schemas.openxmlformats.org/officeDocument/2006/relationships/tags" Target="../tags/tag284.xml"/><Relationship Id="rId62" Type="http://schemas.openxmlformats.org/officeDocument/2006/relationships/tags" Target="../tags/tag305.xml"/><Relationship Id="rId83" Type="http://schemas.openxmlformats.org/officeDocument/2006/relationships/tags" Target="../tags/tag326.xml"/><Relationship Id="rId88" Type="http://schemas.openxmlformats.org/officeDocument/2006/relationships/tags" Target="../tags/tag331.xml"/><Relationship Id="rId111" Type="http://schemas.openxmlformats.org/officeDocument/2006/relationships/tags" Target="../tags/tag354.xml"/><Relationship Id="rId15" Type="http://schemas.openxmlformats.org/officeDocument/2006/relationships/tags" Target="../tags/tag258.xml"/><Relationship Id="rId36" Type="http://schemas.openxmlformats.org/officeDocument/2006/relationships/tags" Target="../tags/tag279.xml"/><Relationship Id="rId57" Type="http://schemas.openxmlformats.org/officeDocument/2006/relationships/tags" Target="../tags/tag300.xml"/><Relationship Id="rId106" Type="http://schemas.openxmlformats.org/officeDocument/2006/relationships/tags" Target="../tags/tag349.xml"/><Relationship Id="rId127" Type="http://schemas.openxmlformats.org/officeDocument/2006/relationships/tags" Target="../tags/tag370.xml"/><Relationship Id="rId10" Type="http://schemas.openxmlformats.org/officeDocument/2006/relationships/tags" Target="../tags/tag253.xml"/><Relationship Id="rId31" Type="http://schemas.openxmlformats.org/officeDocument/2006/relationships/tags" Target="../tags/tag274.xml"/><Relationship Id="rId52" Type="http://schemas.openxmlformats.org/officeDocument/2006/relationships/tags" Target="../tags/tag295.xml"/><Relationship Id="rId73" Type="http://schemas.openxmlformats.org/officeDocument/2006/relationships/tags" Target="../tags/tag316.xml"/><Relationship Id="rId78" Type="http://schemas.openxmlformats.org/officeDocument/2006/relationships/tags" Target="../tags/tag321.xml"/><Relationship Id="rId94" Type="http://schemas.openxmlformats.org/officeDocument/2006/relationships/tags" Target="../tags/tag337.xml"/><Relationship Id="rId99" Type="http://schemas.openxmlformats.org/officeDocument/2006/relationships/tags" Target="../tags/tag342.xml"/><Relationship Id="rId101" Type="http://schemas.openxmlformats.org/officeDocument/2006/relationships/tags" Target="../tags/tag344.xml"/><Relationship Id="rId122" Type="http://schemas.openxmlformats.org/officeDocument/2006/relationships/tags" Target="../tags/tag365.xml"/><Relationship Id="rId4" Type="http://schemas.openxmlformats.org/officeDocument/2006/relationships/theme" Target="../theme/theme3.xml"/><Relationship Id="rId9" Type="http://schemas.openxmlformats.org/officeDocument/2006/relationships/tags" Target="../tags/tag25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lide number"/>
          <p:cNvSpPr txBox="1"/>
          <p:nvPr userDrawn="1"/>
        </p:nvSpPr>
        <p:spPr bwMode="black">
          <a:xfrm>
            <a:off x="11549413" y="6536751"/>
            <a:ext cx="14106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84138" indent="-84138">
              <a:buClr>
                <a:schemeClr val="tx1"/>
              </a:buClr>
              <a:buFont typeface="Arial" pitchFamily="34" charset="0"/>
              <a:buChar char="©"/>
              <a:tabLst/>
              <a:defRPr sz="600"/>
            </a:lvl1pPr>
          </a:lstStyle>
          <a:p>
            <a:pPr marL="0" lvl="0" indent="0" algn="r">
              <a:buNone/>
            </a:pPr>
            <a:fld id="{0BDC132A-5C91-4078-9777-31DA19A62E0A}" type="slidenum">
              <a:rPr lang="en-US" sz="900" noProof="0" smtClean="0"/>
              <a:pPr marL="0" lvl="0" indent="0" algn="r">
                <a:buNone/>
              </a:pPr>
              <a:t>‹#›</a:t>
            </a:fld>
            <a:endParaRPr lang="en-US" sz="900" noProof="0" dirty="0"/>
          </a:p>
        </p:txBody>
      </p:sp>
      <p:sp>
        <p:nvSpPr>
          <p:cNvPr id="12" name="Copyright Placeholder" descr="{&quot;templafy&quot;:{&quot;id&quot;:&quot;9f2e0de8-ed5f-44e1-a745-c99acc776440&quot;}}">
            <a:extLst>
              <a:ext uri="{FF2B5EF4-FFF2-40B4-BE49-F238E27FC236}">
                <a16:creationId xmlns:a16="http://schemas.microsoft.com/office/drawing/2014/main" id="{539D88F9-B48F-F143-B90F-EDFB85A350E8}"/>
              </a:ext>
            </a:extLst>
          </p:cNvPr>
          <p:cNvSpPr txBox="1">
            <a:spLocks/>
          </p:cNvSpPr>
          <p:nvPr userDrawn="1"/>
        </p:nvSpPr>
        <p:spPr>
          <a:xfrm>
            <a:off x="504001" y="6536751"/>
            <a:ext cx="10155600" cy="138498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39892" indent="0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sz="600" dirty="0"/>
              <a:t>© 2022 SAP SE or an SAP affiliate company. All rights reserved. | INTERNAL – SAP and Partners Only</a:t>
            </a:r>
          </a:p>
        </p:txBody>
      </p:sp>
      <p:sp>
        <p:nvSpPr>
          <p:cNvPr id="3" name="Text Placeholder"/>
          <p:cNvSpPr>
            <a:spLocks noGrp="1"/>
          </p:cNvSpPr>
          <p:nvPr userDrawn="1">
            <p:ph type="body" idx="1"/>
          </p:nvPr>
        </p:nvSpPr>
        <p:spPr bwMode="black">
          <a:xfrm>
            <a:off x="504001" y="1620000"/>
            <a:ext cx="11186476" cy="4716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2" name="Title Placeholder"/>
          <p:cNvSpPr>
            <a:spLocks noGrp="1"/>
          </p:cNvSpPr>
          <p:nvPr userDrawn="1">
            <p:ph type="title"/>
          </p:nvPr>
        </p:nvSpPr>
        <p:spPr bwMode="black">
          <a:xfrm>
            <a:off x="504001" y="504000"/>
            <a:ext cx="11186476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en-US" noProof="0" dirty="0"/>
              <a:t>Insert page title (sentence case)</a:t>
            </a:r>
          </a:p>
        </p:txBody>
      </p:sp>
      <p:grpSp>
        <p:nvGrpSpPr>
          <p:cNvPr id="6" name="Harvey 3" hidden="1">
            <a:extLst>
              <a:ext uri="{FF2B5EF4-FFF2-40B4-BE49-F238E27FC236}">
                <a16:creationId xmlns:a16="http://schemas.microsoft.com/office/drawing/2014/main" id="{B3E7C216-6801-4AB8-8D95-E7D60F39B210}"/>
              </a:ext>
            </a:extLst>
          </p:cNvPr>
          <p:cNvGrpSpPr>
            <a:grpSpLocks/>
          </p:cNvGrpSpPr>
          <p:nvPr userDrawn="1">
            <p:custDataLst>
              <p:tags r:id="rId26"/>
            </p:custDataLst>
          </p:nvPr>
        </p:nvGrpSpPr>
        <p:grpSpPr>
          <a:xfrm>
            <a:off x="3938798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7" name="Harvey 0/3 [0]">
              <a:extLst>
                <a:ext uri="{FF2B5EF4-FFF2-40B4-BE49-F238E27FC236}">
                  <a16:creationId xmlns:a16="http://schemas.microsoft.com/office/drawing/2014/main" id="{FC8CECD5-A3FB-4DD5-A846-DC09FDB6EB04}"/>
                </a:ext>
              </a:extLst>
            </p:cNvPr>
            <p:cNvSpPr>
              <a:spLocks noChangeAspect="1"/>
            </p:cNvSpPr>
            <p:nvPr>
              <p:custDataLst>
                <p:tags r:id="rId14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8" name="Harvey 1/3 [1]">
              <a:extLst>
                <a:ext uri="{FF2B5EF4-FFF2-40B4-BE49-F238E27FC236}">
                  <a16:creationId xmlns:a16="http://schemas.microsoft.com/office/drawing/2014/main" id="{750B853B-8389-4427-AFB9-1CE880FE9BEE}"/>
                </a:ext>
              </a:extLst>
            </p:cNvPr>
            <p:cNvSpPr>
              <a:spLocks noChangeAspect="1"/>
            </p:cNvSpPr>
            <p:nvPr>
              <p:custDataLst>
                <p:tags r:id="rId14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2463" y="476249"/>
                  </a:moveTo>
                  <a:arcTo wR="317500" hR="317500" stAng="1800000" swAng="14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Harvey 2/3 [2]">
              <a:extLst>
                <a:ext uri="{FF2B5EF4-FFF2-40B4-BE49-F238E27FC236}">
                  <a16:creationId xmlns:a16="http://schemas.microsoft.com/office/drawing/2014/main" id="{0CA9A207-7055-4A72-8ED2-D82605C3D0C8}"/>
                </a:ext>
              </a:extLst>
            </p:cNvPr>
            <p:cNvSpPr>
              <a:spLocks noChangeAspect="1"/>
            </p:cNvSpPr>
            <p:nvPr>
              <p:custDataLst>
                <p:tags r:id="rId14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2536" y="476250"/>
                  </a:moveTo>
                  <a:arcTo wR="317500" hR="317500" stAng="9000000" swAng="7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Harvey 3/3 [3]">
              <a:extLst>
                <a:ext uri="{FF2B5EF4-FFF2-40B4-BE49-F238E27FC236}">
                  <a16:creationId xmlns:a16="http://schemas.microsoft.com/office/drawing/2014/main" id="{4422C816-875A-41F5-9DC0-8DBAE4C5C6CB}"/>
                </a:ext>
              </a:extLst>
            </p:cNvPr>
            <p:cNvSpPr>
              <a:spLocks noChangeAspect="1"/>
            </p:cNvSpPr>
            <p:nvPr>
              <p:custDataLst>
                <p:tags r:id="rId148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1" name="Harvey 4" hidden="1">
            <a:extLst>
              <a:ext uri="{FF2B5EF4-FFF2-40B4-BE49-F238E27FC236}">
                <a16:creationId xmlns:a16="http://schemas.microsoft.com/office/drawing/2014/main" id="{DDC5C333-7028-4F79-8940-98DC17723588}"/>
              </a:ext>
            </a:extLst>
          </p:cNvPr>
          <p:cNvGrpSpPr>
            <a:grpSpLocks/>
          </p:cNvGrpSpPr>
          <p:nvPr userDrawn="1">
            <p:custDataLst>
              <p:tags r:id="rId27"/>
            </p:custDataLst>
          </p:nvPr>
        </p:nvGrpSpPr>
        <p:grpSpPr>
          <a:xfrm>
            <a:off x="5391506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13" name="Harvey 0/4 [0]">
              <a:extLst>
                <a:ext uri="{FF2B5EF4-FFF2-40B4-BE49-F238E27FC236}">
                  <a16:creationId xmlns:a16="http://schemas.microsoft.com/office/drawing/2014/main" id="{70B331E2-39A8-4BAF-8DDD-C631B51EB56E}"/>
                </a:ext>
              </a:extLst>
            </p:cNvPr>
            <p:cNvSpPr>
              <a:spLocks noChangeAspect="1"/>
            </p:cNvSpPr>
            <p:nvPr>
              <p:custDataLst>
                <p:tags r:id="rId14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4" name="Harvey 1/4 [1]">
              <a:extLst>
                <a:ext uri="{FF2B5EF4-FFF2-40B4-BE49-F238E27FC236}">
                  <a16:creationId xmlns:a16="http://schemas.microsoft.com/office/drawing/2014/main" id="{47F66FBA-2801-4875-BD13-0BF512FC3C6A}"/>
                </a:ext>
              </a:extLst>
            </p:cNvPr>
            <p:cNvSpPr>
              <a:spLocks noChangeAspect="1"/>
            </p:cNvSpPr>
            <p:nvPr>
              <p:custDataLst>
                <p:tags r:id="rId14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Harvey 2/4 [2]">
              <a:extLst>
                <a:ext uri="{FF2B5EF4-FFF2-40B4-BE49-F238E27FC236}">
                  <a16:creationId xmlns:a16="http://schemas.microsoft.com/office/drawing/2014/main" id="{99673DAB-5272-45DC-B222-CA8CAA9FD2BB}"/>
                </a:ext>
              </a:extLst>
            </p:cNvPr>
            <p:cNvSpPr>
              <a:spLocks noChangeAspect="1"/>
            </p:cNvSpPr>
            <p:nvPr>
              <p:custDataLst>
                <p:tags r:id="rId14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6" name="Harvey 3/4 [3]">
              <a:extLst>
                <a:ext uri="{FF2B5EF4-FFF2-40B4-BE49-F238E27FC236}">
                  <a16:creationId xmlns:a16="http://schemas.microsoft.com/office/drawing/2014/main" id="{F9B9444B-C98D-45FC-BA92-881D06827328}"/>
                </a:ext>
              </a:extLst>
            </p:cNvPr>
            <p:cNvSpPr>
              <a:spLocks noChangeAspect="1"/>
            </p:cNvSpPr>
            <p:nvPr>
              <p:custDataLst>
                <p:tags r:id="rId14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" name="Harvey 4/4 [4]">
              <a:extLst>
                <a:ext uri="{FF2B5EF4-FFF2-40B4-BE49-F238E27FC236}">
                  <a16:creationId xmlns:a16="http://schemas.microsoft.com/office/drawing/2014/main" id="{5FFB853D-F550-4F16-8269-A070A19E381C}"/>
                </a:ext>
              </a:extLst>
            </p:cNvPr>
            <p:cNvSpPr>
              <a:spLocks noChangeAspect="1"/>
            </p:cNvSpPr>
            <p:nvPr>
              <p:custDataLst>
                <p:tags r:id="rId14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Harvey 8" hidden="1">
            <a:extLst>
              <a:ext uri="{FF2B5EF4-FFF2-40B4-BE49-F238E27FC236}">
                <a16:creationId xmlns:a16="http://schemas.microsoft.com/office/drawing/2014/main" id="{0630AB66-7B5F-41CE-A2EB-2EB4C67794AE}"/>
              </a:ext>
            </a:extLst>
          </p:cNvPr>
          <p:cNvGrpSpPr>
            <a:grpSpLocks/>
          </p:cNvGrpSpPr>
          <p:nvPr userDrawn="1">
            <p:custDataLst>
              <p:tags r:id="rId28"/>
            </p:custDataLst>
          </p:nvPr>
        </p:nvGrpSpPr>
        <p:grpSpPr>
          <a:xfrm>
            <a:off x="6844214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19" name="Harvey 0/8 [0]">
              <a:extLst>
                <a:ext uri="{FF2B5EF4-FFF2-40B4-BE49-F238E27FC236}">
                  <a16:creationId xmlns:a16="http://schemas.microsoft.com/office/drawing/2014/main" id="{051D5678-1EFE-40CF-8563-B5E9EA35A271}"/>
                </a:ext>
              </a:extLst>
            </p:cNvPr>
            <p:cNvSpPr>
              <a:spLocks noChangeAspect="1"/>
            </p:cNvSpPr>
            <p:nvPr>
              <p:custDataLst>
                <p:tags r:id="rId13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Harvey 1/8 [1]">
              <a:extLst>
                <a:ext uri="{FF2B5EF4-FFF2-40B4-BE49-F238E27FC236}">
                  <a16:creationId xmlns:a16="http://schemas.microsoft.com/office/drawing/2014/main" id="{E5DDEB4B-B8B3-42DA-AF30-4FD0A1770D91}"/>
                </a:ext>
              </a:extLst>
            </p:cNvPr>
            <p:cNvSpPr>
              <a:spLocks noChangeAspect="1"/>
            </p:cNvSpPr>
            <p:nvPr>
              <p:custDataLst>
                <p:tags r:id="rId13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7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92993"/>
                  </a:moveTo>
                  <a:arcTo wR="317500" hR="317500" stAng="-2700000" swAng="189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Harvey 2/8 [2]">
              <a:extLst>
                <a:ext uri="{FF2B5EF4-FFF2-40B4-BE49-F238E27FC236}">
                  <a16:creationId xmlns:a16="http://schemas.microsoft.com/office/drawing/2014/main" id="{FB9200C4-0418-4CEF-BBB8-18F997AD7CA8}"/>
                </a:ext>
              </a:extLst>
            </p:cNvPr>
            <p:cNvSpPr>
              <a:spLocks noChangeAspect="1"/>
            </p:cNvSpPr>
            <p:nvPr>
              <p:custDataLst>
                <p:tags r:id="rId13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Harvey 3/8 [3]">
              <a:extLst>
                <a:ext uri="{FF2B5EF4-FFF2-40B4-BE49-F238E27FC236}">
                  <a16:creationId xmlns:a16="http://schemas.microsoft.com/office/drawing/2014/main" id="{8E4DE7E8-0809-4E2E-BE6A-E989A6AEBF62}"/>
                </a:ext>
              </a:extLst>
            </p:cNvPr>
            <p:cNvSpPr>
              <a:spLocks noChangeAspect="1"/>
            </p:cNvSpPr>
            <p:nvPr>
              <p:custDataLst>
                <p:tags r:id="rId13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1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542006"/>
                  </a:moveTo>
                  <a:arcTo wR="317500" hR="317500" stAng="2700000" swAng="135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Harvey 4/8 [4]">
              <a:extLst>
                <a:ext uri="{FF2B5EF4-FFF2-40B4-BE49-F238E27FC236}">
                  <a16:creationId xmlns:a16="http://schemas.microsoft.com/office/drawing/2014/main" id="{F839E6A9-0DED-402B-8F4C-2176769B55CD}"/>
                </a:ext>
              </a:extLst>
            </p:cNvPr>
            <p:cNvSpPr>
              <a:spLocks noChangeAspect="1"/>
            </p:cNvSpPr>
            <p:nvPr>
              <p:custDataLst>
                <p:tags r:id="rId13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Harvey 5/8 [5]">
              <a:extLst>
                <a:ext uri="{FF2B5EF4-FFF2-40B4-BE49-F238E27FC236}">
                  <a16:creationId xmlns:a16="http://schemas.microsoft.com/office/drawing/2014/main" id="{C3EE8663-AD08-4237-8344-6543EC4B688C}"/>
                </a:ext>
              </a:extLst>
            </p:cNvPr>
            <p:cNvSpPr>
              <a:spLocks noChangeAspect="1"/>
            </p:cNvSpPr>
            <p:nvPr>
              <p:custDataLst>
                <p:tags r:id="rId13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5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542006"/>
                  </a:moveTo>
                  <a:arcTo wR="317500" hR="317500" stAng="8100000" swAng="81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Harvey 6/8 [6]">
              <a:extLst>
                <a:ext uri="{FF2B5EF4-FFF2-40B4-BE49-F238E27FC236}">
                  <a16:creationId xmlns:a16="http://schemas.microsoft.com/office/drawing/2014/main" id="{ADE6F931-D156-4E59-A3ED-0B14B5F0EF7E}"/>
                </a:ext>
              </a:extLst>
            </p:cNvPr>
            <p:cNvSpPr>
              <a:spLocks noChangeAspect="1"/>
            </p:cNvSpPr>
            <p:nvPr>
              <p:custDataLst>
                <p:tags r:id="rId13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Harvey 7/8 [7]">
              <a:extLst>
                <a:ext uri="{FF2B5EF4-FFF2-40B4-BE49-F238E27FC236}">
                  <a16:creationId xmlns:a16="http://schemas.microsoft.com/office/drawing/2014/main" id="{A36821AE-2FF1-4F6E-AAF3-1BEA6AE153B8}"/>
                </a:ext>
              </a:extLst>
            </p:cNvPr>
            <p:cNvSpPr>
              <a:spLocks noChangeAspect="1"/>
            </p:cNvSpPr>
            <p:nvPr>
              <p:custDataLst>
                <p:tags r:id="rId138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9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92993"/>
                  </a:moveTo>
                  <a:arcTo wR="317500" hR="317500" stAng="13500000" swAng="27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Harvey 8/8 [8]">
              <a:extLst>
                <a:ext uri="{FF2B5EF4-FFF2-40B4-BE49-F238E27FC236}">
                  <a16:creationId xmlns:a16="http://schemas.microsoft.com/office/drawing/2014/main" id="{2D277E47-45D5-4503-8443-BED560C6560A}"/>
                </a:ext>
              </a:extLst>
            </p:cNvPr>
            <p:cNvSpPr>
              <a:spLocks noChangeAspect="1"/>
            </p:cNvSpPr>
            <p:nvPr>
              <p:custDataLst>
                <p:tags r:id="rId13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Harvey 100" hidden="1">
            <a:extLst>
              <a:ext uri="{FF2B5EF4-FFF2-40B4-BE49-F238E27FC236}">
                <a16:creationId xmlns:a16="http://schemas.microsoft.com/office/drawing/2014/main" id="{6D5D9337-395C-4FE4-97E6-E1CD47A644E9}"/>
              </a:ext>
            </a:extLst>
          </p:cNvPr>
          <p:cNvGrpSpPr/>
          <p:nvPr userDrawn="1">
            <p:custDataLst>
              <p:tags r:id="rId29"/>
            </p:custDataLst>
          </p:nvPr>
        </p:nvGrpSpPr>
        <p:grpSpPr>
          <a:xfrm>
            <a:off x="8296922" y="3978000"/>
            <a:ext cx="1024878" cy="1024878"/>
            <a:chOff x="4334905" y="3282696"/>
            <a:chExt cx="292608" cy="292608"/>
          </a:xfrm>
          <a:solidFill>
            <a:schemeClr val="accent1"/>
          </a:solidFill>
        </p:grpSpPr>
        <p:sp>
          <p:nvSpPr>
            <p:cNvPr id="29" name="Harvey 0/100 [0]">
              <a:extLst>
                <a:ext uri="{FF2B5EF4-FFF2-40B4-BE49-F238E27FC236}">
                  <a16:creationId xmlns:a16="http://schemas.microsoft.com/office/drawing/2014/main" id="{C2D4C837-2D4B-4D6B-81F8-9B001989609B}"/>
                </a:ext>
              </a:extLst>
            </p:cNvPr>
            <p:cNvSpPr>
              <a:spLocks noChangeAspect="1"/>
            </p:cNvSpPr>
            <p:nvPr>
              <p:custDataLst>
                <p:tags r:id="rId3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Harvey 1/100 [1]">
              <a:extLst>
                <a:ext uri="{FF2B5EF4-FFF2-40B4-BE49-F238E27FC236}">
                  <a16:creationId xmlns:a16="http://schemas.microsoft.com/office/drawing/2014/main" id="{BACD6AAA-4A1C-46BE-B491-9A4A9C7C56F3}"/>
                </a:ext>
              </a:extLst>
            </p:cNvPr>
            <p:cNvSpPr>
              <a:spLocks noChangeAspect="1"/>
            </p:cNvSpPr>
            <p:nvPr>
              <p:custDataLst>
                <p:tags r:id="rId3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26"/>
                  </a:moveTo>
                  <a:arcTo wR="317500" hR="317500" stAng="-5184000" swAng="213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Harvey 2/100 [2]">
              <a:extLst>
                <a:ext uri="{FF2B5EF4-FFF2-40B4-BE49-F238E27FC236}">
                  <a16:creationId xmlns:a16="http://schemas.microsoft.com/office/drawing/2014/main" id="{701024C3-4DEF-477C-9CFB-100E0303499E}"/>
                </a:ext>
              </a:extLst>
            </p:cNvPr>
            <p:cNvSpPr>
              <a:spLocks noChangeAspect="1"/>
            </p:cNvSpPr>
            <p:nvPr>
              <p:custDataLst>
                <p:tags r:id="rId3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2503"/>
                  </a:moveTo>
                  <a:arcTo wR="317500" hR="317500" stAng="-4968000" swAng="211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Harvey 3/100 [3]">
              <a:extLst>
                <a:ext uri="{FF2B5EF4-FFF2-40B4-BE49-F238E27FC236}">
                  <a16:creationId xmlns:a16="http://schemas.microsoft.com/office/drawing/2014/main" id="{46A461CD-8D28-4422-AF2A-8267EFA51CAD}"/>
                </a:ext>
              </a:extLst>
            </p:cNvPr>
            <p:cNvSpPr>
              <a:spLocks noChangeAspect="1"/>
            </p:cNvSpPr>
            <p:nvPr>
              <p:custDataLst>
                <p:tags r:id="rId3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5623"/>
                  </a:moveTo>
                  <a:arcTo wR="317500" hR="317500" stAng="-4752000" swAng="209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Harvey 4/100 [4]">
              <a:extLst>
                <a:ext uri="{FF2B5EF4-FFF2-40B4-BE49-F238E27FC236}">
                  <a16:creationId xmlns:a16="http://schemas.microsoft.com/office/drawing/2014/main" id="{0A337C3A-F021-437D-9E3D-FDE5AF266029}"/>
                </a:ext>
              </a:extLst>
            </p:cNvPr>
            <p:cNvSpPr>
              <a:spLocks noChangeAspect="1"/>
            </p:cNvSpPr>
            <p:nvPr>
              <p:custDataLst>
                <p:tags r:id="rId3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9974"/>
                  </a:moveTo>
                  <a:arcTo wR="317500" hR="317500" stAng="-4536000" swAng="2073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Harvey 5/100 [5]">
              <a:extLst>
                <a:ext uri="{FF2B5EF4-FFF2-40B4-BE49-F238E27FC236}">
                  <a16:creationId xmlns:a16="http://schemas.microsoft.com/office/drawing/2014/main" id="{BDF66AF7-3D75-4118-B7E6-241B2C41B2C9}"/>
                </a:ext>
              </a:extLst>
            </p:cNvPr>
            <p:cNvSpPr>
              <a:spLocks noChangeAspect="1"/>
            </p:cNvSpPr>
            <p:nvPr>
              <p:custDataLst>
                <p:tags r:id="rId3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15539"/>
                  </a:moveTo>
                  <a:arcTo wR="317500" hR="317500" stAng="-4320000" swAng="2052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Harvey 6/100 [6]">
              <a:extLst>
                <a:ext uri="{FF2B5EF4-FFF2-40B4-BE49-F238E27FC236}">
                  <a16:creationId xmlns:a16="http://schemas.microsoft.com/office/drawing/2014/main" id="{E74E7438-4315-4097-9BA7-F0CE3252AC14}"/>
                </a:ext>
              </a:extLst>
            </p:cNvPr>
            <p:cNvSpPr>
              <a:spLocks noChangeAspect="1"/>
            </p:cNvSpPr>
            <p:nvPr>
              <p:custDataLst>
                <p:tags r:id="rId3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22295"/>
                  </a:moveTo>
                  <a:arcTo wR="317500" hR="317500" stAng="-4104000" swAng="2030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Harvey 7/100 [7]">
              <a:extLst>
                <a:ext uri="{FF2B5EF4-FFF2-40B4-BE49-F238E27FC236}">
                  <a16:creationId xmlns:a16="http://schemas.microsoft.com/office/drawing/2014/main" id="{FEBA4E91-97BB-4DAC-B193-66FA4828DB26}"/>
                </a:ext>
              </a:extLst>
            </p:cNvPr>
            <p:cNvSpPr>
              <a:spLocks noChangeAspect="1"/>
            </p:cNvSpPr>
            <p:nvPr>
              <p:custDataLst>
                <p:tags r:id="rId3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30217"/>
                  </a:moveTo>
                  <a:arcTo wR="317500" hR="317500" stAng="-3888000" swAng="200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Harvey 8/100 [8]">
              <a:extLst>
                <a:ext uri="{FF2B5EF4-FFF2-40B4-BE49-F238E27FC236}">
                  <a16:creationId xmlns:a16="http://schemas.microsoft.com/office/drawing/2014/main" id="{EEB85E02-177B-40CF-B926-A4423CC7C827}"/>
                </a:ext>
              </a:extLst>
            </p:cNvPr>
            <p:cNvSpPr>
              <a:spLocks noChangeAspect="1"/>
            </p:cNvSpPr>
            <p:nvPr>
              <p:custDataLst>
                <p:tags r:id="rId3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39272"/>
                  </a:moveTo>
                  <a:arcTo wR="317500" hR="317500" stAng="-3672000" swAng="198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Harvey 9/100 [9]">
              <a:extLst>
                <a:ext uri="{FF2B5EF4-FFF2-40B4-BE49-F238E27FC236}">
                  <a16:creationId xmlns:a16="http://schemas.microsoft.com/office/drawing/2014/main" id="{C133BC7F-B0E3-404F-92D1-BB930C4F3311}"/>
                </a:ext>
              </a:extLst>
            </p:cNvPr>
            <p:cNvSpPr>
              <a:spLocks noChangeAspect="1"/>
            </p:cNvSpPr>
            <p:nvPr>
              <p:custDataLst>
                <p:tags r:id="rId3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49425"/>
                  </a:moveTo>
                  <a:arcTo wR="317500" hR="317500" stAng="-3456000" swAng="196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Harvey 10/100 [10]">
              <a:extLst>
                <a:ext uri="{FF2B5EF4-FFF2-40B4-BE49-F238E27FC236}">
                  <a16:creationId xmlns:a16="http://schemas.microsoft.com/office/drawing/2014/main" id="{F2FB72A6-CDF7-48B3-A3B8-5A5FC061802C}"/>
                </a:ext>
              </a:extLst>
            </p:cNvPr>
            <p:cNvSpPr>
              <a:spLocks noChangeAspect="1"/>
            </p:cNvSpPr>
            <p:nvPr>
              <p:custDataLst>
                <p:tags r:id="rId4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60637"/>
                  </a:moveTo>
                  <a:arcTo wR="317500" hR="317500" stAng="-3240000" swAng="194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Harvey 11/100 [11]">
              <a:extLst>
                <a:ext uri="{FF2B5EF4-FFF2-40B4-BE49-F238E27FC236}">
                  <a16:creationId xmlns:a16="http://schemas.microsoft.com/office/drawing/2014/main" id="{F3110C8B-1B18-4579-AB3F-0F4A0840CF38}"/>
                </a:ext>
              </a:extLst>
            </p:cNvPr>
            <p:cNvSpPr>
              <a:spLocks noChangeAspect="1"/>
            </p:cNvSpPr>
            <p:nvPr>
              <p:custDataLst>
                <p:tags r:id="rId4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3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72862"/>
                  </a:moveTo>
                  <a:arcTo wR="317500" hR="317500" stAng="-3024000" swAng="192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Harvey 12/100 [12]">
              <a:extLst>
                <a:ext uri="{FF2B5EF4-FFF2-40B4-BE49-F238E27FC236}">
                  <a16:creationId xmlns:a16="http://schemas.microsoft.com/office/drawing/2014/main" id="{84A1B722-E5AC-45F7-9498-7FF502B6FA2B}"/>
                </a:ext>
              </a:extLst>
            </p:cNvPr>
            <p:cNvSpPr>
              <a:spLocks noChangeAspect="1"/>
            </p:cNvSpPr>
            <p:nvPr>
              <p:custDataLst>
                <p:tags r:id="rId4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5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86052"/>
                  </a:moveTo>
                  <a:arcTo wR="317500" hR="317500" stAng="-2808000" swAng="190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Harvey 13/100 [13]">
              <a:extLst>
                <a:ext uri="{FF2B5EF4-FFF2-40B4-BE49-F238E27FC236}">
                  <a16:creationId xmlns:a16="http://schemas.microsoft.com/office/drawing/2014/main" id="{A5599F20-B957-4DF9-8B04-F2B77AAF0BDB}"/>
                </a:ext>
              </a:extLst>
            </p:cNvPr>
            <p:cNvSpPr>
              <a:spLocks noChangeAspect="1"/>
            </p:cNvSpPr>
            <p:nvPr>
              <p:custDataLst>
                <p:tags r:id="rId4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8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100156"/>
                  </a:moveTo>
                  <a:arcTo wR="317500" hR="317500" stAng="-2591999" swAng="187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Harvey 14/100 [14]">
              <a:extLst>
                <a:ext uri="{FF2B5EF4-FFF2-40B4-BE49-F238E27FC236}">
                  <a16:creationId xmlns:a16="http://schemas.microsoft.com/office/drawing/2014/main" id="{F74357FC-EB3D-46C4-B56A-5007C9F4FB84}"/>
                </a:ext>
              </a:extLst>
            </p:cNvPr>
            <p:cNvSpPr>
              <a:spLocks noChangeAspect="1"/>
            </p:cNvSpPr>
            <p:nvPr>
              <p:custDataLst>
                <p:tags r:id="rId4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0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115117"/>
                  </a:moveTo>
                  <a:arcTo wR="317500" hR="317500" stAng="-2375999" swAng="185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Harvey 15/100 [15]">
              <a:extLst>
                <a:ext uri="{FF2B5EF4-FFF2-40B4-BE49-F238E27FC236}">
                  <a16:creationId xmlns:a16="http://schemas.microsoft.com/office/drawing/2014/main" id="{32E8E8F3-9DBC-46F4-9700-CAF071913650}"/>
                </a:ext>
              </a:extLst>
            </p:cNvPr>
            <p:cNvSpPr>
              <a:spLocks noChangeAspect="1"/>
            </p:cNvSpPr>
            <p:nvPr>
              <p:custDataLst>
                <p:tags r:id="rId4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2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130878"/>
                  </a:moveTo>
                  <a:arcTo wR="317500" hR="317500" stAng="-2160000" swAng="183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Harvey 16/100 [16]">
              <a:extLst>
                <a:ext uri="{FF2B5EF4-FFF2-40B4-BE49-F238E27FC236}">
                  <a16:creationId xmlns:a16="http://schemas.microsoft.com/office/drawing/2014/main" id="{71360883-3CF3-4439-9568-E456C60454A8}"/>
                </a:ext>
              </a:extLst>
            </p:cNvPr>
            <p:cNvSpPr>
              <a:spLocks noChangeAspect="1"/>
            </p:cNvSpPr>
            <p:nvPr>
              <p:custDataLst>
                <p:tags r:id="rId4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4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147374"/>
                  </a:moveTo>
                  <a:arcTo wR="317500" hR="317500" stAng="-1944000" swAng="181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Harvey 17/100 [17]">
              <a:extLst>
                <a:ext uri="{FF2B5EF4-FFF2-40B4-BE49-F238E27FC236}">
                  <a16:creationId xmlns:a16="http://schemas.microsoft.com/office/drawing/2014/main" id="{AE88FC9E-FB95-4413-AE3E-B8BF504735B5}"/>
                </a:ext>
              </a:extLst>
            </p:cNvPr>
            <p:cNvSpPr>
              <a:spLocks noChangeAspect="1"/>
            </p:cNvSpPr>
            <p:nvPr>
              <p:custDataLst>
                <p:tags r:id="rId4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6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164543"/>
                  </a:moveTo>
                  <a:arcTo wR="317500" hR="317500" stAng="-1727999" swAng="179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Harvey 18/100 [18]">
              <a:extLst>
                <a:ext uri="{FF2B5EF4-FFF2-40B4-BE49-F238E27FC236}">
                  <a16:creationId xmlns:a16="http://schemas.microsoft.com/office/drawing/2014/main" id="{62593B83-E4BE-4CE8-9B0B-25AF9B7D4254}"/>
                </a:ext>
              </a:extLst>
            </p:cNvPr>
            <p:cNvSpPr>
              <a:spLocks noChangeAspect="1"/>
            </p:cNvSpPr>
            <p:nvPr>
              <p:custDataLst>
                <p:tags r:id="rId4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8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182315"/>
                  </a:moveTo>
                  <a:arcTo wR="317500" hR="317500" stAng="-1512000" swAng="177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Harvey 19/100 [19]">
              <a:extLst>
                <a:ext uri="{FF2B5EF4-FFF2-40B4-BE49-F238E27FC236}">
                  <a16:creationId xmlns:a16="http://schemas.microsoft.com/office/drawing/2014/main" id="{CD41838E-0172-403D-9B68-FD51310F5400}"/>
                </a:ext>
              </a:extLst>
            </p:cNvPr>
            <p:cNvSpPr>
              <a:spLocks noChangeAspect="1"/>
            </p:cNvSpPr>
            <p:nvPr>
              <p:custDataLst>
                <p:tags r:id="rId4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1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200620"/>
                  </a:moveTo>
                  <a:arcTo wR="317500" hR="317500" stAng="-1295999" swAng="174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Harvey 20/100 [20]">
              <a:extLst>
                <a:ext uri="{FF2B5EF4-FFF2-40B4-BE49-F238E27FC236}">
                  <a16:creationId xmlns:a16="http://schemas.microsoft.com/office/drawing/2014/main" id="{EDE3F4CF-CB3E-40C2-B070-AC09F1E8FBD5}"/>
                </a:ext>
              </a:extLst>
            </p:cNvPr>
            <p:cNvSpPr>
              <a:spLocks noChangeAspect="1"/>
            </p:cNvSpPr>
            <p:nvPr>
              <p:custDataLst>
                <p:tags r:id="rId5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219387"/>
                  </a:moveTo>
                  <a:arcTo wR="317500" hR="317500" stAng="-1080000" swAng="172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Harvey 21/100 [21]">
              <a:extLst>
                <a:ext uri="{FF2B5EF4-FFF2-40B4-BE49-F238E27FC236}">
                  <a16:creationId xmlns:a16="http://schemas.microsoft.com/office/drawing/2014/main" id="{CD8E25E7-83D2-4F78-92A7-435281704491}"/>
                </a:ext>
              </a:extLst>
            </p:cNvPr>
            <p:cNvSpPr>
              <a:spLocks noChangeAspect="1"/>
            </p:cNvSpPr>
            <p:nvPr>
              <p:custDataLst>
                <p:tags r:id="rId5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5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238540"/>
                  </a:moveTo>
                  <a:arcTo wR="317500" hR="317500" stAng="-864000" swAng="170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Harvey 22/100 [22]">
              <a:extLst>
                <a:ext uri="{FF2B5EF4-FFF2-40B4-BE49-F238E27FC236}">
                  <a16:creationId xmlns:a16="http://schemas.microsoft.com/office/drawing/2014/main" id="{C6A696FB-9EFC-47F6-9860-247C48C1FC3D}"/>
                </a:ext>
              </a:extLst>
            </p:cNvPr>
            <p:cNvSpPr>
              <a:spLocks noChangeAspect="1"/>
            </p:cNvSpPr>
            <p:nvPr>
              <p:custDataLst>
                <p:tags r:id="rId5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7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258006"/>
                  </a:moveTo>
                  <a:arcTo wR="317500" hR="317500" stAng="-647999" swAng="168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Harvey 23/100 [23]">
              <a:extLst>
                <a:ext uri="{FF2B5EF4-FFF2-40B4-BE49-F238E27FC236}">
                  <a16:creationId xmlns:a16="http://schemas.microsoft.com/office/drawing/2014/main" id="{252958D2-EE89-4FBF-BF7B-C8AFAD704413}"/>
                </a:ext>
              </a:extLst>
            </p:cNvPr>
            <p:cNvSpPr>
              <a:spLocks noChangeAspect="1"/>
            </p:cNvSpPr>
            <p:nvPr>
              <p:custDataLst>
                <p:tags r:id="rId5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9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277706"/>
                  </a:moveTo>
                  <a:arcTo wR="317500" hR="317500" stAng="-432000" swAng="166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Harvey 24/100 [24]">
              <a:extLst>
                <a:ext uri="{FF2B5EF4-FFF2-40B4-BE49-F238E27FC236}">
                  <a16:creationId xmlns:a16="http://schemas.microsoft.com/office/drawing/2014/main" id="{314E82DC-04B6-406C-9D65-1115F4D2AA22}"/>
                </a:ext>
              </a:extLst>
            </p:cNvPr>
            <p:cNvSpPr>
              <a:spLocks noChangeAspect="1"/>
            </p:cNvSpPr>
            <p:nvPr>
              <p:custDataLst>
                <p:tags r:id="rId5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1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297564"/>
                  </a:moveTo>
                  <a:arcTo wR="317500" hR="317500" stAng="-216000" swAng="164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Harvey 25/100 [25]">
              <a:extLst>
                <a:ext uri="{FF2B5EF4-FFF2-40B4-BE49-F238E27FC236}">
                  <a16:creationId xmlns:a16="http://schemas.microsoft.com/office/drawing/2014/main" id="{669D1B60-A74F-4296-8610-F3DCDDC15022}"/>
                </a:ext>
              </a:extLst>
            </p:cNvPr>
            <p:cNvSpPr>
              <a:spLocks noChangeAspect="1"/>
            </p:cNvSpPr>
            <p:nvPr>
              <p:custDataLst>
                <p:tags r:id="rId5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Harvey 26/100 [26]">
              <a:extLst>
                <a:ext uri="{FF2B5EF4-FFF2-40B4-BE49-F238E27FC236}">
                  <a16:creationId xmlns:a16="http://schemas.microsoft.com/office/drawing/2014/main" id="{FF6DD112-04B6-4656-AB9D-1F9950FEE2D9}"/>
                </a:ext>
              </a:extLst>
            </p:cNvPr>
            <p:cNvSpPr>
              <a:spLocks noChangeAspect="1"/>
            </p:cNvSpPr>
            <p:nvPr>
              <p:custDataLst>
                <p:tags r:id="rId5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6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337435"/>
                  </a:moveTo>
                  <a:arcTo wR="317500" hR="317500" stAng="216000" swAng="159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Harvey 27/100 [27]">
              <a:extLst>
                <a:ext uri="{FF2B5EF4-FFF2-40B4-BE49-F238E27FC236}">
                  <a16:creationId xmlns:a16="http://schemas.microsoft.com/office/drawing/2014/main" id="{E2928B53-FC5C-427C-AE65-9286773D84B2}"/>
                </a:ext>
              </a:extLst>
            </p:cNvPr>
            <p:cNvSpPr>
              <a:spLocks noChangeAspect="1"/>
            </p:cNvSpPr>
            <p:nvPr>
              <p:custDataLst>
                <p:tags r:id="rId5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8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357293"/>
                  </a:moveTo>
                  <a:arcTo wR="317500" hR="317500" stAng="432000" swAng="157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Harvey 28/100 [28]">
              <a:extLst>
                <a:ext uri="{FF2B5EF4-FFF2-40B4-BE49-F238E27FC236}">
                  <a16:creationId xmlns:a16="http://schemas.microsoft.com/office/drawing/2014/main" id="{D8CF4F20-8FEC-47FF-9B86-E818143B2C19}"/>
                </a:ext>
              </a:extLst>
            </p:cNvPr>
            <p:cNvSpPr>
              <a:spLocks noChangeAspect="1"/>
            </p:cNvSpPr>
            <p:nvPr>
              <p:custDataLst>
                <p:tags r:id="rId5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0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376993"/>
                  </a:moveTo>
                  <a:arcTo wR="317500" hR="317500" stAng="648000" swAng="155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Harvey 29/100 [29]">
              <a:extLst>
                <a:ext uri="{FF2B5EF4-FFF2-40B4-BE49-F238E27FC236}">
                  <a16:creationId xmlns:a16="http://schemas.microsoft.com/office/drawing/2014/main" id="{E1AF074D-4599-4D0E-8078-66303FEBDE44}"/>
                </a:ext>
              </a:extLst>
            </p:cNvPr>
            <p:cNvSpPr>
              <a:spLocks noChangeAspect="1"/>
            </p:cNvSpPr>
            <p:nvPr>
              <p:custDataLst>
                <p:tags r:id="rId5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26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396459"/>
                  </a:moveTo>
                  <a:arcTo wR="317500" hR="317500" stAng="863999" swAng="153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Harvey 30/100 [30]">
              <a:extLst>
                <a:ext uri="{FF2B5EF4-FFF2-40B4-BE49-F238E27FC236}">
                  <a16:creationId xmlns:a16="http://schemas.microsoft.com/office/drawing/2014/main" id="{2DF9C982-C062-4899-8A5F-20F49AD9E1B5}"/>
                </a:ext>
              </a:extLst>
            </p:cNvPr>
            <p:cNvSpPr>
              <a:spLocks noChangeAspect="1"/>
            </p:cNvSpPr>
            <p:nvPr>
              <p:custDataLst>
                <p:tags r:id="rId6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415612"/>
                  </a:moveTo>
                  <a:arcTo wR="317500" hR="317500" stAng="1080000" swAng="151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Harvey 31/100 [31]">
              <a:extLst>
                <a:ext uri="{FF2B5EF4-FFF2-40B4-BE49-F238E27FC236}">
                  <a16:creationId xmlns:a16="http://schemas.microsoft.com/office/drawing/2014/main" id="{E98CD797-9DD9-4143-9058-D1ABF95E7406}"/>
                </a:ext>
              </a:extLst>
            </p:cNvPr>
            <p:cNvSpPr>
              <a:spLocks noChangeAspect="1"/>
            </p:cNvSpPr>
            <p:nvPr>
              <p:custDataLst>
                <p:tags r:id="rId6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6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434379"/>
                  </a:moveTo>
                  <a:arcTo wR="317500" hR="317500" stAng="1295999" swAng="149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Harvey 32/100 [32]">
              <a:extLst>
                <a:ext uri="{FF2B5EF4-FFF2-40B4-BE49-F238E27FC236}">
                  <a16:creationId xmlns:a16="http://schemas.microsoft.com/office/drawing/2014/main" id="{39029FE4-844F-47DA-8FEF-FB68673FF10C}"/>
                </a:ext>
              </a:extLst>
            </p:cNvPr>
            <p:cNvSpPr>
              <a:spLocks noChangeAspect="1"/>
            </p:cNvSpPr>
            <p:nvPr>
              <p:custDataLst>
                <p:tags r:id="rId6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9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452684"/>
                  </a:moveTo>
                  <a:arcTo wR="317500" hR="317500" stAng="1512000" swAng="146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Harvey 33/100 [33]">
              <a:extLst>
                <a:ext uri="{FF2B5EF4-FFF2-40B4-BE49-F238E27FC236}">
                  <a16:creationId xmlns:a16="http://schemas.microsoft.com/office/drawing/2014/main" id="{B99AA4D4-9C74-447B-89EF-8FD268FF95EE}"/>
                </a:ext>
              </a:extLst>
            </p:cNvPr>
            <p:cNvSpPr>
              <a:spLocks noChangeAspect="1"/>
            </p:cNvSpPr>
            <p:nvPr>
              <p:custDataLst>
                <p:tags r:id="rId6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1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470456"/>
                  </a:moveTo>
                  <a:arcTo wR="317500" hR="317500" stAng="1728000" swAng="144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Harvey 34/100 [34]">
              <a:extLst>
                <a:ext uri="{FF2B5EF4-FFF2-40B4-BE49-F238E27FC236}">
                  <a16:creationId xmlns:a16="http://schemas.microsoft.com/office/drawing/2014/main" id="{0880CCDE-4DDE-49A8-AFB2-FDDCE314B4D3}"/>
                </a:ext>
              </a:extLst>
            </p:cNvPr>
            <p:cNvSpPr>
              <a:spLocks noChangeAspect="1"/>
            </p:cNvSpPr>
            <p:nvPr>
              <p:custDataLst>
                <p:tags r:id="rId6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3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487625"/>
                  </a:moveTo>
                  <a:arcTo wR="317500" hR="317500" stAng="1944000" swAng="1425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Harvey 35/100 [35]">
              <a:extLst>
                <a:ext uri="{FF2B5EF4-FFF2-40B4-BE49-F238E27FC236}">
                  <a16:creationId xmlns:a16="http://schemas.microsoft.com/office/drawing/2014/main" id="{F37E834A-F9D8-4623-BC85-60359856CCD0}"/>
                </a:ext>
              </a:extLst>
            </p:cNvPr>
            <p:cNvSpPr>
              <a:spLocks noChangeAspect="1"/>
            </p:cNvSpPr>
            <p:nvPr>
              <p:custDataLst>
                <p:tags r:id="rId6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55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504121"/>
                  </a:moveTo>
                  <a:arcTo wR="317500" hR="317500" stAng="2159999" swAng="140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Harvey 36/100 [36]">
              <a:extLst>
                <a:ext uri="{FF2B5EF4-FFF2-40B4-BE49-F238E27FC236}">
                  <a16:creationId xmlns:a16="http://schemas.microsoft.com/office/drawing/2014/main" id="{15163940-B229-4368-B727-3714123C78AB}"/>
                </a:ext>
              </a:extLst>
            </p:cNvPr>
            <p:cNvSpPr>
              <a:spLocks noChangeAspect="1"/>
            </p:cNvSpPr>
            <p:nvPr>
              <p:custDataLst>
                <p:tags r:id="rId6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7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519882"/>
                  </a:moveTo>
                  <a:arcTo wR="317500" hR="317500" stAng="2375999" swAng="138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Harvey 37/100 [37]">
              <a:extLst>
                <a:ext uri="{FF2B5EF4-FFF2-40B4-BE49-F238E27FC236}">
                  <a16:creationId xmlns:a16="http://schemas.microsoft.com/office/drawing/2014/main" id="{64BAECDC-27C7-4333-B9D8-59DE42A1B1AA}"/>
                </a:ext>
              </a:extLst>
            </p:cNvPr>
            <p:cNvSpPr>
              <a:spLocks noChangeAspect="1"/>
            </p:cNvSpPr>
            <p:nvPr>
              <p:custDataLst>
                <p:tags r:id="rId6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9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534843"/>
                  </a:moveTo>
                  <a:arcTo wR="317500" hR="317500" stAng="2591999" swAng="136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Harvey 38/100 [38]">
              <a:extLst>
                <a:ext uri="{FF2B5EF4-FFF2-40B4-BE49-F238E27FC236}">
                  <a16:creationId xmlns:a16="http://schemas.microsoft.com/office/drawing/2014/main" id="{4F018A0A-A74A-4E47-BC47-203679D4F8C0}"/>
                </a:ext>
              </a:extLst>
            </p:cNvPr>
            <p:cNvSpPr>
              <a:spLocks noChangeAspect="1"/>
            </p:cNvSpPr>
            <p:nvPr>
              <p:custDataLst>
                <p:tags r:id="rId6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2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548947"/>
                  </a:moveTo>
                  <a:arcTo wR="317500" hR="317500" stAng="2808000" swAng="133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Harvey 39/100 [39]">
              <a:extLst>
                <a:ext uri="{FF2B5EF4-FFF2-40B4-BE49-F238E27FC236}">
                  <a16:creationId xmlns:a16="http://schemas.microsoft.com/office/drawing/2014/main" id="{ACA75957-9FDB-46A2-82EC-77103CBEAC52}"/>
                </a:ext>
              </a:extLst>
            </p:cNvPr>
            <p:cNvSpPr>
              <a:spLocks noChangeAspect="1"/>
            </p:cNvSpPr>
            <p:nvPr>
              <p:custDataLst>
                <p:tags r:id="rId6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4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562137"/>
                  </a:moveTo>
                  <a:arcTo wR="317500" hR="317500" stAng="3024000" swAng="131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Harvey 40/100 [40]">
              <a:extLst>
                <a:ext uri="{FF2B5EF4-FFF2-40B4-BE49-F238E27FC236}">
                  <a16:creationId xmlns:a16="http://schemas.microsoft.com/office/drawing/2014/main" id="{025DFA7F-A073-422A-8D20-E27D1ABE4342}"/>
                </a:ext>
              </a:extLst>
            </p:cNvPr>
            <p:cNvSpPr>
              <a:spLocks noChangeAspect="1"/>
            </p:cNvSpPr>
            <p:nvPr>
              <p:custDataLst>
                <p:tags r:id="rId7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574362"/>
                  </a:moveTo>
                  <a:arcTo wR="317500" hR="317500" stAng="3240000" swAng="129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Harvey 41/100 [41]">
              <a:extLst>
                <a:ext uri="{FF2B5EF4-FFF2-40B4-BE49-F238E27FC236}">
                  <a16:creationId xmlns:a16="http://schemas.microsoft.com/office/drawing/2014/main" id="{BF311CE9-A4CB-4965-8F0F-5B6811E9FB20}"/>
                </a:ext>
              </a:extLst>
            </p:cNvPr>
            <p:cNvSpPr>
              <a:spLocks noChangeAspect="1"/>
            </p:cNvSpPr>
            <p:nvPr>
              <p:custDataLst>
                <p:tags r:id="rId7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8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585574"/>
                  </a:moveTo>
                  <a:arcTo wR="317500" hR="317500" stAng="3455999" swAng="127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Harvey 42/100 [42]">
              <a:extLst>
                <a:ext uri="{FF2B5EF4-FFF2-40B4-BE49-F238E27FC236}">
                  <a16:creationId xmlns:a16="http://schemas.microsoft.com/office/drawing/2014/main" id="{1B415A3D-1E85-4E6A-8BAB-3BB56600BA4F}"/>
                </a:ext>
              </a:extLst>
            </p:cNvPr>
            <p:cNvSpPr>
              <a:spLocks noChangeAspect="1"/>
            </p:cNvSpPr>
            <p:nvPr>
              <p:custDataLst>
                <p:tags r:id="rId7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0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595727"/>
                  </a:moveTo>
                  <a:arcTo wR="317500" hR="317500" stAng="3671999" swAng="125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Harvey 43/100 [43]">
              <a:extLst>
                <a:ext uri="{FF2B5EF4-FFF2-40B4-BE49-F238E27FC236}">
                  <a16:creationId xmlns:a16="http://schemas.microsoft.com/office/drawing/2014/main" id="{7EAD6077-4487-4E7D-846D-445E65B5291C}"/>
                </a:ext>
              </a:extLst>
            </p:cNvPr>
            <p:cNvSpPr>
              <a:spLocks noChangeAspect="1"/>
            </p:cNvSpPr>
            <p:nvPr>
              <p:custDataLst>
                <p:tags r:id="rId7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2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604782"/>
                  </a:moveTo>
                  <a:arcTo wR="317500" hR="317500" stAng="3888000" swAng="123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Harvey 44/100 [44]">
              <a:extLst>
                <a:ext uri="{FF2B5EF4-FFF2-40B4-BE49-F238E27FC236}">
                  <a16:creationId xmlns:a16="http://schemas.microsoft.com/office/drawing/2014/main" id="{4B57ADAF-4A83-4CB4-8920-E2B9F994E83E}"/>
                </a:ext>
              </a:extLst>
            </p:cNvPr>
            <p:cNvSpPr>
              <a:spLocks noChangeAspect="1"/>
            </p:cNvSpPr>
            <p:nvPr>
              <p:custDataLst>
                <p:tags r:id="rId7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5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612704"/>
                  </a:moveTo>
                  <a:arcTo wR="317500" hR="317500" stAng="4104000" swAng="120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Harvey 45/100 [45]">
              <a:extLst>
                <a:ext uri="{FF2B5EF4-FFF2-40B4-BE49-F238E27FC236}">
                  <a16:creationId xmlns:a16="http://schemas.microsoft.com/office/drawing/2014/main" id="{FF3E5416-AC43-4CBB-A32A-A966ED03106F}"/>
                </a:ext>
              </a:extLst>
            </p:cNvPr>
            <p:cNvSpPr>
              <a:spLocks noChangeAspect="1"/>
            </p:cNvSpPr>
            <p:nvPr>
              <p:custDataLst>
                <p:tags r:id="rId7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7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619460"/>
                  </a:moveTo>
                  <a:arcTo wR="317500" hR="317500" stAng="4320000" swAng="118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Harvey 46/100 [46]">
              <a:extLst>
                <a:ext uri="{FF2B5EF4-FFF2-40B4-BE49-F238E27FC236}">
                  <a16:creationId xmlns:a16="http://schemas.microsoft.com/office/drawing/2014/main" id="{49AFF9C1-C19A-487C-A4C1-47DA87277C3B}"/>
                </a:ext>
              </a:extLst>
            </p:cNvPr>
            <p:cNvSpPr>
              <a:spLocks noChangeAspect="1"/>
            </p:cNvSpPr>
            <p:nvPr>
              <p:custDataLst>
                <p:tags r:id="rId7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9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625025"/>
                  </a:moveTo>
                  <a:arcTo wR="317500" hR="317500" stAng="4536000" swAng="116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Harvey 47/100 [47]">
              <a:extLst>
                <a:ext uri="{FF2B5EF4-FFF2-40B4-BE49-F238E27FC236}">
                  <a16:creationId xmlns:a16="http://schemas.microsoft.com/office/drawing/2014/main" id="{F35AEE09-D82F-438F-9D01-96C6876241F1}"/>
                </a:ext>
              </a:extLst>
            </p:cNvPr>
            <p:cNvSpPr>
              <a:spLocks noChangeAspect="1"/>
            </p:cNvSpPr>
            <p:nvPr>
              <p:custDataLst>
                <p:tags r:id="rId7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1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629376"/>
                  </a:moveTo>
                  <a:arcTo wR="317500" hR="317500" stAng="4751999" swAng="114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Harvey 48/100 [48]">
              <a:extLst>
                <a:ext uri="{FF2B5EF4-FFF2-40B4-BE49-F238E27FC236}">
                  <a16:creationId xmlns:a16="http://schemas.microsoft.com/office/drawing/2014/main" id="{4FC3325B-EEB2-4420-9715-1149CEACE9AC}"/>
                </a:ext>
              </a:extLst>
            </p:cNvPr>
            <p:cNvSpPr>
              <a:spLocks noChangeAspect="1"/>
            </p:cNvSpPr>
            <p:nvPr>
              <p:custDataLst>
                <p:tags r:id="rId7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36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632496"/>
                  </a:moveTo>
                  <a:arcTo wR="317500" hR="317500" stAng="4967999" swAng="112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Harvey 49/100 [49]">
              <a:extLst>
                <a:ext uri="{FF2B5EF4-FFF2-40B4-BE49-F238E27FC236}">
                  <a16:creationId xmlns:a16="http://schemas.microsoft.com/office/drawing/2014/main" id="{3BE00D50-8FCE-4E11-AA24-10B621732F20}"/>
                </a:ext>
              </a:extLst>
            </p:cNvPr>
            <p:cNvSpPr>
              <a:spLocks noChangeAspect="1"/>
            </p:cNvSpPr>
            <p:nvPr>
              <p:custDataLst>
                <p:tags r:id="rId7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5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34373"/>
                  </a:moveTo>
                  <a:arcTo wR="317500" hR="317500" stAng="5184000" swAng="110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Harvey 50/100 [50]">
              <a:extLst>
                <a:ext uri="{FF2B5EF4-FFF2-40B4-BE49-F238E27FC236}">
                  <a16:creationId xmlns:a16="http://schemas.microsoft.com/office/drawing/2014/main" id="{97083993-8BFD-443F-A3A3-D28EF389CE2B}"/>
                </a:ext>
              </a:extLst>
            </p:cNvPr>
            <p:cNvSpPr>
              <a:spLocks noChangeAspect="1"/>
            </p:cNvSpPr>
            <p:nvPr>
              <p:custDataLst>
                <p:tags r:id="rId8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Harvey 51/100 [51]">
              <a:extLst>
                <a:ext uri="{FF2B5EF4-FFF2-40B4-BE49-F238E27FC236}">
                  <a16:creationId xmlns:a16="http://schemas.microsoft.com/office/drawing/2014/main" id="{BDE38762-18E9-47FF-895E-325F5976ECAA}"/>
                </a:ext>
              </a:extLst>
            </p:cNvPr>
            <p:cNvSpPr>
              <a:spLocks noChangeAspect="1"/>
            </p:cNvSpPr>
            <p:nvPr>
              <p:custDataLst>
                <p:tags r:id="rId8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0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34373"/>
                  </a:moveTo>
                  <a:arcTo wR="317500" hR="317500" stAng="5616000" swAng="105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Harvey 52/100 [52]">
              <a:extLst>
                <a:ext uri="{FF2B5EF4-FFF2-40B4-BE49-F238E27FC236}">
                  <a16:creationId xmlns:a16="http://schemas.microsoft.com/office/drawing/2014/main" id="{785EAA21-FBCD-46DC-8430-7AB12F5A66AF}"/>
                </a:ext>
              </a:extLst>
            </p:cNvPr>
            <p:cNvSpPr>
              <a:spLocks noChangeAspect="1"/>
            </p:cNvSpPr>
            <p:nvPr>
              <p:custDataLst>
                <p:tags r:id="rId8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2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632496"/>
                  </a:moveTo>
                  <a:arcTo wR="317500" hR="317500" stAng="5832000" swAng="1036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Harvey 53/100 [53]">
              <a:extLst>
                <a:ext uri="{FF2B5EF4-FFF2-40B4-BE49-F238E27FC236}">
                  <a16:creationId xmlns:a16="http://schemas.microsoft.com/office/drawing/2014/main" id="{858D54BA-F4A5-4C67-830E-E85FF6EE735D}"/>
                </a:ext>
              </a:extLst>
            </p:cNvPr>
            <p:cNvSpPr>
              <a:spLocks noChangeAspect="1"/>
            </p:cNvSpPr>
            <p:nvPr>
              <p:custDataLst>
                <p:tags r:id="rId8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4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629376"/>
                  </a:moveTo>
                  <a:arcTo wR="317500" hR="317500" stAng="6048000" swAng="101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Harvey 54/100 [54]">
              <a:extLst>
                <a:ext uri="{FF2B5EF4-FFF2-40B4-BE49-F238E27FC236}">
                  <a16:creationId xmlns:a16="http://schemas.microsoft.com/office/drawing/2014/main" id="{AC41BD7B-E1FA-4AED-B11C-E03936A672E6}"/>
                </a:ext>
              </a:extLst>
            </p:cNvPr>
            <p:cNvSpPr>
              <a:spLocks noChangeAspect="1"/>
            </p:cNvSpPr>
            <p:nvPr>
              <p:custDataLst>
                <p:tags r:id="rId8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6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625025"/>
                  </a:moveTo>
                  <a:arcTo wR="317500" hR="317500" stAng="6264000" swAng="99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Harvey 55/100 [55]">
              <a:extLst>
                <a:ext uri="{FF2B5EF4-FFF2-40B4-BE49-F238E27FC236}">
                  <a16:creationId xmlns:a16="http://schemas.microsoft.com/office/drawing/2014/main" id="{BAF901A0-5FD1-4B29-9AF9-DB8B19412429}"/>
                </a:ext>
              </a:extLst>
            </p:cNvPr>
            <p:cNvSpPr>
              <a:spLocks noChangeAspect="1"/>
            </p:cNvSpPr>
            <p:nvPr>
              <p:custDataLst>
                <p:tags r:id="rId8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8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619460"/>
                  </a:moveTo>
                  <a:arcTo wR="317500" hR="317500" stAng="6480000" swAng="97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Harvey 56/100 [56]">
              <a:extLst>
                <a:ext uri="{FF2B5EF4-FFF2-40B4-BE49-F238E27FC236}">
                  <a16:creationId xmlns:a16="http://schemas.microsoft.com/office/drawing/2014/main" id="{3EFF555D-6B7F-481F-ADC2-746953BA7F97}"/>
                </a:ext>
              </a:extLst>
            </p:cNvPr>
            <p:cNvSpPr>
              <a:spLocks noChangeAspect="1"/>
            </p:cNvSpPr>
            <p:nvPr>
              <p:custDataLst>
                <p:tags r:id="rId8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0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612704"/>
                  </a:moveTo>
                  <a:arcTo wR="317500" hR="317500" stAng="6696000" swAng="95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Harvey 57/100 [57]">
              <a:extLst>
                <a:ext uri="{FF2B5EF4-FFF2-40B4-BE49-F238E27FC236}">
                  <a16:creationId xmlns:a16="http://schemas.microsoft.com/office/drawing/2014/main" id="{A4D3BE31-8C07-4912-AB8B-8331A665C238}"/>
                </a:ext>
              </a:extLst>
            </p:cNvPr>
            <p:cNvSpPr>
              <a:spLocks noChangeAspect="1"/>
            </p:cNvSpPr>
            <p:nvPr>
              <p:custDataLst>
                <p:tags r:id="rId8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3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604782"/>
                  </a:moveTo>
                  <a:arcTo wR="317500" hR="317500" stAng="6911999" swAng="92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Harvey 58/100 [58]">
              <a:extLst>
                <a:ext uri="{FF2B5EF4-FFF2-40B4-BE49-F238E27FC236}">
                  <a16:creationId xmlns:a16="http://schemas.microsoft.com/office/drawing/2014/main" id="{E7B5A5D9-6DD2-4B0A-9557-7A7AF774103E}"/>
                </a:ext>
              </a:extLst>
            </p:cNvPr>
            <p:cNvSpPr>
              <a:spLocks noChangeAspect="1"/>
            </p:cNvSpPr>
            <p:nvPr>
              <p:custDataLst>
                <p:tags r:id="rId8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52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595727"/>
                  </a:moveTo>
                  <a:arcTo wR="317500" hR="317500" stAng="7127999" swAng="90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Harvey 59/100 [59]">
              <a:extLst>
                <a:ext uri="{FF2B5EF4-FFF2-40B4-BE49-F238E27FC236}">
                  <a16:creationId xmlns:a16="http://schemas.microsoft.com/office/drawing/2014/main" id="{88458C0E-D234-4C86-A6CC-B8CD6C445F00}"/>
                </a:ext>
              </a:extLst>
            </p:cNvPr>
            <p:cNvSpPr>
              <a:spLocks noChangeAspect="1"/>
            </p:cNvSpPr>
            <p:nvPr>
              <p:custDataLst>
                <p:tags r:id="rId8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74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585574"/>
                  </a:moveTo>
                  <a:arcTo wR="317500" hR="317500" stAng="7343999" swAng="88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Harvey 60/100 [60]">
              <a:extLst>
                <a:ext uri="{FF2B5EF4-FFF2-40B4-BE49-F238E27FC236}">
                  <a16:creationId xmlns:a16="http://schemas.microsoft.com/office/drawing/2014/main" id="{0924D2C6-D224-49FD-A4B8-312AFD605E78}"/>
                </a:ext>
              </a:extLst>
            </p:cNvPr>
            <p:cNvSpPr>
              <a:spLocks noChangeAspect="1"/>
            </p:cNvSpPr>
            <p:nvPr>
              <p:custDataLst>
                <p:tags r:id="rId9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574362"/>
                  </a:moveTo>
                  <a:arcTo wR="317500" hR="317500" stAng="7560000" swAng="86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Harvey 61/100 [61]">
              <a:extLst>
                <a:ext uri="{FF2B5EF4-FFF2-40B4-BE49-F238E27FC236}">
                  <a16:creationId xmlns:a16="http://schemas.microsoft.com/office/drawing/2014/main" id="{F9FB23C2-D568-49AC-B8FD-0480EB019739}"/>
                </a:ext>
              </a:extLst>
            </p:cNvPr>
            <p:cNvSpPr>
              <a:spLocks noChangeAspect="1"/>
            </p:cNvSpPr>
            <p:nvPr>
              <p:custDataLst>
                <p:tags r:id="rId9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1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562137"/>
                  </a:moveTo>
                  <a:arcTo wR="317500" hR="317500" stAng="7776000" swAng="84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Harvey 62/100 [62]">
              <a:extLst>
                <a:ext uri="{FF2B5EF4-FFF2-40B4-BE49-F238E27FC236}">
                  <a16:creationId xmlns:a16="http://schemas.microsoft.com/office/drawing/2014/main" id="{9EF3159D-F4FB-4032-BCCB-55E6ED5EEFC7}"/>
                </a:ext>
              </a:extLst>
            </p:cNvPr>
            <p:cNvSpPr>
              <a:spLocks noChangeAspect="1"/>
            </p:cNvSpPr>
            <p:nvPr>
              <p:custDataLst>
                <p:tags r:id="rId9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3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548947"/>
                  </a:moveTo>
                  <a:arcTo wR="317500" hR="317500" stAng="7991999" swAng="82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Harvey 63/100 [63]">
              <a:extLst>
                <a:ext uri="{FF2B5EF4-FFF2-40B4-BE49-F238E27FC236}">
                  <a16:creationId xmlns:a16="http://schemas.microsoft.com/office/drawing/2014/main" id="{9362C8EA-6D15-4E0C-8AE9-B1B50EB297B8}"/>
                </a:ext>
              </a:extLst>
            </p:cNvPr>
            <p:cNvSpPr>
              <a:spLocks noChangeAspect="1"/>
            </p:cNvSpPr>
            <p:nvPr>
              <p:custDataLst>
                <p:tags r:id="rId9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6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534843"/>
                  </a:moveTo>
                  <a:arcTo wR="317500" hR="317500" stAng="8208000" swAng="79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Harvey 64/100 [64]">
              <a:extLst>
                <a:ext uri="{FF2B5EF4-FFF2-40B4-BE49-F238E27FC236}">
                  <a16:creationId xmlns:a16="http://schemas.microsoft.com/office/drawing/2014/main" id="{91EB375D-1444-4BE3-A696-66272A1564CD}"/>
                </a:ext>
              </a:extLst>
            </p:cNvPr>
            <p:cNvSpPr>
              <a:spLocks noChangeAspect="1"/>
            </p:cNvSpPr>
            <p:nvPr>
              <p:custDataLst>
                <p:tags r:id="rId9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8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519882"/>
                  </a:moveTo>
                  <a:arcTo wR="317500" hR="317500" stAng="8424000" swAng="77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Harvey 65/100 [65]">
              <a:extLst>
                <a:ext uri="{FF2B5EF4-FFF2-40B4-BE49-F238E27FC236}">
                  <a16:creationId xmlns:a16="http://schemas.microsoft.com/office/drawing/2014/main" id="{9A3002B1-5D17-4BCB-9A44-B2FB4025D02F}"/>
                </a:ext>
              </a:extLst>
            </p:cNvPr>
            <p:cNvSpPr>
              <a:spLocks noChangeAspect="1"/>
            </p:cNvSpPr>
            <p:nvPr>
              <p:custDataLst>
                <p:tags r:id="rId9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0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504121"/>
                  </a:moveTo>
                  <a:arcTo wR="317500" hR="317500" stAng="8640000" swAng="75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Harvey 66/100 [66]">
              <a:extLst>
                <a:ext uri="{FF2B5EF4-FFF2-40B4-BE49-F238E27FC236}">
                  <a16:creationId xmlns:a16="http://schemas.microsoft.com/office/drawing/2014/main" id="{E5F2FDE4-04B2-4A45-A685-14E0C51883A5}"/>
                </a:ext>
              </a:extLst>
            </p:cNvPr>
            <p:cNvSpPr>
              <a:spLocks noChangeAspect="1"/>
            </p:cNvSpPr>
            <p:nvPr>
              <p:custDataLst>
                <p:tags r:id="rId9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2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487625"/>
                  </a:moveTo>
                  <a:arcTo wR="317500" hR="317500" stAng="8856000" swAng="73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Harvey 67/100 [67]">
              <a:extLst>
                <a:ext uri="{FF2B5EF4-FFF2-40B4-BE49-F238E27FC236}">
                  <a16:creationId xmlns:a16="http://schemas.microsoft.com/office/drawing/2014/main" id="{D399A169-3845-4CD5-A62C-F4586F1FAFE8}"/>
                </a:ext>
              </a:extLst>
            </p:cNvPr>
            <p:cNvSpPr>
              <a:spLocks noChangeAspect="1"/>
            </p:cNvSpPr>
            <p:nvPr>
              <p:custDataLst>
                <p:tags r:id="rId9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470456"/>
                  </a:moveTo>
                  <a:arcTo wR="317500" hR="317500" stAng="9072000" swAng="71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Harvey 68/100 [68]">
              <a:extLst>
                <a:ext uri="{FF2B5EF4-FFF2-40B4-BE49-F238E27FC236}">
                  <a16:creationId xmlns:a16="http://schemas.microsoft.com/office/drawing/2014/main" id="{E12F5173-9960-47F5-9A91-B043294E14CB}"/>
                </a:ext>
              </a:extLst>
            </p:cNvPr>
            <p:cNvSpPr>
              <a:spLocks noChangeAspect="1"/>
            </p:cNvSpPr>
            <p:nvPr>
              <p:custDataLst>
                <p:tags r:id="rId9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6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452684"/>
                  </a:moveTo>
                  <a:arcTo wR="317500" hR="317500" stAng="9288000" swAng="69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Harvey 69/100 [69]">
              <a:extLst>
                <a:ext uri="{FF2B5EF4-FFF2-40B4-BE49-F238E27FC236}">
                  <a16:creationId xmlns:a16="http://schemas.microsoft.com/office/drawing/2014/main" id="{DD9B9229-3D3A-4706-BEEC-04C19A30C5C3}"/>
                </a:ext>
              </a:extLst>
            </p:cNvPr>
            <p:cNvSpPr>
              <a:spLocks noChangeAspect="1"/>
            </p:cNvSpPr>
            <p:nvPr>
              <p:custDataLst>
                <p:tags r:id="rId9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90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434379"/>
                  </a:moveTo>
                  <a:arcTo wR="317500" hR="317500" stAng="9503999" swAng="66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Harvey 70/100 [70]">
              <a:extLst>
                <a:ext uri="{FF2B5EF4-FFF2-40B4-BE49-F238E27FC236}">
                  <a16:creationId xmlns:a16="http://schemas.microsoft.com/office/drawing/2014/main" id="{795A4CC8-0C08-491C-8D7F-95EC8E0E25B8}"/>
                </a:ext>
              </a:extLst>
            </p:cNvPr>
            <p:cNvSpPr>
              <a:spLocks noChangeAspect="1"/>
            </p:cNvSpPr>
            <p:nvPr>
              <p:custDataLst>
                <p:tags r:id="rId10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1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415612"/>
                  </a:moveTo>
                  <a:arcTo wR="317500" hR="317500" stAng="9719999" swAng="64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Harvey 71/100 [71]">
              <a:extLst>
                <a:ext uri="{FF2B5EF4-FFF2-40B4-BE49-F238E27FC236}">
                  <a16:creationId xmlns:a16="http://schemas.microsoft.com/office/drawing/2014/main" id="{91862A76-5FCC-4C25-9A3F-A10651AC7725}"/>
                </a:ext>
              </a:extLst>
            </p:cNvPr>
            <p:cNvSpPr>
              <a:spLocks noChangeAspect="1"/>
            </p:cNvSpPr>
            <p:nvPr>
              <p:custDataLst>
                <p:tags r:id="rId10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3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396459"/>
                  </a:moveTo>
                  <a:arcTo wR="317500" hR="317500" stAng="9936000" swAng="62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Harvey 72/100 [72]">
              <a:extLst>
                <a:ext uri="{FF2B5EF4-FFF2-40B4-BE49-F238E27FC236}">
                  <a16:creationId xmlns:a16="http://schemas.microsoft.com/office/drawing/2014/main" id="{46969644-17D9-45C9-A88A-9A88622DCE45}"/>
                </a:ext>
              </a:extLst>
            </p:cNvPr>
            <p:cNvSpPr>
              <a:spLocks noChangeAspect="1"/>
            </p:cNvSpPr>
            <p:nvPr>
              <p:custDataLst>
                <p:tags r:id="rId10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5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376993"/>
                  </a:moveTo>
                  <a:arcTo wR="317500" hR="317500" stAng="10152000" swAng="60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Harvey 73/100 [73]">
              <a:extLst>
                <a:ext uri="{FF2B5EF4-FFF2-40B4-BE49-F238E27FC236}">
                  <a16:creationId xmlns:a16="http://schemas.microsoft.com/office/drawing/2014/main" id="{F89621F9-3ABB-450D-913E-7B467F289A9B}"/>
                </a:ext>
              </a:extLst>
            </p:cNvPr>
            <p:cNvSpPr>
              <a:spLocks noChangeAspect="1"/>
            </p:cNvSpPr>
            <p:nvPr>
              <p:custDataLst>
                <p:tags r:id="rId10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7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357293"/>
                  </a:moveTo>
                  <a:arcTo wR="317500" hR="317500" stAng="10368000" swAng="58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" name="Harvey 74/100 [74]">
              <a:extLst>
                <a:ext uri="{FF2B5EF4-FFF2-40B4-BE49-F238E27FC236}">
                  <a16:creationId xmlns:a16="http://schemas.microsoft.com/office/drawing/2014/main" id="{89EE4B1F-E703-471D-8307-BFB9EDEDB9F7}"/>
                </a:ext>
              </a:extLst>
            </p:cNvPr>
            <p:cNvSpPr>
              <a:spLocks noChangeAspect="1"/>
            </p:cNvSpPr>
            <p:nvPr>
              <p:custDataLst>
                <p:tags r:id="rId10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9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337435"/>
                  </a:moveTo>
                  <a:arcTo wR="317500" hR="317500" stAng="10583999" swAng="56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" name="Harvey 75/100 [75]">
              <a:extLst>
                <a:ext uri="{FF2B5EF4-FFF2-40B4-BE49-F238E27FC236}">
                  <a16:creationId xmlns:a16="http://schemas.microsoft.com/office/drawing/2014/main" id="{8AB2EEA8-04AC-4B6C-8D90-28093DB647E6}"/>
                </a:ext>
              </a:extLst>
            </p:cNvPr>
            <p:cNvSpPr>
              <a:spLocks noChangeAspect="1"/>
            </p:cNvSpPr>
            <p:nvPr>
              <p:custDataLst>
                <p:tags r:id="rId10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Harvey 76/100 [76]">
              <a:extLst>
                <a:ext uri="{FF2B5EF4-FFF2-40B4-BE49-F238E27FC236}">
                  <a16:creationId xmlns:a16="http://schemas.microsoft.com/office/drawing/2014/main" id="{6F4E00F2-EA6F-4809-B2FD-4CE3ABE8C480}"/>
                </a:ext>
              </a:extLst>
            </p:cNvPr>
            <p:cNvSpPr>
              <a:spLocks noChangeAspect="1"/>
            </p:cNvSpPr>
            <p:nvPr>
              <p:custDataLst>
                <p:tags r:id="rId10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4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297564"/>
                  </a:moveTo>
                  <a:arcTo wR="317500" hR="317500" stAng="11016000" swAng="51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" name="Harvey 77/100 [77]">
              <a:extLst>
                <a:ext uri="{FF2B5EF4-FFF2-40B4-BE49-F238E27FC236}">
                  <a16:creationId xmlns:a16="http://schemas.microsoft.com/office/drawing/2014/main" id="{CF5CA593-7B87-4492-9B35-2255514CB496}"/>
                </a:ext>
              </a:extLst>
            </p:cNvPr>
            <p:cNvSpPr>
              <a:spLocks noChangeAspect="1"/>
            </p:cNvSpPr>
            <p:nvPr>
              <p:custDataLst>
                <p:tags r:id="rId10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6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277706"/>
                  </a:moveTo>
                  <a:arcTo wR="317500" hR="317500" stAng="11232000" swAng="49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" name="Harvey 78/100 [78]">
              <a:extLst>
                <a:ext uri="{FF2B5EF4-FFF2-40B4-BE49-F238E27FC236}">
                  <a16:creationId xmlns:a16="http://schemas.microsoft.com/office/drawing/2014/main" id="{8C036464-458E-48D4-BAC8-84819F820C60}"/>
                </a:ext>
              </a:extLst>
            </p:cNvPr>
            <p:cNvSpPr>
              <a:spLocks noChangeAspect="1"/>
            </p:cNvSpPr>
            <p:nvPr>
              <p:custDataLst>
                <p:tags r:id="rId10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8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258006"/>
                  </a:moveTo>
                  <a:arcTo wR="317500" hR="317500" stAng="11448000" swAng="475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" name="Harvey 79/100 [79]">
              <a:extLst>
                <a:ext uri="{FF2B5EF4-FFF2-40B4-BE49-F238E27FC236}">
                  <a16:creationId xmlns:a16="http://schemas.microsoft.com/office/drawing/2014/main" id="{6FD5AC00-8293-447C-B728-B963DD67B1C2}"/>
                </a:ext>
              </a:extLst>
            </p:cNvPr>
            <p:cNvSpPr>
              <a:spLocks noChangeAspect="1"/>
            </p:cNvSpPr>
            <p:nvPr>
              <p:custDataLst>
                <p:tags r:id="rId10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0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238540"/>
                  </a:moveTo>
                  <a:arcTo wR="317500" hR="317500" stAng="11664000" swAng="45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" name="Harvey 80/100 [80]">
              <a:extLst>
                <a:ext uri="{FF2B5EF4-FFF2-40B4-BE49-F238E27FC236}">
                  <a16:creationId xmlns:a16="http://schemas.microsoft.com/office/drawing/2014/main" id="{29C0F859-BC49-430F-8C59-C0B9109E47A3}"/>
                </a:ext>
              </a:extLst>
            </p:cNvPr>
            <p:cNvSpPr>
              <a:spLocks noChangeAspect="1"/>
            </p:cNvSpPr>
            <p:nvPr>
              <p:custDataLst>
                <p:tags r:id="rId11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219387"/>
                  </a:moveTo>
                  <a:arcTo wR="317500" hR="317500" stAng="11880000" swAng="43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" name="Harvey 81/100 [81]">
              <a:extLst>
                <a:ext uri="{FF2B5EF4-FFF2-40B4-BE49-F238E27FC236}">
                  <a16:creationId xmlns:a16="http://schemas.microsoft.com/office/drawing/2014/main" id="{F78719E3-0417-4867-B70D-21538B3AC36E}"/>
                </a:ext>
              </a:extLst>
            </p:cNvPr>
            <p:cNvSpPr>
              <a:spLocks noChangeAspect="1"/>
            </p:cNvSpPr>
            <p:nvPr>
              <p:custDataLst>
                <p:tags r:id="rId11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4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200620"/>
                  </a:moveTo>
                  <a:arcTo wR="317500" hR="317500" stAng="12096000" swAng="41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" name="Harvey 82/100 [82]">
              <a:extLst>
                <a:ext uri="{FF2B5EF4-FFF2-40B4-BE49-F238E27FC236}">
                  <a16:creationId xmlns:a16="http://schemas.microsoft.com/office/drawing/2014/main" id="{9C5D0905-7412-4C75-BC20-E51105CA783D}"/>
                </a:ext>
              </a:extLst>
            </p:cNvPr>
            <p:cNvSpPr>
              <a:spLocks noChangeAspect="1"/>
            </p:cNvSpPr>
            <p:nvPr>
              <p:custDataLst>
                <p:tags r:id="rId11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7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182315"/>
                  </a:moveTo>
                  <a:arcTo wR="317500" hR="317500" stAng="12312000" swAng="38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3" name="Harvey 83/100 [83]">
              <a:extLst>
                <a:ext uri="{FF2B5EF4-FFF2-40B4-BE49-F238E27FC236}">
                  <a16:creationId xmlns:a16="http://schemas.microsoft.com/office/drawing/2014/main" id="{96AA2E20-CC65-4632-B3D4-93E962B59D4C}"/>
                </a:ext>
              </a:extLst>
            </p:cNvPr>
            <p:cNvSpPr>
              <a:spLocks noChangeAspect="1"/>
            </p:cNvSpPr>
            <p:nvPr>
              <p:custDataLst>
                <p:tags r:id="rId11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9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164543"/>
                  </a:moveTo>
                  <a:arcTo wR="317500" hR="317500" stAng="12528000" swAng="36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4" name="Harvey 84/100 [84]">
              <a:extLst>
                <a:ext uri="{FF2B5EF4-FFF2-40B4-BE49-F238E27FC236}">
                  <a16:creationId xmlns:a16="http://schemas.microsoft.com/office/drawing/2014/main" id="{9B4360A3-E0B2-48F7-B5A8-D24513748A82}"/>
                </a:ext>
              </a:extLst>
            </p:cNvPr>
            <p:cNvSpPr>
              <a:spLocks noChangeAspect="1"/>
            </p:cNvSpPr>
            <p:nvPr>
              <p:custDataLst>
                <p:tags r:id="rId11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1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147374"/>
                  </a:moveTo>
                  <a:arcTo wR="317500" hR="317500" stAng="12743999" swAng="34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" name="Harvey 85/100 [85]">
              <a:extLst>
                <a:ext uri="{FF2B5EF4-FFF2-40B4-BE49-F238E27FC236}">
                  <a16:creationId xmlns:a16="http://schemas.microsoft.com/office/drawing/2014/main" id="{D694B21E-EEA0-48FA-A35C-7B6570B3F861}"/>
                </a:ext>
              </a:extLst>
            </p:cNvPr>
            <p:cNvSpPr>
              <a:spLocks noChangeAspect="1"/>
            </p:cNvSpPr>
            <p:nvPr>
              <p:custDataLst>
                <p:tags r:id="rId11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3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130878"/>
                  </a:moveTo>
                  <a:arcTo wR="317500" hR="317500" stAng="12960000" swAng="32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6" name="Harvey 86/100 [86]">
              <a:extLst>
                <a:ext uri="{FF2B5EF4-FFF2-40B4-BE49-F238E27FC236}">
                  <a16:creationId xmlns:a16="http://schemas.microsoft.com/office/drawing/2014/main" id="{85E1AF41-C21D-4514-B37E-CC830BC09C0A}"/>
                </a:ext>
              </a:extLst>
            </p:cNvPr>
            <p:cNvSpPr>
              <a:spLocks noChangeAspect="1"/>
            </p:cNvSpPr>
            <p:nvPr>
              <p:custDataLst>
                <p:tags r:id="rId11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5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115117"/>
                  </a:moveTo>
                  <a:arcTo wR="317500" hR="317500" stAng="13176000" swAng="30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7" name="Harvey 87/100 [87]">
              <a:extLst>
                <a:ext uri="{FF2B5EF4-FFF2-40B4-BE49-F238E27FC236}">
                  <a16:creationId xmlns:a16="http://schemas.microsoft.com/office/drawing/2014/main" id="{E3948F2E-FD5F-4107-B122-9AC75FE0CD9E}"/>
                </a:ext>
              </a:extLst>
            </p:cNvPr>
            <p:cNvSpPr>
              <a:spLocks noChangeAspect="1"/>
            </p:cNvSpPr>
            <p:nvPr>
              <p:custDataLst>
                <p:tags r:id="rId11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7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100156"/>
                  </a:moveTo>
                  <a:arcTo wR="317500" hR="317500" stAng="13392000" swAng="28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8" name="Harvey 88/100 [88]">
              <a:extLst>
                <a:ext uri="{FF2B5EF4-FFF2-40B4-BE49-F238E27FC236}">
                  <a16:creationId xmlns:a16="http://schemas.microsoft.com/office/drawing/2014/main" id="{744E57ED-019F-4A8B-A06E-9FB965FEBB23}"/>
                </a:ext>
              </a:extLst>
            </p:cNvPr>
            <p:cNvSpPr>
              <a:spLocks noChangeAspect="1"/>
            </p:cNvSpPr>
            <p:nvPr>
              <p:custDataLst>
                <p:tags r:id="rId11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0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86052"/>
                  </a:moveTo>
                  <a:arcTo wR="317500" hR="317500" stAng="13608000" swAng="25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9" name="Harvey 89/100 [89]">
              <a:extLst>
                <a:ext uri="{FF2B5EF4-FFF2-40B4-BE49-F238E27FC236}">
                  <a16:creationId xmlns:a16="http://schemas.microsoft.com/office/drawing/2014/main" id="{5567719B-31CA-4A86-801E-E0531122E504}"/>
                </a:ext>
              </a:extLst>
            </p:cNvPr>
            <p:cNvSpPr>
              <a:spLocks noChangeAspect="1"/>
            </p:cNvSpPr>
            <p:nvPr>
              <p:custDataLst>
                <p:tags r:id="rId11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2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72862"/>
                  </a:moveTo>
                  <a:arcTo wR="317500" hR="317500" stAng="13823999" swAng="237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0" name="Harvey 90/100 [90]">
              <a:extLst>
                <a:ext uri="{FF2B5EF4-FFF2-40B4-BE49-F238E27FC236}">
                  <a16:creationId xmlns:a16="http://schemas.microsoft.com/office/drawing/2014/main" id="{2CD4B3A1-B882-43A6-A4CA-C9FCA394B28B}"/>
                </a:ext>
              </a:extLst>
            </p:cNvPr>
            <p:cNvSpPr>
              <a:spLocks noChangeAspect="1"/>
            </p:cNvSpPr>
            <p:nvPr>
              <p:custDataLst>
                <p:tags r:id="rId12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60637"/>
                  </a:moveTo>
                  <a:arcTo wR="317500" hR="317500" stAng="14040000" swAng="21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1" name="Harvey 91/100 [91]">
              <a:extLst>
                <a:ext uri="{FF2B5EF4-FFF2-40B4-BE49-F238E27FC236}">
                  <a16:creationId xmlns:a16="http://schemas.microsoft.com/office/drawing/2014/main" id="{68606D93-5175-4900-AD89-6D0710AFE75F}"/>
                </a:ext>
              </a:extLst>
            </p:cNvPr>
            <p:cNvSpPr>
              <a:spLocks noChangeAspect="1"/>
            </p:cNvSpPr>
            <p:nvPr>
              <p:custDataLst>
                <p:tags r:id="rId12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6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49425"/>
                  </a:moveTo>
                  <a:arcTo wR="317500" hR="317500" stAng="14256000" swAng="19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2" name="Harvey 92/100 [92]">
              <a:extLst>
                <a:ext uri="{FF2B5EF4-FFF2-40B4-BE49-F238E27FC236}">
                  <a16:creationId xmlns:a16="http://schemas.microsoft.com/office/drawing/2014/main" id="{7EE30864-DDCC-4BBA-B70A-48810E224581}"/>
                </a:ext>
              </a:extLst>
            </p:cNvPr>
            <p:cNvSpPr>
              <a:spLocks noChangeAspect="1"/>
            </p:cNvSpPr>
            <p:nvPr>
              <p:custDataLst>
                <p:tags r:id="rId12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8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39272"/>
                  </a:moveTo>
                  <a:arcTo wR="317500" hR="317500" stAng="14472000" swAng="17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3" name="Harvey 93/100 [93]">
              <a:extLst>
                <a:ext uri="{FF2B5EF4-FFF2-40B4-BE49-F238E27FC236}">
                  <a16:creationId xmlns:a16="http://schemas.microsoft.com/office/drawing/2014/main" id="{608CA488-A707-4C7A-9287-9DA9A38ED3D4}"/>
                </a:ext>
              </a:extLst>
            </p:cNvPr>
            <p:cNvSpPr>
              <a:spLocks noChangeAspect="1"/>
            </p:cNvSpPr>
            <p:nvPr>
              <p:custDataLst>
                <p:tags r:id="rId12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0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30217"/>
                  </a:moveTo>
                  <a:arcTo wR="317500" hR="317500" stAng="14688000" swAng="15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4" name="Harvey 94/100 [94]">
              <a:extLst>
                <a:ext uri="{FF2B5EF4-FFF2-40B4-BE49-F238E27FC236}">
                  <a16:creationId xmlns:a16="http://schemas.microsoft.com/office/drawing/2014/main" id="{FE1836A9-F92A-4F07-BBB8-2274E290E952}"/>
                </a:ext>
              </a:extLst>
            </p:cNvPr>
            <p:cNvSpPr>
              <a:spLocks noChangeAspect="1"/>
            </p:cNvSpPr>
            <p:nvPr>
              <p:custDataLst>
                <p:tags r:id="rId12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3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22295"/>
                  </a:moveTo>
                  <a:arcTo wR="317500" hR="317500" stAng="14903999" swAng="12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5" name="Harvey 95/100 [95]">
              <a:extLst>
                <a:ext uri="{FF2B5EF4-FFF2-40B4-BE49-F238E27FC236}">
                  <a16:creationId xmlns:a16="http://schemas.microsoft.com/office/drawing/2014/main" id="{3169BE73-7F99-46E3-BDA9-D9BB85BE343E}"/>
                </a:ext>
              </a:extLst>
            </p:cNvPr>
            <p:cNvSpPr>
              <a:spLocks noChangeAspect="1"/>
            </p:cNvSpPr>
            <p:nvPr>
              <p:custDataLst>
                <p:tags r:id="rId12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5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15539"/>
                  </a:moveTo>
                  <a:arcTo wR="317500" hR="317500" stAng="15120000" swAng="10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6" name="Harvey 96/100 [96]">
              <a:extLst>
                <a:ext uri="{FF2B5EF4-FFF2-40B4-BE49-F238E27FC236}">
                  <a16:creationId xmlns:a16="http://schemas.microsoft.com/office/drawing/2014/main" id="{12E3B5ED-B1AB-4A99-BD20-FF638135BE37}"/>
                </a:ext>
              </a:extLst>
            </p:cNvPr>
            <p:cNvSpPr>
              <a:spLocks noChangeAspect="1"/>
            </p:cNvSpPr>
            <p:nvPr>
              <p:custDataLst>
                <p:tags r:id="rId12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73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9974"/>
                  </a:moveTo>
                  <a:arcTo wR="317500" hR="317500" stAng="15335999" swAng="8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7" name="Harvey 97/100 [97]">
              <a:extLst>
                <a:ext uri="{FF2B5EF4-FFF2-40B4-BE49-F238E27FC236}">
                  <a16:creationId xmlns:a16="http://schemas.microsoft.com/office/drawing/2014/main" id="{75A7FEAD-6C4B-4F7A-BB60-3A68D96114DE}"/>
                </a:ext>
              </a:extLst>
            </p:cNvPr>
            <p:cNvSpPr>
              <a:spLocks noChangeAspect="1"/>
            </p:cNvSpPr>
            <p:nvPr>
              <p:custDataLst>
                <p:tags r:id="rId12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9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5623"/>
                  </a:moveTo>
                  <a:arcTo wR="317500" hR="317500" stAng="15552000" swAng="6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8" name="Harvey 98/100 [98]">
              <a:extLst>
                <a:ext uri="{FF2B5EF4-FFF2-40B4-BE49-F238E27FC236}">
                  <a16:creationId xmlns:a16="http://schemas.microsoft.com/office/drawing/2014/main" id="{C4B5128E-9380-4C38-A1EB-CB12E7401609}"/>
                </a:ext>
              </a:extLst>
            </p:cNvPr>
            <p:cNvSpPr>
              <a:spLocks noChangeAspect="1"/>
            </p:cNvSpPr>
            <p:nvPr>
              <p:custDataLst>
                <p:tags r:id="rId12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1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2503"/>
                  </a:moveTo>
                  <a:arcTo wR="317500" hR="317500" stAng="15768000" swAng="4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9" name="Harvey 99/100 [99]">
              <a:extLst>
                <a:ext uri="{FF2B5EF4-FFF2-40B4-BE49-F238E27FC236}">
                  <a16:creationId xmlns:a16="http://schemas.microsoft.com/office/drawing/2014/main" id="{50F634E4-E5B9-4DA6-9F91-8AF5B6ACF1FB}"/>
                </a:ext>
              </a:extLst>
            </p:cNvPr>
            <p:cNvSpPr>
              <a:spLocks noChangeAspect="1"/>
            </p:cNvSpPr>
            <p:nvPr>
              <p:custDataLst>
                <p:tags r:id="rId12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3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26"/>
                  </a:moveTo>
                  <a:arcTo wR="317500" hR="317500" stAng="15983999" swAng="2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0" name="Harvey 100/100 [100]">
              <a:extLst>
                <a:ext uri="{FF2B5EF4-FFF2-40B4-BE49-F238E27FC236}">
                  <a16:creationId xmlns:a16="http://schemas.microsoft.com/office/drawing/2014/main" id="{94AA53CD-8233-470E-AFEE-0BCC721BFAE9}"/>
                </a:ext>
              </a:extLst>
            </p:cNvPr>
            <p:cNvSpPr>
              <a:spLocks noChangeAspect="1"/>
            </p:cNvSpPr>
            <p:nvPr>
              <p:custDataLst>
                <p:tags r:id="rId13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1" name="Footnote [Placeholder]" hidden="1">
            <a:extLst>
              <a:ext uri="{FF2B5EF4-FFF2-40B4-BE49-F238E27FC236}">
                <a16:creationId xmlns:a16="http://schemas.microsoft.com/office/drawing/2014/main" id="{1B41FB17-6D57-4EE1-9C4C-9C305D5D6BEC}"/>
              </a:ext>
            </a:extLst>
          </p:cNvPr>
          <p:cNvSpPr txBox="1"/>
          <p:nvPr userDrawn="1"/>
        </p:nvSpPr>
        <p:spPr>
          <a:xfrm>
            <a:off x="503238" y="5984668"/>
            <a:ext cx="1018820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900" kern="0" dirty="0">
                <a:ea typeface="Arial Unicode MS" pitchFamily="34" charset="-128"/>
                <a:cs typeface="Arial Unicode MS" pitchFamily="34" charset="-128"/>
              </a:rPr>
              <a:t>(r) Footnote</a:t>
            </a:r>
          </a:p>
        </p:txBody>
      </p:sp>
      <p:sp>
        <p:nvSpPr>
          <p:cNvPr id="132" name="Responsible [Sticker]" hidden="1">
            <a:extLst>
              <a:ext uri="{FF2B5EF4-FFF2-40B4-BE49-F238E27FC236}">
                <a16:creationId xmlns:a16="http://schemas.microsoft.com/office/drawing/2014/main" id="{3CB674C2-91C9-46E6-8AB4-E90ABF1CAFE0}"/>
              </a:ext>
            </a:extLst>
          </p:cNvPr>
          <p:cNvSpPr>
            <a:spLocks/>
          </p:cNvSpPr>
          <p:nvPr userDrawn="1"/>
        </p:nvSpPr>
        <p:spPr>
          <a:xfrm>
            <a:off x="10071105" y="896931"/>
            <a:ext cx="2124070" cy="59540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Responsible: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Name Lastname</a:t>
            </a:r>
          </a:p>
        </p:txBody>
      </p:sp>
      <p:sp>
        <p:nvSpPr>
          <p:cNvPr id="133" name="Discussion [Sticker]" hidden="1">
            <a:extLst>
              <a:ext uri="{FF2B5EF4-FFF2-40B4-BE49-F238E27FC236}">
                <a16:creationId xmlns:a16="http://schemas.microsoft.com/office/drawing/2014/main" id="{7C793D27-9296-461C-878D-BA16CBD91587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Roboto Medium" panose="02000000000000000000" pitchFamily="2" charset="0"/>
                <a:cs typeface="+mn-cs"/>
              </a:rPr>
              <a:t>For discussion</a:t>
            </a:r>
          </a:p>
        </p:txBody>
      </p:sp>
      <p:sp>
        <p:nvSpPr>
          <p:cNvPr id="134" name="Internal [Sticker]" hidden="1">
            <a:extLst>
              <a:ext uri="{FF2B5EF4-FFF2-40B4-BE49-F238E27FC236}">
                <a16:creationId xmlns:a16="http://schemas.microsoft.com/office/drawing/2014/main" id="{704CE42F-5A9B-4CC0-8048-99928A53C0C4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Internal use only</a:t>
            </a:r>
          </a:p>
        </p:txBody>
      </p:sp>
      <p:sp>
        <p:nvSpPr>
          <p:cNvPr id="135" name="Final [Sticker]" hidden="1">
            <a:extLst>
              <a:ext uri="{FF2B5EF4-FFF2-40B4-BE49-F238E27FC236}">
                <a16:creationId xmlns:a16="http://schemas.microsoft.com/office/drawing/2014/main" id="{348603E9-9858-4213-9B5B-929AD136906A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Final slide</a:t>
            </a:r>
          </a:p>
        </p:txBody>
      </p:sp>
      <p:sp>
        <p:nvSpPr>
          <p:cNvPr id="136" name="Backup [Sticker]" hidden="1">
            <a:extLst>
              <a:ext uri="{FF2B5EF4-FFF2-40B4-BE49-F238E27FC236}">
                <a16:creationId xmlns:a16="http://schemas.microsoft.com/office/drawing/2014/main" id="{7EEB833A-9AFC-4A66-8469-9D3897CE1E66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Backup</a:t>
            </a:r>
          </a:p>
        </p:txBody>
      </p:sp>
      <p:sp>
        <p:nvSpPr>
          <p:cNvPr id="137" name="Update [Sticker]" hidden="1">
            <a:extLst>
              <a:ext uri="{FF2B5EF4-FFF2-40B4-BE49-F238E27FC236}">
                <a16:creationId xmlns:a16="http://schemas.microsoft.com/office/drawing/2014/main" id="{D41FF937-AB04-46EE-82EF-FCE26A919A7B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Update data</a:t>
            </a:r>
          </a:p>
        </p:txBody>
      </p:sp>
      <p:sp>
        <p:nvSpPr>
          <p:cNvPr id="138" name="Dummy [Sticker]" hidden="1">
            <a:extLst>
              <a:ext uri="{FF2B5EF4-FFF2-40B4-BE49-F238E27FC236}">
                <a16:creationId xmlns:a16="http://schemas.microsoft.com/office/drawing/2014/main" id="{06C5579C-7A02-48D6-A733-4B9E6D9F1443}"/>
              </a:ext>
            </a:extLst>
          </p:cNvPr>
          <p:cNvSpPr>
            <a:spLocks/>
          </p:cNvSpPr>
          <p:nvPr userDrawn="1"/>
        </p:nvSpPr>
        <p:spPr>
          <a:xfrm>
            <a:off x="10071105" y="896920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Dummy data</a:t>
            </a:r>
          </a:p>
        </p:txBody>
      </p:sp>
      <p:sp>
        <p:nvSpPr>
          <p:cNvPr id="139" name="Formatting [Comment]" hidden="1">
            <a:extLst>
              <a:ext uri="{FF2B5EF4-FFF2-40B4-BE49-F238E27FC236}">
                <a16:creationId xmlns:a16="http://schemas.microsoft.com/office/drawing/2014/main" id="{89EB4C18-DFF3-4A27-ACBB-99DCDC8961A8}"/>
              </a:ext>
            </a:extLst>
          </p:cNvPr>
          <p:cNvSpPr>
            <a:spLocks/>
          </p:cNvSpPr>
          <p:nvPr userDrawn="1"/>
        </p:nvSpPr>
        <p:spPr>
          <a:xfrm>
            <a:off x="9483344" y="1097679"/>
            <a:ext cx="2479101" cy="1277432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A0A0A"/>
              </a:solidFill>
              <a:effectLst/>
              <a:uLnTx/>
              <a:uFillTx/>
            </a:endParaRPr>
          </a:p>
        </p:txBody>
      </p:sp>
      <p:sp>
        <p:nvSpPr>
          <p:cNvPr id="140" name="Content [Comment]" hidden="1">
            <a:extLst>
              <a:ext uri="{FF2B5EF4-FFF2-40B4-BE49-F238E27FC236}">
                <a16:creationId xmlns:a16="http://schemas.microsoft.com/office/drawing/2014/main" id="{906252E7-98DB-45F0-8278-EB60F71B7340}"/>
              </a:ext>
            </a:extLst>
          </p:cNvPr>
          <p:cNvSpPr>
            <a:spLocks/>
          </p:cNvSpPr>
          <p:nvPr userDrawn="1"/>
        </p:nvSpPr>
        <p:spPr>
          <a:xfrm>
            <a:off x="9483344" y="1097671"/>
            <a:ext cx="2479101" cy="1277440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</p:txBody>
      </p:sp>
      <p:sp>
        <p:nvSpPr>
          <p:cNvPr id="141" name="Draft [Sticker]" hidden="1">
            <a:extLst>
              <a:ext uri="{FF2B5EF4-FFF2-40B4-BE49-F238E27FC236}">
                <a16:creationId xmlns:a16="http://schemas.microsoft.com/office/drawing/2014/main" id="{904633E3-6BC9-4C5E-B74A-8B9D4AE95B20}"/>
              </a:ext>
            </a:extLst>
          </p:cNvPr>
          <p:cNvSpPr/>
          <p:nvPr userDrawn="1"/>
        </p:nvSpPr>
        <p:spPr bwMode="gray">
          <a:xfrm rot="18900000">
            <a:off x="2916643" y="2819462"/>
            <a:ext cx="6361889" cy="121907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0000" tIns="72000" rIns="90000" bIns="72000" rtlCol="0" anchor="ctr"/>
          <a:lstStyle/>
          <a:p>
            <a:pPr marR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tabLst/>
            </a:pPr>
            <a:r>
              <a:rPr kumimoji="0" lang="en-US" sz="8800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Arial Unicode MS" pitchFamily="34" charset="-128"/>
                <a:cs typeface="Arial Unicode MS" pitchFamily="34" charset="-128"/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3408294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772" r:id="rId2"/>
    <p:sldLayoutId id="2147483773" r:id="rId3"/>
    <p:sldLayoutId id="2147483775" r:id="rId4"/>
    <p:sldLayoutId id="2147483741" r:id="rId5"/>
    <p:sldLayoutId id="2147483765" r:id="rId6"/>
    <p:sldLayoutId id="2147483767" r:id="rId7"/>
    <p:sldLayoutId id="2147483743" r:id="rId8"/>
    <p:sldLayoutId id="2147483774" r:id="rId9"/>
    <p:sldLayoutId id="2147483745" r:id="rId10"/>
    <p:sldLayoutId id="2147483760" r:id="rId11"/>
    <p:sldLayoutId id="2147483768" r:id="rId12"/>
    <p:sldLayoutId id="2147483769" r:id="rId13"/>
    <p:sldLayoutId id="2147483770" r:id="rId14"/>
    <p:sldLayoutId id="2147483744" r:id="rId15"/>
    <p:sldLayoutId id="2147483757" r:id="rId16"/>
    <p:sldLayoutId id="2147483771" r:id="rId17"/>
    <p:sldLayoutId id="2147483763" r:id="rId18"/>
    <p:sldLayoutId id="2147483751" r:id="rId19"/>
    <p:sldLayoutId id="2147483756" r:id="rId20"/>
    <p:sldLayoutId id="2147483740" r:id="rId21"/>
    <p:sldLayoutId id="2147483843" r:id="rId22"/>
    <p:sldLayoutId id="2147483841" r:id="rId23"/>
    <p:sldLayoutId id="2147483842" r:id="rId24"/>
  </p:sldLayoutIdLst>
  <p:hf hdr="0" ftr="0" dt="0"/>
  <p:txStyles>
    <p:titleStyle>
      <a:lvl1pPr algn="l" defTabSz="1088558" rtl="0" eaLnBrk="1" latinLnBrk="0" hangingPunct="1">
        <a:spcBef>
          <a:spcPct val="0"/>
        </a:spcBef>
        <a:buNone/>
        <a:defRPr sz="2400" b="1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088558" rtl="0" eaLnBrk="1" latinLnBrk="0" hangingPunct="1">
        <a:spcBef>
          <a:spcPts val="1800"/>
        </a:spcBef>
        <a:buClr>
          <a:schemeClr val="accent1"/>
        </a:buClr>
        <a:buSzPct val="80000"/>
        <a:buFontTx/>
        <a:buNone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179964" indent="-179964" algn="l" defTabSz="1088558" rtl="0" eaLnBrk="1" latinLnBrk="0" hangingPunct="1">
        <a:spcBef>
          <a:spcPts val="600"/>
        </a:spcBef>
        <a:buClr>
          <a:schemeClr val="accent1"/>
        </a:buClr>
        <a:buSzPct val="100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358775" indent="-179388" algn="l" defTabSz="1088558" rtl="0" eaLnBrk="1" latinLnBrk="0" hangingPunct="1">
        <a:spcBef>
          <a:spcPts val="300"/>
        </a:spcBef>
        <a:buClr>
          <a:schemeClr val="tx1"/>
        </a:buClr>
        <a:buSzPct val="100000"/>
        <a:buFont typeface="Arial" panose="020B0604020202020204" pitchFamily="34" charset="0"/>
        <a:buChar char="–"/>
        <a:defRPr lang="en-US" sz="1800" kern="1200" noProof="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539892" indent="-179964" algn="l" defTabSz="1088558" rtl="0" eaLnBrk="1" latinLnBrk="0" hangingPunct="1">
        <a:spcBef>
          <a:spcPts val="300"/>
        </a:spcBef>
        <a:buClr>
          <a:schemeClr val="tx1"/>
        </a:buClr>
        <a:buSzPct val="120000"/>
        <a:buFont typeface="Arial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856" indent="-179964" algn="l" defTabSz="1088558" rtl="0" eaLnBrk="1" latinLnBrk="0" hangingPunct="1">
        <a:spcBef>
          <a:spcPts val="100"/>
        </a:spcBef>
        <a:buClr>
          <a:schemeClr val="tx1"/>
        </a:buClr>
        <a:buSzPct val="100000"/>
        <a:buFont typeface="Symbol" panose="05050102010706020507" pitchFamily="18" charset="2"/>
        <a:buChar char="-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993535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814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09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37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79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558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837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11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39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675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954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233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Slide number"/>
          <p:cNvSpPr txBox="1"/>
          <p:nvPr userDrawn="1"/>
        </p:nvSpPr>
        <p:spPr bwMode="black">
          <a:xfrm>
            <a:off x="11549413" y="6536751"/>
            <a:ext cx="14106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84138" indent="-84138">
              <a:buClr>
                <a:schemeClr val="tx1"/>
              </a:buClr>
              <a:buFont typeface="Arial" pitchFamily="34" charset="0"/>
              <a:buChar char="©"/>
              <a:tabLst/>
              <a:defRPr sz="600"/>
            </a:lvl1pPr>
          </a:lstStyle>
          <a:p>
            <a:pPr marL="0" marR="0" lvl="0" indent="0" algn="r" defTabSz="108877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Tx/>
              <a:buFont typeface="Arial" pitchFamily="34" charset="0"/>
              <a:buNone/>
              <a:tabLst/>
              <a:defRPr/>
            </a:pPr>
            <a:fld id="{0BDC132A-5C91-4078-9777-31DA19A62E0A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pPr marL="0" marR="0" lvl="0" indent="0" algn="r" defTabSz="108877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Tx/>
                <a:buFont typeface="Arial" pitchFamily="34" charset="0"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6" name="Copyright Placeholder" descr="{&quot;templafy&quot;:{&quot;id&quot;:&quot;a2569e69-6fda-4d95-bd79-a763d728321f&quot;}}">
            <a:extLst>
              <a:ext uri="{FF2B5EF4-FFF2-40B4-BE49-F238E27FC236}">
                <a16:creationId xmlns:a16="http://schemas.microsoft.com/office/drawing/2014/main" id="{28F8FEF7-307E-4186-BE83-C7F901EBFBB2}"/>
              </a:ext>
            </a:extLst>
          </p:cNvPr>
          <p:cNvSpPr txBox="1">
            <a:spLocks/>
          </p:cNvSpPr>
          <p:nvPr userDrawn="1"/>
        </p:nvSpPr>
        <p:spPr>
          <a:xfrm>
            <a:off x="504001" y="6536750"/>
            <a:ext cx="10155600" cy="138499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39892" indent="0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1088558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>
                <a:srgbClr val="F0AB00"/>
              </a:buClr>
              <a:buSzPct val="80000"/>
              <a:buFont typeface="Arial" panose="020B0604020202020204" pitchFamily="34" charset="0"/>
              <a:buNone/>
              <a:tabLst/>
              <a:defRPr/>
            </a:pPr>
            <a:r>
              <a:rPr kumimoji="0" lang="en-US" sz="6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© 2022 SAP SE or an SAP affiliate company. All rights reserved. | INTERNAL – SAP and Partners Only</a:t>
            </a:r>
          </a:p>
        </p:txBody>
      </p:sp>
      <p:sp>
        <p:nvSpPr>
          <p:cNvPr id="3" name="Text Placeholder"/>
          <p:cNvSpPr>
            <a:spLocks noGrp="1"/>
          </p:cNvSpPr>
          <p:nvPr userDrawn="1">
            <p:ph type="body" idx="1"/>
          </p:nvPr>
        </p:nvSpPr>
        <p:spPr bwMode="black">
          <a:xfrm>
            <a:off x="504001" y="1620000"/>
            <a:ext cx="11186476" cy="4716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2" name="Title Placeholder"/>
          <p:cNvSpPr>
            <a:spLocks noGrp="1"/>
          </p:cNvSpPr>
          <p:nvPr userDrawn="1">
            <p:ph type="title"/>
          </p:nvPr>
        </p:nvSpPr>
        <p:spPr bwMode="black">
          <a:xfrm>
            <a:off x="504001" y="504000"/>
            <a:ext cx="11186476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en-US" noProof="0" dirty="0"/>
              <a:t>Insert page title (sentence case)</a:t>
            </a:r>
          </a:p>
        </p:txBody>
      </p:sp>
      <p:grpSp>
        <p:nvGrpSpPr>
          <p:cNvPr id="7" name="Harvey 3" hidden="1">
            <a:extLst>
              <a:ext uri="{FF2B5EF4-FFF2-40B4-BE49-F238E27FC236}">
                <a16:creationId xmlns:a16="http://schemas.microsoft.com/office/drawing/2014/main" id="{E2DD6C7F-2784-4085-B35E-D0CF93151D32}"/>
              </a:ext>
            </a:extLst>
          </p:cNvPr>
          <p:cNvGrpSpPr>
            <a:grpSpLocks/>
          </p:cNvGrpSpPr>
          <p:nvPr userDrawn="1">
            <p:custDataLst>
              <p:tags r:id="rId22"/>
            </p:custDataLst>
          </p:nvPr>
        </p:nvGrpSpPr>
        <p:grpSpPr>
          <a:xfrm>
            <a:off x="3938798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8" name="Harvey 0/3 [0]">
              <a:extLst>
                <a:ext uri="{FF2B5EF4-FFF2-40B4-BE49-F238E27FC236}">
                  <a16:creationId xmlns:a16="http://schemas.microsoft.com/office/drawing/2014/main" id="{76D1956A-873B-484E-BE75-6EDE3EFEDCC2}"/>
                </a:ext>
              </a:extLst>
            </p:cNvPr>
            <p:cNvSpPr>
              <a:spLocks noChangeAspect="1"/>
            </p:cNvSpPr>
            <p:nvPr>
              <p:custDataLst>
                <p:tags r:id="rId14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Harvey 1/3 [1]">
              <a:extLst>
                <a:ext uri="{FF2B5EF4-FFF2-40B4-BE49-F238E27FC236}">
                  <a16:creationId xmlns:a16="http://schemas.microsoft.com/office/drawing/2014/main" id="{7A8F53B0-6F79-4898-A0C4-A91F7DB00E6A}"/>
                </a:ext>
              </a:extLst>
            </p:cNvPr>
            <p:cNvSpPr>
              <a:spLocks noChangeAspect="1"/>
            </p:cNvSpPr>
            <p:nvPr>
              <p:custDataLst>
                <p:tags r:id="rId14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2463" y="476249"/>
                  </a:moveTo>
                  <a:arcTo wR="317500" hR="317500" stAng="1800000" swAng="14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Harvey 2/3 [2]">
              <a:extLst>
                <a:ext uri="{FF2B5EF4-FFF2-40B4-BE49-F238E27FC236}">
                  <a16:creationId xmlns:a16="http://schemas.microsoft.com/office/drawing/2014/main" id="{67E7417D-4B0A-4A13-A4D7-B51B7C58CC54}"/>
                </a:ext>
              </a:extLst>
            </p:cNvPr>
            <p:cNvSpPr>
              <a:spLocks noChangeAspect="1"/>
            </p:cNvSpPr>
            <p:nvPr>
              <p:custDataLst>
                <p:tags r:id="rId14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2536" y="476250"/>
                  </a:moveTo>
                  <a:arcTo wR="317500" hR="317500" stAng="9000000" swAng="7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1" name="Harvey 3/3 [3]">
              <a:extLst>
                <a:ext uri="{FF2B5EF4-FFF2-40B4-BE49-F238E27FC236}">
                  <a16:creationId xmlns:a16="http://schemas.microsoft.com/office/drawing/2014/main" id="{94AD8207-D125-429F-A09F-08C9EE19B157}"/>
                </a:ext>
              </a:extLst>
            </p:cNvPr>
            <p:cNvSpPr>
              <a:spLocks noChangeAspect="1"/>
            </p:cNvSpPr>
            <p:nvPr>
              <p:custDataLst>
                <p:tags r:id="rId14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Harvey 4" hidden="1">
            <a:extLst>
              <a:ext uri="{FF2B5EF4-FFF2-40B4-BE49-F238E27FC236}">
                <a16:creationId xmlns:a16="http://schemas.microsoft.com/office/drawing/2014/main" id="{6B608003-5C72-434E-8F1C-BF7F4CA4A26C}"/>
              </a:ext>
            </a:extLst>
          </p:cNvPr>
          <p:cNvGrpSpPr>
            <a:grpSpLocks/>
          </p:cNvGrpSpPr>
          <p:nvPr userDrawn="1">
            <p:custDataLst>
              <p:tags r:id="rId23"/>
            </p:custDataLst>
          </p:nvPr>
        </p:nvGrpSpPr>
        <p:grpSpPr>
          <a:xfrm>
            <a:off x="5391506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13" name="Harvey 0/4 [0]">
              <a:extLst>
                <a:ext uri="{FF2B5EF4-FFF2-40B4-BE49-F238E27FC236}">
                  <a16:creationId xmlns:a16="http://schemas.microsoft.com/office/drawing/2014/main" id="{0467B57E-FAD8-4950-97F9-ECAB5EC75227}"/>
                </a:ext>
              </a:extLst>
            </p:cNvPr>
            <p:cNvSpPr>
              <a:spLocks noChangeAspect="1"/>
            </p:cNvSpPr>
            <p:nvPr>
              <p:custDataLst>
                <p:tags r:id="rId13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4" name="Harvey 1/4 [1]">
              <a:extLst>
                <a:ext uri="{FF2B5EF4-FFF2-40B4-BE49-F238E27FC236}">
                  <a16:creationId xmlns:a16="http://schemas.microsoft.com/office/drawing/2014/main" id="{4737FDC8-754C-4807-899B-A34C337B435F}"/>
                </a:ext>
              </a:extLst>
            </p:cNvPr>
            <p:cNvSpPr>
              <a:spLocks noChangeAspect="1"/>
            </p:cNvSpPr>
            <p:nvPr>
              <p:custDataLst>
                <p:tags r:id="rId13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Harvey 2/4 [2]">
              <a:extLst>
                <a:ext uri="{FF2B5EF4-FFF2-40B4-BE49-F238E27FC236}">
                  <a16:creationId xmlns:a16="http://schemas.microsoft.com/office/drawing/2014/main" id="{500E3869-B32B-4A08-829A-07819962707F}"/>
                </a:ext>
              </a:extLst>
            </p:cNvPr>
            <p:cNvSpPr>
              <a:spLocks noChangeAspect="1"/>
            </p:cNvSpPr>
            <p:nvPr>
              <p:custDataLst>
                <p:tags r:id="rId138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6" name="Harvey 3/4 [3]">
              <a:extLst>
                <a:ext uri="{FF2B5EF4-FFF2-40B4-BE49-F238E27FC236}">
                  <a16:creationId xmlns:a16="http://schemas.microsoft.com/office/drawing/2014/main" id="{83770D17-214F-4DFB-8C4A-75BCB6FDCCF1}"/>
                </a:ext>
              </a:extLst>
            </p:cNvPr>
            <p:cNvSpPr>
              <a:spLocks noChangeAspect="1"/>
            </p:cNvSpPr>
            <p:nvPr>
              <p:custDataLst>
                <p:tags r:id="rId13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" name="Harvey 4/4 [4]">
              <a:extLst>
                <a:ext uri="{FF2B5EF4-FFF2-40B4-BE49-F238E27FC236}">
                  <a16:creationId xmlns:a16="http://schemas.microsoft.com/office/drawing/2014/main" id="{2298CBDE-E2CD-44DD-81DA-565BDE17B854}"/>
                </a:ext>
              </a:extLst>
            </p:cNvPr>
            <p:cNvSpPr>
              <a:spLocks noChangeAspect="1"/>
            </p:cNvSpPr>
            <p:nvPr>
              <p:custDataLst>
                <p:tags r:id="rId14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Harvey 8" hidden="1">
            <a:extLst>
              <a:ext uri="{FF2B5EF4-FFF2-40B4-BE49-F238E27FC236}">
                <a16:creationId xmlns:a16="http://schemas.microsoft.com/office/drawing/2014/main" id="{65A741E4-88C1-4827-B19E-63A8295DED86}"/>
              </a:ext>
            </a:extLst>
          </p:cNvPr>
          <p:cNvGrpSpPr>
            <a:grpSpLocks/>
          </p:cNvGrpSpPr>
          <p:nvPr userDrawn="1">
            <p:custDataLst>
              <p:tags r:id="rId24"/>
            </p:custDataLst>
          </p:nvPr>
        </p:nvGrpSpPr>
        <p:grpSpPr>
          <a:xfrm>
            <a:off x="6844214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19" name="Harvey 0/8 [0]">
              <a:extLst>
                <a:ext uri="{FF2B5EF4-FFF2-40B4-BE49-F238E27FC236}">
                  <a16:creationId xmlns:a16="http://schemas.microsoft.com/office/drawing/2014/main" id="{D63D2936-46EA-44E4-95BC-083F8C581A0C}"/>
                </a:ext>
              </a:extLst>
            </p:cNvPr>
            <p:cNvSpPr>
              <a:spLocks noChangeAspect="1"/>
            </p:cNvSpPr>
            <p:nvPr>
              <p:custDataLst>
                <p:tags r:id="rId12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0" name="Harvey 1/8 [1]">
              <a:extLst>
                <a:ext uri="{FF2B5EF4-FFF2-40B4-BE49-F238E27FC236}">
                  <a16:creationId xmlns:a16="http://schemas.microsoft.com/office/drawing/2014/main" id="{D096D980-9CFC-4294-9B40-92841B87F312}"/>
                </a:ext>
              </a:extLst>
            </p:cNvPr>
            <p:cNvSpPr>
              <a:spLocks noChangeAspect="1"/>
            </p:cNvSpPr>
            <p:nvPr>
              <p:custDataLst>
                <p:tags r:id="rId128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7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92993"/>
                  </a:moveTo>
                  <a:arcTo wR="317500" hR="317500" stAng="-2700000" swAng="189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Harvey 2/8 [2]">
              <a:extLst>
                <a:ext uri="{FF2B5EF4-FFF2-40B4-BE49-F238E27FC236}">
                  <a16:creationId xmlns:a16="http://schemas.microsoft.com/office/drawing/2014/main" id="{F9B0FC65-F825-4960-BF8A-E86755376C2C}"/>
                </a:ext>
              </a:extLst>
            </p:cNvPr>
            <p:cNvSpPr>
              <a:spLocks noChangeAspect="1"/>
            </p:cNvSpPr>
            <p:nvPr>
              <p:custDataLst>
                <p:tags r:id="rId12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Harvey 3/8 [3]">
              <a:extLst>
                <a:ext uri="{FF2B5EF4-FFF2-40B4-BE49-F238E27FC236}">
                  <a16:creationId xmlns:a16="http://schemas.microsoft.com/office/drawing/2014/main" id="{72489F0D-9F1E-4F64-B7DC-7C979BD81FA6}"/>
                </a:ext>
              </a:extLst>
            </p:cNvPr>
            <p:cNvSpPr>
              <a:spLocks noChangeAspect="1"/>
            </p:cNvSpPr>
            <p:nvPr>
              <p:custDataLst>
                <p:tags r:id="rId13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1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542006"/>
                  </a:moveTo>
                  <a:arcTo wR="317500" hR="317500" stAng="2700000" swAng="135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Harvey 4/8 [4]">
              <a:extLst>
                <a:ext uri="{FF2B5EF4-FFF2-40B4-BE49-F238E27FC236}">
                  <a16:creationId xmlns:a16="http://schemas.microsoft.com/office/drawing/2014/main" id="{4F47161A-836E-4CB2-97C4-5ABCB035EE25}"/>
                </a:ext>
              </a:extLst>
            </p:cNvPr>
            <p:cNvSpPr>
              <a:spLocks noChangeAspect="1"/>
            </p:cNvSpPr>
            <p:nvPr>
              <p:custDataLst>
                <p:tags r:id="rId13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Harvey 5/8 [5]">
              <a:extLst>
                <a:ext uri="{FF2B5EF4-FFF2-40B4-BE49-F238E27FC236}">
                  <a16:creationId xmlns:a16="http://schemas.microsoft.com/office/drawing/2014/main" id="{D80539EF-20E9-4266-BD06-3959673E5243}"/>
                </a:ext>
              </a:extLst>
            </p:cNvPr>
            <p:cNvSpPr>
              <a:spLocks noChangeAspect="1"/>
            </p:cNvSpPr>
            <p:nvPr>
              <p:custDataLst>
                <p:tags r:id="rId13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5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542006"/>
                  </a:moveTo>
                  <a:arcTo wR="317500" hR="317500" stAng="8100000" swAng="81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Harvey 6/8 [6]">
              <a:extLst>
                <a:ext uri="{FF2B5EF4-FFF2-40B4-BE49-F238E27FC236}">
                  <a16:creationId xmlns:a16="http://schemas.microsoft.com/office/drawing/2014/main" id="{C88D2627-1A78-4152-B77C-58669AC49F36}"/>
                </a:ext>
              </a:extLst>
            </p:cNvPr>
            <p:cNvSpPr>
              <a:spLocks noChangeAspect="1"/>
            </p:cNvSpPr>
            <p:nvPr>
              <p:custDataLst>
                <p:tags r:id="rId13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Harvey 7/8 [7]">
              <a:extLst>
                <a:ext uri="{FF2B5EF4-FFF2-40B4-BE49-F238E27FC236}">
                  <a16:creationId xmlns:a16="http://schemas.microsoft.com/office/drawing/2014/main" id="{F8117399-4ECF-44E9-9BC8-A7C83760976C}"/>
                </a:ext>
              </a:extLst>
            </p:cNvPr>
            <p:cNvSpPr>
              <a:spLocks noChangeAspect="1"/>
            </p:cNvSpPr>
            <p:nvPr>
              <p:custDataLst>
                <p:tags r:id="rId13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9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92993"/>
                  </a:moveTo>
                  <a:arcTo wR="317500" hR="317500" stAng="13500000" swAng="27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Harvey 8/8 [8]">
              <a:extLst>
                <a:ext uri="{FF2B5EF4-FFF2-40B4-BE49-F238E27FC236}">
                  <a16:creationId xmlns:a16="http://schemas.microsoft.com/office/drawing/2014/main" id="{B912D41C-14ED-4BE0-96D3-6AEB2ED794D2}"/>
                </a:ext>
              </a:extLst>
            </p:cNvPr>
            <p:cNvSpPr>
              <a:spLocks noChangeAspect="1"/>
            </p:cNvSpPr>
            <p:nvPr>
              <p:custDataLst>
                <p:tags r:id="rId13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8" name="Harvey 100" hidden="1">
            <a:extLst>
              <a:ext uri="{FF2B5EF4-FFF2-40B4-BE49-F238E27FC236}">
                <a16:creationId xmlns:a16="http://schemas.microsoft.com/office/drawing/2014/main" id="{2C4AA9A9-EE14-41CD-8AD6-AC987D77FC05}"/>
              </a:ext>
            </a:extLst>
          </p:cNvPr>
          <p:cNvGrpSpPr/>
          <p:nvPr userDrawn="1">
            <p:custDataLst>
              <p:tags r:id="rId25"/>
            </p:custDataLst>
          </p:nvPr>
        </p:nvGrpSpPr>
        <p:grpSpPr>
          <a:xfrm>
            <a:off x="8296922" y="3978000"/>
            <a:ext cx="1024878" cy="1024878"/>
            <a:chOff x="4334905" y="3282696"/>
            <a:chExt cx="292608" cy="292608"/>
          </a:xfrm>
          <a:solidFill>
            <a:schemeClr val="accent1"/>
          </a:solidFill>
        </p:grpSpPr>
        <p:sp>
          <p:nvSpPr>
            <p:cNvPr id="29" name="Harvey 0/100 [0]">
              <a:extLst>
                <a:ext uri="{FF2B5EF4-FFF2-40B4-BE49-F238E27FC236}">
                  <a16:creationId xmlns:a16="http://schemas.microsoft.com/office/drawing/2014/main" id="{0B60B67C-997A-4EB0-98E0-CA4E4E4B5118}"/>
                </a:ext>
              </a:extLst>
            </p:cNvPr>
            <p:cNvSpPr>
              <a:spLocks noChangeAspect="1"/>
            </p:cNvSpPr>
            <p:nvPr>
              <p:custDataLst>
                <p:tags r:id="rId2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0" name="Harvey 1/100 [1]">
              <a:extLst>
                <a:ext uri="{FF2B5EF4-FFF2-40B4-BE49-F238E27FC236}">
                  <a16:creationId xmlns:a16="http://schemas.microsoft.com/office/drawing/2014/main" id="{7DAEEFA9-09E0-4535-8058-345772E9D551}"/>
                </a:ext>
              </a:extLst>
            </p:cNvPr>
            <p:cNvSpPr>
              <a:spLocks noChangeAspect="1"/>
            </p:cNvSpPr>
            <p:nvPr>
              <p:custDataLst>
                <p:tags r:id="rId2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26"/>
                  </a:moveTo>
                  <a:arcTo wR="317500" hR="317500" stAng="-5184000" swAng="213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Harvey 2/100 [2]">
              <a:extLst>
                <a:ext uri="{FF2B5EF4-FFF2-40B4-BE49-F238E27FC236}">
                  <a16:creationId xmlns:a16="http://schemas.microsoft.com/office/drawing/2014/main" id="{C84C906D-AC0F-4F5B-B334-51FDEA499286}"/>
                </a:ext>
              </a:extLst>
            </p:cNvPr>
            <p:cNvSpPr>
              <a:spLocks noChangeAspect="1"/>
            </p:cNvSpPr>
            <p:nvPr>
              <p:custDataLst>
                <p:tags r:id="rId2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2503"/>
                  </a:moveTo>
                  <a:arcTo wR="317500" hR="317500" stAng="-4968000" swAng="211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Harvey 3/100 [3]">
              <a:extLst>
                <a:ext uri="{FF2B5EF4-FFF2-40B4-BE49-F238E27FC236}">
                  <a16:creationId xmlns:a16="http://schemas.microsoft.com/office/drawing/2014/main" id="{5331B348-43F5-457E-9C20-7EAAD007F74A}"/>
                </a:ext>
              </a:extLst>
            </p:cNvPr>
            <p:cNvSpPr>
              <a:spLocks noChangeAspect="1"/>
            </p:cNvSpPr>
            <p:nvPr>
              <p:custDataLst>
                <p:tags r:id="rId2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5623"/>
                  </a:moveTo>
                  <a:arcTo wR="317500" hR="317500" stAng="-4752000" swAng="209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Harvey 4/100 [4]">
              <a:extLst>
                <a:ext uri="{FF2B5EF4-FFF2-40B4-BE49-F238E27FC236}">
                  <a16:creationId xmlns:a16="http://schemas.microsoft.com/office/drawing/2014/main" id="{18D263CF-2B62-4C47-BE83-FD72BDBDB277}"/>
                </a:ext>
              </a:extLst>
            </p:cNvPr>
            <p:cNvSpPr>
              <a:spLocks noChangeAspect="1"/>
            </p:cNvSpPr>
            <p:nvPr>
              <p:custDataLst>
                <p:tags r:id="rId3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9974"/>
                  </a:moveTo>
                  <a:arcTo wR="317500" hR="317500" stAng="-4536000" swAng="2073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Harvey 5/100 [5]">
              <a:extLst>
                <a:ext uri="{FF2B5EF4-FFF2-40B4-BE49-F238E27FC236}">
                  <a16:creationId xmlns:a16="http://schemas.microsoft.com/office/drawing/2014/main" id="{DB8F581D-8CF4-44A7-B4F4-0DE74457F251}"/>
                </a:ext>
              </a:extLst>
            </p:cNvPr>
            <p:cNvSpPr>
              <a:spLocks noChangeAspect="1"/>
            </p:cNvSpPr>
            <p:nvPr>
              <p:custDataLst>
                <p:tags r:id="rId3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15539"/>
                  </a:moveTo>
                  <a:arcTo wR="317500" hR="317500" stAng="-4320000" swAng="2052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Harvey 6/100 [6]">
              <a:extLst>
                <a:ext uri="{FF2B5EF4-FFF2-40B4-BE49-F238E27FC236}">
                  <a16:creationId xmlns:a16="http://schemas.microsoft.com/office/drawing/2014/main" id="{383A6352-9EAD-4A05-8ABD-66158F752B74}"/>
                </a:ext>
              </a:extLst>
            </p:cNvPr>
            <p:cNvSpPr>
              <a:spLocks noChangeAspect="1"/>
            </p:cNvSpPr>
            <p:nvPr>
              <p:custDataLst>
                <p:tags r:id="rId3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22295"/>
                  </a:moveTo>
                  <a:arcTo wR="317500" hR="317500" stAng="-4104000" swAng="2030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Harvey 7/100 [7]">
              <a:extLst>
                <a:ext uri="{FF2B5EF4-FFF2-40B4-BE49-F238E27FC236}">
                  <a16:creationId xmlns:a16="http://schemas.microsoft.com/office/drawing/2014/main" id="{AC78B9F4-DF17-4E2D-9790-668D5CEC3049}"/>
                </a:ext>
              </a:extLst>
            </p:cNvPr>
            <p:cNvSpPr>
              <a:spLocks noChangeAspect="1"/>
            </p:cNvSpPr>
            <p:nvPr>
              <p:custDataLst>
                <p:tags r:id="rId3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30217"/>
                  </a:moveTo>
                  <a:arcTo wR="317500" hR="317500" stAng="-3888000" swAng="200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Harvey 8/100 [8]">
              <a:extLst>
                <a:ext uri="{FF2B5EF4-FFF2-40B4-BE49-F238E27FC236}">
                  <a16:creationId xmlns:a16="http://schemas.microsoft.com/office/drawing/2014/main" id="{2577ED03-E1A5-42A1-8DCD-AEFD054EB873}"/>
                </a:ext>
              </a:extLst>
            </p:cNvPr>
            <p:cNvSpPr>
              <a:spLocks noChangeAspect="1"/>
            </p:cNvSpPr>
            <p:nvPr>
              <p:custDataLst>
                <p:tags r:id="rId3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39272"/>
                  </a:moveTo>
                  <a:arcTo wR="317500" hR="317500" stAng="-3672000" swAng="198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Harvey 9/100 [9]">
              <a:extLst>
                <a:ext uri="{FF2B5EF4-FFF2-40B4-BE49-F238E27FC236}">
                  <a16:creationId xmlns:a16="http://schemas.microsoft.com/office/drawing/2014/main" id="{9B167A94-DCC5-461B-9970-C5FFF47CB641}"/>
                </a:ext>
              </a:extLst>
            </p:cNvPr>
            <p:cNvSpPr>
              <a:spLocks noChangeAspect="1"/>
            </p:cNvSpPr>
            <p:nvPr>
              <p:custDataLst>
                <p:tags r:id="rId3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49425"/>
                  </a:moveTo>
                  <a:arcTo wR="317500" hR="317500" stAng="-3456000" swAng="196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Harvey 10/100 [10]">
              <a:extLst>
                <a:ext uri="{FF2B5EF4-FFF2-40B4-BE49-F238E27FC236}">
                  <a16:creationId xmlns:a16="http://schemas.microsoft.com/office/drawing/2014/main" id="{5A26E699-12E3-4167-ADED-3C1AF764FAA3}"/>
                </a:ext>
              </a:extLst>
            </p:cNvPr>
            <p:cNvSpPr>
              <a:spLocks noChangeAspect="1"/>
            </p:cNvSpPr>
            <p:nvPr>
              <p:custDataLst>
                <p:tags r:id="rId3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60637"/>
                  </a:moveTo>
                  <a:arcTo wR="317500" hR="317500" stAng="-3240000" swAng="194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Harvey 11/100 [11]">
              <a:extLst>
                <a:ext uri="{FF2B5EF4-FFF2-40B4-BE49-F238E27FC236}">
                  <a16:creationId xmlns:a16="http://schemas.microsoft.com/office/drawing/2014/main" id="{F820A8FC-3CE4-4CBA-BAE6-398A7F026B55}"/>
                </a:ext>
              </a:extLst>
            </p:cNvPr>
            <p:cNvSpPr>
              <a:spLocks noChangeAspect="1"/>
            </p:cNvSpPr>
            <p:nvPr>
              <p:custDataLst>
                <p:tags r:id="rId3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3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72862"/>
                  </a:moveTo>
                  <a:arcTo wR="317500" hR="317500" stAng="-3024000" swAng="192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Harvey 12/100 [12]">
              <a:extLst>
                <a:ext uri="{FF2B5EF4-FFF2-40B4-BE49-F238E27FC236}">
                  <a16:creationId xmlns:a16="http://schemas.microsoft.com/office/drawing/2014/main" id="{31F16729-DFEC-43AE-96FD-5ADAD841109F}"/>
                </a:ext>
              </a:extLst>
            </p:cNvPr>
            <p:cNvSpPr>
              <a:spLocks noChangeAspect="1"/>
            </p:cNvSpPr>
            <p:nvPr>
              <p:custDataLst>
                <p:tags r:id="rId3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5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86052"/>
                  </a:moveTo>
                  <a:arcTo wR="317500" hR="317500" stAng="-2808000" swAng="190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Harvey 13/100 [13]">
              <a:extLst>
                <a:ext uri="{FF2B5EF4-FFF2-40B4-BE49-F238E27FC236}">
                  <a16:creationId xmlns:a16="http://schemas.microsoft.com/office/drawing/2014/main" id="{E4398C50-BFFD-487F-93AC-1F2177BB3B86}"/>
                </a:ext>
              </a:extLst>
            </p:cNvPr>
            <p:cNvSpPr>
              <a:spLocks noChangeAspect="1"/>
            </p:cNvSpPr>
            <p:nvPr>
              <p:custDataLst>
                <p:tags r:id="rId3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8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100156"/>
                  </a:moveTo>
                  <a:arcTo wR="317500" hR="317500" stAng="-2591999" swAng="187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Harvey 14/100 [14]">
              <a:extLst>
                <a:ext uri="{FF2B5EF4-FFF2-40B4-BE49-F238E27FC236}">
                  <a16:creationId xmlns:a16="http://schemas.microsoft.com/office/drawing/2014/main" id="{675D9417-20D9-4833-9CE5-50B086713780}"/>
                </a:ext>
              </a:extLst>
            </p:cNvPr>
            <p:cNvSpPr>
              <a:spLocks noChangeAspect="1"/>
            </p:cNvSpPr>
            <p:nvPr>
              <p:custDataLst>
                <p:tags r:id="rId4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0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115117"/>
                  </a:moveTo>
                  <a:arcTo wR="317500" hR="317500" stAng="-2375999" swAng="185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Harvey 15/100 [15]">
              <a:extLst>
                <a:ext uri="{FF2B5EF4-FFF2-40B4-BE49-F238E27FC236}">
                  <a16:creationId xmlns:a16="http://schemas.microsoft.com/office/drawing/2014/main" id="{3666FBE4-3CEE-43B7-83C1-0C2A47739511}"/>
                </a:ext>
              </a:extLst>
            </p:cNvPr>
            <p:cNvSpPr>
              <a:spLocks noChangeAspect="1"/>
            </p:cNvSpPr>
            <p:nvPr>
              <p:custDataLst>
                <p:tags r:id="rId4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2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130878"/>
                  </a:moveTo>
                  <a:arcTo wR="317500" hR="317500" stAng="-2160000" swAng="183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Harvey 16/100 [16]">
              <a:extLst>
                <a:ext uri="{FF2B5EF4-FFF2-40B4-BE49-F238E27FC236}">
                  <a16:creationId xmlns:a16="http://schemas.microsoft.com/office/drawing/2014/main" id="{F979B8E0-5904-481A-B1E1-9C6D95DF9F7C}"/>
                </a:ext>
              </a:extLst>
            </p:cNvPr>
            <p:cNvSpPr>
              <a:spLocks noChangeAspect="1"/>
            </p:cNvSpPr>
            <p:nvPr>
              <p:custDataLst>
                <p:tags r:id="rId4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4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147374"/>
                  </a:moveTo>
                  <a:arcTo wR="317500" hR="317500" stAng="-1944000" swAng="181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Harvey 17/100 [17]">
              <a:extLst>
                <a:ext uri="{FF2B5EF4-FFF2-40B4-BE49-F238E27FC236}">
                  <a16:creationId xmlns:a16="http://schemas.microsoft.com/office/drawing/2014/main" id="{71716968-2083-4153-9DAA-3F8C26432ACE}"/>
                </a:ext>
              </a:extLst>
            </p:cNvPr>
            <p:cNvSpPr>
              <a:spLocks noChangeAspect="1"/>
            </p:cNvSpPr>
            <p:nvPr>
              <p:custDataLst>
                <p:tags r:id="rId4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6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164543"/>
                  </a:moveTo>
                  <a:arcTo wR="317500" hR="317500" stAng="-1727999" swAng="179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Harvey 18/100 [18]">
              <a:extLst>
                <a:ext uri="{FF2B5EF4-FFF2-40B4-BE49-F238E27FC236}">
                  <a16:creationId xmlns:a16="http://schemas.microsoft.com/office/drawing/2014/main" id="{C1D12AF8-310A-4A60-A8D9-E26C9D0D94FD}"/>
                </a:ext>
              </a:extLst>
            </p:cNvPr>
            <p:cNvSpPr>
              <a:spLocks noChangeAspect="1"/>
            </p:cNvSpPr>
            <p:nvPr>
              <p:custDataLst>
                <p:tags r:id="rId4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8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182315"/>
                  </a:moveTo>
                  <a:arcTo wR="317500" hR="317500" stAng="-1512000" swAng="177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Harvey 19/100 [19]">
              <a:extLst>
                <a:ext uri="{FF2B5EF4-FFF2-40B4-BE49-F238E27FC236}">
                  <a16:creationId xmlns:a16="http://schemas.microsoft.com/office/drawing/2014/main" id="{C587885C-11FD-4365-93C9-369845C5B1D3}"/>
                </a:ext>
              </a:extLst>
            </p:cNvPr>
            <p:cNvSpPr>
              <a:spLocks noChangeAspect="1"/>
            </p:cNvSpPr>
            <p:nvPr>
              <p:custDataLst>
                <p:tags r:id="rId4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1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200620"/>
                  </a:moveTo>
                  <a:arcTo wR="317500" hR="317500" stAng="-1295999" swAng="174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Harvey 20/100 [20]">
              <a:extLst>
                <a:ext uri="{FF2B5EF4-FFF2-40B4-BE49-F238E27FC236}">
                  <a16:creationId xmlns:a16="http://schemas.microsoft.com/office/drawing/2014/main" id="{0DFEA4D6-DB33-4BA0-9B39-C6DC449D6DCF}"/>
                </a:ext>
              </a:extLst>
            </p:cNvPr>
            <p:cNvSpPr>
              <a:spLocks noChangeAspect="1"/>
            </p:cNvSpPr>
            <p:nvPr>
              <p:custDataLst>
                <p:tags r:id="rId4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219387"/>
                  </a:moveTo>
                  <a:arcTo wR="317500" hR="317500" stAng="-1080000" swAng="172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Harvey 21/100 [21]">
              <a:extLst>
                <a:ext uri="{FF2B5EF4-FFF2-40B4-BE49-F238E27FC236}">
                  <a16:creationId xmlns:a16="http://schemas.microsoft.com/office/drawing/2014/main" id="{6B616720-F062-4402-A6C1-F4CBA52171D3}"/>
                </a:ext>
              </a:extLst>
            </p:cNvPr>
            <p:cNvSpPr>
              <a:spLocks noChangeAspect="1"/>
            </p:cNvSpPr>
            <p:nvPr>
              <p:custDataLst>
                <p:tags r:id="rId4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5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238540"/>
                  </a:moveTo>
                  <a:arcTo wR="317500" hR="317500" stAng="-864000" swAng="170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Harvey 22/100 [22]">
              <a:extLst>
                <a:ext uri="{FF2B5EF4-FFF2-40B4-BE49-F238E27FC236}">
                  <a16:creationId xmlns:a16="http://schemas.microsoft.com/office/drawing/2014/main" id="{2E4A5CA2-E839-4E73-A274-49DE99B1C50F}"/>
                </a:ext>
              </a:extLst>
            </p:cNvPr>
            <p:cNvSpPr>
              <a:spLocks noChangeAspect="1"/>
            </p:cNvSpPr>
            <p:nvPr>
              <p:custDataLst>
                <p:tags r:id="rId4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7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258006"/>
                  </a:moveTo>
                  <a:arcTo wR="317500" hR="317500" stAng="-647999" swAng="168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Harvey 23/100 [23]">
              <a:extLst>
                <a:ext uri="{FF2B5EF4-FFF2-40B4-BE49-F238E27FC236}">
                  <a16:creationId xmlns:a16="http://schemas.microsoft.com/office/drawing/2014/main" id="{3DCD53C2-A835-4CB8-9468-2C92013F44B5}"/>
                </a:ext>
              </a:extLst>
            </p:cNvPr>
            <p:cNvSpPr>
              <a:spLocks noChangeAspect="1"/>
            </p:cNvSpPr>
            <p:nvPr>
              <p:custDataLst>
                <p:tags r:id="rId4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9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277706"/>
                  </a:moveTo>
                  <a:arcTo wR="317500" hR="317500" stAng="-432000" swAng="166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Harvey 24/100 [24]">
              <a:extLst>
                <a:ext uri="{FF2B5EF4-FFF2-40B4-BE49-F238E27FC236}">
                  <a16:creationId xmlns:a16="http://schemas.microsoft.com/office/drawing/2014/main" id="{0BD9113F-8ACE-463E-BEF7-5D2C960A1E3D}"/>
                </a:ext>
              </a:extLst>
            </p:cNvPr>
            <p:cNvSpPr>
              <a:spLocks noChangeAspect="1"/>
            </p:cNvSpPr>
            <p:nvPr>
              <p:custDataLst>
                <p:tags r:id="rId5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1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297564"/>
                  </a:moveTo>
                  <a:arcTo wR="317500" hR="317500" stAng="-216000" swAng="164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Harvey 25/100 [25]">
              <a:extLst>
                <a:ext uri="{FF2B5EF4-FFF2-40B4-BE49-F238E27FC236}">
                  <a16:creationId xmlns:a16="http://schemas.microsoft.com/office/drawing/2014/main" id="{A0C79897-7FEB-441B-A4CB-F5B74F5352FA}"/>
                </a:ext>
              </a:extLst>
            </p:cNvPr>
            <p:cNvSpPr>
              <a:spLocks noChangeAspect="1"/>
            </p:cNvSpPr>
            <p:nvPr>
              <p:custDataLst>
                <p:tags r:id="rId5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Harvey 26/100 [26]">
              <a:extLst>
                <a:ext uri="{FF2B5EF4-FFF2-40B4-BE49-F238E27FC236}">
                  <a16:creationId xmlns:a16="http://schemas.microsoft.com/office/drawing/2014/main" id="{88DEA423-7272-4270-BD71-9ACAEB894DD2}"/>
                </a:ext>
              </a:extLst>
            </p:cNvPr>
            <p:cNvSpPr>
              <a:spLocks noChangeAspect="1"/>
            </p:cNvSpPr>
            <p:nvPr>
              <p:custDataLst>
                <p:tags r:id="rId5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6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337435"/>
                  </a:moveTo>
                  <a:arcTo wR="317500" hR="317500" stAng="216000" swAng="159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Harvey 27/100 [27]">
              <a:extLst>
                <a:ext uri="{FF2B5EF4-FFF2-40B4-BE49-F238E27FC236}">
                  <a16:creationId xmlns:a16="http://schemas.microsoft.com/office/drawing/2014/main" id="{ABF9DC9D-9784-42F7-9BC1-D959BA5B29A9}"/>
                </a:ext>
              </a:extLst>
            </p:cNvPr>
            <p:cNvSpPr>
              <a:spLocks noChangeAspect="1"/>
            </p:cNvSpPr>
            <p:nvPr>
              <p:custDataLst>
                <p:tags r:id="rId5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8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357293"/>
                  </a:moveTo>
                  <a:arcTo wR="317500" hR="317500" stAng="432000" swAng="157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Harvey 28/100 [28]">
              <a:extLst>
                <a:ext uri="{FF2B5EF4-FFF2-40B4-BE49-F238E27FC236}">
                  <a16:creationId xmlns:a16="http://schemas.microsoft.com/office/drawing/2014/main" id="{253A0F1B-274A-4C2F-8909-10DCC3C664C8}"/>
                </a:ext>
              </a:extLst>
            </p:cNvPr>
            <p:cNvSpPr>
              <a:spLocks noChangeAspect="1"/>
            </p:cNvSpPr>
            <p:nvPr>
              <p:custDataLst>
                <p:tags r:id="rId5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0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376993"/>
                  </a:moveTo>
                  <a:arcTo wR="317500" hR="317500" stAng="648000" swAng="155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Harvey 29/100 [29]">
              <a:extLst>
                <a:ext uri="{FF2B5EF4-FFF2-40B4-BE49-F238E27FC236}">
                  <a16:creationId xmlns:a16="http://schemas.microsoft.com/office/drawing/2014/main" id="{F088766A-C09E-41AD-B4A8-037680E089A0}"/>
                </a:ext>
              </a:extLst>
            </p:cNvPr>
            <p:cNvSpPr>
              <a:spLocks noChangeAspect="1"/>
            </p:cNvSpPr>
            <p:nvPr>
              <p:custDataLst>
                <p:tags r:id="rId5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26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396459"/>
                  </a:moveTo>
                  <a:arcTo wR="317500" hR="317500" stAng="863999" swAng="153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Harvey 30/100 [30]">
              <a:extLst>
                <a:ext uri="{FF2B5EF4-FFF2-40B4-BE49-F238E27FC236}">
                  <a16:creationId xmlns:a16="http://schemas.microsoft.com/office/drawing/2014/main" id="{33917A65-AD51-4648-AAB4-80520AB0DF59}"/>
                </a:ext>
              </a:extLst>
            </p:cNvPr>
            <p:cNvSpPr>
              <a:spLocks noChangeAspect="1"/>
            </p:cNvSpPr>
            <p:nvPr>
              <p:custDataLst>
                <p:tags r:id="rId5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415612"/>
                  </a:moveTo>
                  <a:arcTo wR="317500" hR="317500" stAng="1080000" swAng="151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Harvey 31/100 [31]">
              <a:extLst>
                <a:ext uri="{FF2B5EF4-FFF2-40B4-BE49-F238E27FC236}">
                  <a16:creationId xmlns:a16="http://schemas.microsoft.com/office/drawing/2014/main" id="{60CB2766-A8A0-4EC5-93AC-A9FA9B2EDF87}"/>
                </a:ext>
              </a:extLst>
            </p:cNvPr>
            <p:cNvSpPr>
              <a:spLocks noChangeAspect="1"/>
            </p:cNvSpPr>
            <p:nvPr>
              <p:custDataLst>
                <p:tags r:id="rId5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6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434379"/>
                  </a:moveTo>
                  <a:arcTo wR="317500" hR="317500" stAng="1295999" swAng="149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Harvey 32/100 [32]">
              <a:extLst>
                <a:ext uri="{FF2B5EF4-FFF2-40B4-BE49-F238E27FC236}">
                  <a16:creationId xmlns:a16="http://schemas.microsoft.com/office/drawing/2014/main" id="{CAC81949-5BCB-4FFD-9284-D4C754DB7E63}"/>
                </a:ext>
              </a:extLst>
            </p:cNvPr>
            <p:cNvSpPr>
              <a:spLocks noChangeAspect="1"/>
            </p:cNvSpPr>
            <p:nvPr>
              <p:custDataLst>
                <p:tags r:id="rId5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9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452684"/>
                  </a:moveTo>
                  <a:arcTo wR="317500" hR="317500" stAng="1512000" swAng="146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Harvey 33/100 [33]">
              <a:extLst>
                <a:ext uri="{FF2B5EF4-FFF2-40B4-BE49-F238E27FC236}">
                  <a16:creationId xmlns:a16="http://schemas.microsoft.com/office/drawing/2014/main" id="{86CD47EE-4D9E-42B8-B6AB-5866BABF0A8C}"/>
                </a:ext>
              </a:extLst>
            </p:cNvPr>
            <p:cNvSpPr>
              <a:spLocks noChangeAspect="1"/>
            </p:cNvSpPr>
            <p:nvPr>
              <p:custDataLst>
                <p:tags r:id="rId5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1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470456"/>
                  </a:moveTo>
                  <a:arcTo wR="317500" hR="317500" stAng="1728000" swAng="144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Harvey 34/100 [34]">
              <a:extLst>
                <a:ext uri="{FF2B5EF4-FFF2-40B4-BE49-F238E27FC236}">
                  <a16:creationId xmlns:a16="http://schemas.microsoft.com/office/drawing/2014/main" id="{00F21930-7819-4484-8BC2-24ADAFBF4661}"/>
                </a:ext>
              </a:extLst>
            </p:cNvPr>
            <p:cNvSpPr>
              <a:spLocks noChangeAspect="1"/>
            </p:cNvSpPr>
            <p:nvPr>
              <p:custDataLst>
                <p:tags r:id="rId6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3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487625"/>
                  </a:moveTo>
                  <a:arcTo wR="317500" hR="317500" stAng="1944000" swAng="1425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Harvey 35/100 [35]">
              <a:extLst>
                <a:ext uri="{FF2B5EF4-FFF2-40B4-BE49-F238E27FC236}">
                  <a16:creationId xmlns:a16="http://schemas.microsoft.com/office/drawing/2014/main" id="{6BAC333F-8F1A-461D-A13A-543036E6C360}"/>
                </a:ext>
              </a:extLst>
            </p:cNvPr>
            <p:cNvSpPr>
              <a:spLocks noChangeAspect="1"/>
            </p:cNvSpPr>
            <p:nvPr>
              <p:custDataLst>
                <p:tags r:id="rId6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55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504121"/>
                  </a:moveTo>
                  <a:arcTo wR="317500" hR="317500" stAng="2159999" swAng="140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Harvey 36/100 [36]">
              <a:extLst>
                <a:ext uri="{FF2B5EF4-FFF2-40B4-BE49-F238E27FC236}">
                  <a16:creationId xmlns:a16="http://schemas.microsoft.com/office/drawing/2014/main" id="{C3343ED1-4EC6-4E9E-B0D4-04063CCDCBA5}"/>
                </a:ext>
              </a:extLst>
            </p:cNvPr>
            <p:cNvSpPr>
              <a:spLocks noChangeAspect="1"/>
            </p:cNvSpPr>
            <p:nvPr>
              <p:custDataLst>
                <p:tags r:id="rId6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7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519882"/>
                  </a:moveTo>
                  <a:arcTo wR="317500" hR="317500" stAng="2375999" swAng="138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Harvey 37/100 [37]">
              <a:extLst>
                <a:ext uri="{FF2B5EF4-FFF2-40B4-BE49-F238E27FC236}">
                  <a16:creationId xmlns:a16="http://schemas.microsoft.com/office/drawing/2014/main" id="{A708B5F6-5DEF-4C81-B17E-B40298FAFF37}"/>
                </a:ext>
              </a:extLst>
            </p:cNvPr>
            <p:cNvSpPr>
              <a:spLocks noChangeAspect="1"/>
            </p:cNvSpPr>
            <p:nvPr>
              <p:custDataLst>
                <p:tags r:id="rId6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9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534843"/>
                  </a:moveTo>
                  <a:arcTo wR="317500" hR="317500" stAng="2591999" swAng="136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Harvey 38/100 [38]">
              <a:extLst>
                <a:ext uri="{FF2B5EF4-FFF2-40B4-BE49-F238E27FC236}">
                  <a16:creationId xmlns:a16="http://schemas.microsoft.com/office/drawing/2014/main" id="{A66921B0-1234-4643-AEDF-EA370AB72678}"/>
                </a:ext>
              </a:extLst>
            </p:cNvPr>
            <p:cNvSpPr>
              <a:spLocks noChangeAspect="1"/>
            </p:cNvSpPr>
            <p:nvPr>
              <p:custDataLst>
                <p:tags r:id="rId6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2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548947"/>
                  </a:moveTo>
                  <a:arcTo wR="317500" hR="317500" stAng="2808000" swAng="133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Harvey 39/100 [39]">
              <a:extLst>
                <a:ext uri="{FF2B5EF4-FFF2-40B4-BE49-F238E27FC236}">
                  <a16:creationId xmlns:a16="http://schemas.microsoft.com/office/drawing/2014/main" id="{33DF93CE-4BEC-4E23-B207-3A3D24BA88DB}"/>
                </a:ext>
              </a:extLst>
            </p:cNvPr>
            <p:cNvSpPr>
              <a:spLocks noChangeAspect="1"/>
            </p:cNvSpPr>
            <p:nvPr>
              <p:custDataLst>
                <p:tags r:id="rId6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4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562137"/>
                  </a:moveTo>
                  <a:arcTo wR="317500" hR="317500" stAng="3024000" swAng="131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Harvey 40/100 [40]">
              <a:extLst>
                <a:ext uri="{FF2B5EF4-FFF2-40B4-BE49-F238E27FC236}">
                  <a16:creationId xmlns:a16="http://schemas.microsoft.com/office/drawing/2014/main" id="{743BBE64-E8AE-431B-A3F5-0BC3EFCF170A}"/>
                </a:ext>
              </a:extLst>
            </p:cNvPr>
            <p:cNvSpPr>
              <a:spLocks noChangeAspect="1"/>
            </p:cNvSpPr>
            <p:nvPr>
              <p:custDataLst>
                <p:tags r:id="rId6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574362"/>
                  </a:moveTo>
                  <a:arcTo wR="317500" hR="317500" stAng="3240000" swAng="129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Harvey 41/100 [41]">
              <a:extLst>
                <a:ext uri="{FF2B5EF4-FFF2-40B4-BE49-F238E27FC236}">
                  <a16:creationId xmlns:a16="http://schemas.microsoft.com/office/drawing/2014/main" id="{9A92A148-61C9-4A68-B88F-DEBF70F366D4}"/>
                </a:ext>
              </a:extLst>
            </p:cNvPr>
            <p:cNvSpPr>
              <a:spLocks noChangeAspect="1"/>
            </p:cNvSpPr>
            <p:nvPr>
              <p:custDataLst>
                <p:tags r:id="rId6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8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585574"/>
                  </a:moveTo>
                  <a:arcTo wR="317500" hR="317500" stAng="3455999" swAng="127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Harvey 42/100 [42]">
              <a:extLst>
                <a:ext uri="{FF2B5EF4-FFF2-40B4-BE49-F238E27FC236}">
                  <a16:creationId xmlns:a16="http://schemas.microsoft.com/office/drawing/2014/main" id="{E95B2275-79DF-4600-968F-4A342730E5D7}"/>
                </a:ext>
              </a:extLst>
            </p:cNvPr>
            <p:cNvSpPr>
              <a:spLocks noChangeAspect="1"/>
            </p:cNvSpPr>
            <p:nvPr>
              <p:custDataLst>
                <p:tags r:id="rId6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0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595727"/>
                  </a:moveTo>
                  <a:arcTo wR="317500" hR="317500" stAng="3671999" swAng="125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Harvey 43/100 [43]">
              <a:extLst>
                <a:ext uri="{FF2B5EF4-FFF2-40B4-BE49-F238E27FC236}">
                  <a16:creationId xmlns:a16="http://schemas.microsoft.com/office/drawing/2014/main" id="{0EDDDB89-4687-4E79-B4A5-CEA4DC104A0F}"/>
                </a:ext>
              </a:extLst>
            </p:cNvPr>
            <p:cNvSpPr>
              <a:spLocks noChangeAspect="1"/>
            </p:cNvSpPr>
            <p:nvPr>
              <p:custDataLst>
                <p:tags r:id="rId6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2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604782"/>
                  </a:moveTo>
                  <a:arcTo wR="317500" hR="317500" stAng="3888000" swAng="123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Harvey 44/100 [44]">
              <a:extLst>
                <a:ext uri="{FF2B5EF4-FFF2-40B4-BE49-F238E27FC236}">
                  <a16:creationId xmlns:a16="http://schemas.microsoft.com/office/drawing/2014/main" id="{C55ACE0A-FE8C-4946-90E5-595C4B50ECB8}"/>
                </a:ext>
              </a:extLst>
            </p:cNvPr>
            <p:cNvSpPr>
              <a:spLocks noChangeAspect="1"/>
            </p:cNvSpPr>
            <p:nvPr>
              <p:custDataLst>
                <p:tags r:id="rId7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5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612704"/>
                  </a:moveTo>
                  <a:arcTo wR="317500" hR="317500" stAng="4104000" swAng="120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Harvey 45/100 [45]">
              <a:extLst>
                <a:ext uri="{FF2B5EF4-FFF2-40B4-BE49-F238E27FC236}">
                  <a16:creationId xmlns:a16="http://schemas.microsoft.com/office/drawing/2014/main" id="{C3C97B00-88DC-4936-B5A6-A08A75F0ABB5}"/>
                </a:ext>
              </a:extLst>
            </p:cNvPr>
            <p:cNvSpPr>
              <a:spLocks noChangeAspect="1"/>
            </p:cNvSpPr>
            <p:nvPr>
              <p:custDataLst>
                <p:tags r:id="rId7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7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619460"/>
                  </a:moveTo>
                  <a:arcTo wR="317500" hR="317500" stAng="4320000" swAng="118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Harvey 46/100 [46]">
              <a:extLst>
                <a:ext uri="{FF2B5EF4-FFF2-40B4-BE49-F238E27FC236}">
                  <a16:creationId xmlns:a16="http://schemas.microsoft.com/office/drawing/2014/main" id="{92F6FFA4-3CBC-4B59-9D72-AFC058739173}"/>
                </a:ext>
              </a:extLst>
            </p:cNvPr>
            <p:cNvSpPr>
              <a:spLocks noChangeAspect="1"/>
            </p:cNvSpPr>
            <p:nvPr>
              <p:custDataLst>
                <p:tags r:id="rId7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9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625025"/>
                  </a:moveTo>
                  <a:arcTo wR="317500" hR="317500" stAng="4536000" swAng="116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Harvey 47/100 [47]">
              <a:extLst>
                <a:ext uri="{FF2B5EF4-FFF2-40B4-BE49-F238E27FC236}">
                  <a16:creationId xmlns:a16="http://schemas.microsoft.com/office/drawing/2014/main" id="{4E849BB4-2601-4C2B-B994-35A1C0E7E5CA}"/>
                </a:ext>
              </a:extLst>
            </p:cNvPr>
            <p:cNvSpPr>
              <a:spLocks noChangeAspect="1"/>
            </p:cNvSpPr>
            <p:nvPr>
              <p:custDataLst>
                <p:tags r:id="rId7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1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629376"/>
                  </a:moveTo>
                  <a:arcTo wR="317500" hR="317500" stAng="4751999" swAng="114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Harvey 48/100 [48]">
              <a:extLst>
                <a:ext uri="{FF2B5EF4-FFF2-40B4-BE49-F238E27FC236}">
                  <a16:creationId xmlns:a16="http://schemas.microsoft.com/office/drawing/2014/main" id="{94CAB759-7BC1-4DBC-B899-C726287011FE}"/>
                </a:ext>
              </a:extLst>
            </p:cNvPr>
            <p:cNvSpPr>
              <a:spLocks noChangeAspect="1"/>
            </p:cNvSpPr>
            <p:nvPr>
              <p:custDataLst>
                <p:tags r:id="rId7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36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632496"/>
                  </a:moveTo>
                  <a:arcTo wR="317500" hR="317500" stAng="4967999" swAng="112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Harvey 49/100 [49]">
              <a:extLst>
                <a:ext uri="{FF2B5EF4-FFF2-40B4-BE49-F238E27FC236}">
                  <a16:creationId xmlns:a16="http://schemas.microsoft.com/office/drawing/2014/main" id="{046DACFB-25FF-4C07-9C05-79EA15EE9F0E}"/>
                </a:ext>
              </a:extLst>
            </p:cNvPr>
            <p:cNvSpPr>
              <a:spLocks noChangeAspect="1"/>
            </p:cNvSpPr>
            <p:nvPr>
              <p:custDataLst>
                <p:tags r:id="rId7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5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34373"/>
                  </a:moveTo>
                  <a:arcTo wR="317500" hR="317500" stAng="5184000" swAng="110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Harvey 50/100 [50]">
              <a:extLst>
                <a:ext uri="{FF2B5EF4-FFF2-40B4-BE49-F238E27FC236}">
                  <a16:creationId xmlns:a16="http://schemas.microsoft.com/office/drawing/2014/main" id="{D5CE1598-6D7A-4D44-8C77-406476D5C522}"/>
                </a:ext>
              </a:extLst>
            </p:cNvPr>
            <p:cNvSpPr>
              <a:spLocks noChangeAspect="1"/>
            </p:cNvSpPr>
            <p:nvPr>
              <p:custDataLst>
                <p:tags r:id="rId7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Harvey 51/100 [51]">
              <a:extLst>
                <a:ext uri="{FF2B5EF4-FFF2-40B4-BE49-F238E27FC236}">
                  <a16:creationId xmlns:a16="http://schemas.microsoft.com/office/drawing/2014/main" id="{F2DF6732-AEFD-4697-BC9B-C58EB9BA8E40}"/>
                </a:ext>
              </a:extLst>
            </p:cNvPr>
            <p:cNvSpPr>
              <a:spLocks noChangeAspect="1"/>
            </p:cNvSpPr>
            <p:nvPr>
              <p:custDataLst>
                <p:tags r:id="rId7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0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34373"/>
                  </a:moveTo>
                  <a:arcTo wR="317500" hR="317500" stAng="5616000" swAng="105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Harvey 52/100 [52]">
              <a:extLst>
                <a:ext uri="{FF2B5EF4-FFF2-40B4-BE49-F238E27FC236}">
                  <a16:creationId xmlns:a16="http://schemas.microsoft.com/office/drawing/2014/main" id="{16803592-72AA-4516-A884-525A808682B4}"/>
                </a:ext>
              </a:extLst>
            </p:cNvPr>
            <p:cNvSpPr>
              <a:spLocks noChangeAspect="1"/>
            </p:cNvSpPr>
            <p:nvPr>
              <p:custDataLst>
                <p:tags r:id="rId7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2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632496"/>
                  </a:moveTo>
                  <a:arcTo wR="317500" hR="317500" stAng="5832000" swAng="1036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Harvey 53/100 [53]">
              <a:extLst>
                <a:ext uri="{FF2B5EF4-FFF2-40B4-BE49-F238E27FC236}">
                  <a16:creationId xmlns:a16="http://schemas.microsoft.com/office/drawing/2014/main" id="{5F99AC13-0D56-4AE3-AEA7-5C4F5708B17A}"/>
                </a:ext>
              </a:extLst>
            </p:cNvPr>
            <p:cNvSpPr>
              <a:spLocks noChangeAspect="1"/>
            </p:cNvSpPr>
            <p:nvPr>
              <p:custDataLst>
                <p:tags r:id="rId7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4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629376"/>
                  </a:moveTo>
                  <a:arcTo wR="317500" hR="317500" stAng="6048000" swAng="101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Harvey 54/100 [54]">
              <a:extLst>
                <a:ext uri="{FF2B5EF4-FFF2-40B4-BE49-F238E27FC236}">
                  <a16:creationId xmlns:a16="http://schemas.microsoft.com/office/drawing/2014/main" id="{541F1DB6-93AE-4A84-AB2D-8BC8F86C3D84}"/>
                </a:ext>
              </a:extLst>
            </p:cNvPr>
            <p:cNvSpPr>
              <a:spLocks noChangeAspect="1"/>
            </p:cNvSpPr>
            <p:nvPr>
              <p:custDataLst>
                <p:tags r:id="rId8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6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625025"/>
                  </a:moveTo>
                  <a:arcTo wR="317500" hR="317500" stAng="6264000" swAng="99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Harvey 55/100 [55]">
              <a:extLst>
                <a:ext uri="{FF2B5EF4-FFF2-40B4-BE49-F238E27FC236}">
                  <a16:creationId xmlns:a16="http://schemas.microsoft.com/office/drawing/2014/main" id="{D502E6B1-F368-4550-A4D3-B3010A99F663}"/>
                </a:ext>
              </a:extLst>
            </p:cNvPr>
            <p:cNvSpPr>
              <a:spLocks noChangeAspect="1"/>
            </p:cNvSpPr>
            <p:nvPr>
              <p:custDataLst>
                <p:tags r:id="rId8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8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619460"/>
                  </a:moveTo>
                  <a:arcTo wR="317500" hR="317500" stAng="6480000" swAng="97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Harvey 56/100 [56]">
              <a:extLst>
                <a:ext uri="{FF2B5EF4-FFF2-40B4-BE49-F238E27FC236}">
                  <a16:creationId xmlns:a16="http://schemas.microsoft.com/office/drawing/2014/main" id="{4720ED11-4A42-479C-84D4-DDDADFCA8B0B}"/>
                </a:ext>
              </a:extLst>
            </p:cNvPr>
            <p:cNvSpPr>
              <a:spLocks noChangeAspect="1"/>
            </p:cNvSpPr>
            <p:nvPr>
              <p:custDataLst>
                <p:tags r:id="rId8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0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612704"/>
                  </a:moveTo>
                  <a:arcTo wR="317500" hR="317500" stAng="6696000" swAng="95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Harvey 57/100 [57]">
              <a:extLst>
                <a:ext uri="{FF2B5EF4-FFF2-40B4-BE49-F238E27FC236}">
                  <a16:creationId xmlns:a16="http://schemas.microsoft.com/office/drawing/2014/main" id="{21A74775-B349-48A0-8EB3-EB08D561D6B0}"/>
                </a:ext>
              </a:extLst>
            </p:cNvPr>
            <p:cNvSpPr>
              <a:spLocks noChangeAspect="1"/>
            </p:cNvSpPr>
            <p:nvPr>
              <p:custDataLst>
                <p:tags r:id="rId8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3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604782"/>
                  </a:moveTo>
                  <a:arcTo wR="317500" hR="317500" stAng="6911999" swAng="92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Harvey 58/100 [58]">
              <a:extLst>
                <a:ext uri="{FF2B5EF4-FFF2-40B4-BE49-F238E27FC236}">
                  <a16:creationId xmlns:a16="http://schemas.microsoft.com/office/drawing/2014/main" id="{0B6A7A23-5EE1-4D66-89A0-9F9216A2BE97}"/>
                </a:ext>
              </a:extLst>
            </p:cNvPr>
            <p:cNvSpPr>
              <a:spLocks noChangeAspect="1"/>
            </p:cNvSpPr>
            <p:nvPr>
              <p:custDataLst>
                <p:tags r:id="rId8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52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595727"/>
                  </a:moveTo>
                  <a:arcTo wR="317500" hR="317500" stAng="7127999" swAng="90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Harvey 59/100 [59]">
              <a:extLst>
                <a:ext uri="{FF2B5EF4-FFF2-40B4-BE49-F238E27FC236}">
                  <a16:creationId xmlns:a16="http://schemas.microsoft.com/office/drawing/2014/main" id="{97A2BD28-5A14-44CC-AF36-E25E51CB04F9}"/>
                </a:ext>
              </a:extLst>
            </p:cNvPr>
            <p:cNvSpPr>
              <a:spLocks noChangeAspect="1"/>
            </p:cNvSpPr>
            <p:nvPr>
              <p:custDataLst>
                <p:tags r:id="rId8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74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585574"/>
                  </a:moveTo>
                  <a:arcTo wR="317500" hR="317500" stAng="7343999" swAng="88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Harvey 60/100 [60]">
              <a:extLst>
                <a:ext uri="{FF2B5EF4-FFF2-40B4-BE49-F238E27FC236}">
                  <a16:creationId xmlns:a16="http://schemas.microsoft.com/office/drawing/2014/main" id="{FD9F7980-1AFD-41C1-8F06-2BD58E9E7DB3}"/>
                </a:ext>
              </a:extLst>
            </p:cNvPr>
            <p:cNvSpPr>
              <a:spLocks noChangeAspect="1"/>
            </p:cNvSpPr>
            <p:nvPr>
              <p:custDataLst>
                <p:tags r:id="rId8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574362"/>
                  </a:moveTo>
                  <a:arcTo wR="317500" hR="317500" stAng="7560000" swAng="86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Harvey 61/100 [61]">
              <a:extLst>
                <a:ext uri="{FF2B5EF4-FFF2-40B4-BE49-F238E27FC236}">
                  <a16:creationId xmlns:a16="http://schemas.microsoft.com/office/drawing/2014/main" id="{1F6026E1-58EA-4165-9806-8320F1A2151F}"/>
                </a:ext>
              </a:extLst>
            </p:cNvPr>
            <p:cNvSpPr>
              <a:spLocks noChangeAspect="1"/>
            </p:cNvSpPr>
            <p:nvPr>
              <p:custDataLst>
                <p:tags r:id="rId8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1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562137"/>
                  </a:moveTo>
                  <a:arcTo wR="317500" hR="317500" stAng="7776000" swAng="84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Harvey 62/100 [62]">
              <a:extLst>
                <a:ext uri="{FF2B5EF4-FFF2-40B4-BE49-F238E27FC236}">
                  <a16:creationId xmlns:a16="http://schemas.microsoft.com/office/drawing/2014/main" id="{6D59B6D1-D4A0-486E-B6B9-3FE8ECF9C85C}"/>
                </a:ext>
              </a:extLst>
            </p:cNvPr>
            <p:cNvSpPr>
              <a:spLocks noChangeAspect="1"/>
            </p:cNvSpPr>
            <p:nvPr>
              <p:custDataLst>
                <p:tags r:id="rId8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3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548947"/>
                  </a:moveTo>
                  <a:arcTo wR="317500" hR="317500" stAng="7991999" swAng="82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Harvey 63/100 [63]">
              <a:extLst>
                <a:ext uri="{FF2B5EF4-FFF2-40B4-BE49-F238E27FC236}">
                  <a16:creationId xmlns:a16="http://schemas.microsoft.com/office/drawing/2014/main" id="{72CA5142-D8D9-42C7-8426-2AAC92BBC5C5}"/>
                </a:ext>
              </a:extLst>
            </p:cNvPr>
            <p:cNvSpPr>
              <a:spLocks noChangeAspect="1"/>
            </p:cNvSpPr>
            <p:nvPr>
              <p:custDataLst>
                <p:tags r:id="rId8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6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534843"/>
                  </a:moveTo>
                  <a:arcTo wR="317500" hR="317500" stAng="8208000" swAng="79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Harvey 64/100 [64]">
              <a:extLst>
                <a:ext uri="{FF2B5EF4-FFF2-40B4-BE49-F238E27FC236}">
                  <a16:creationId xmlns:a16="http://schemas.microsoft.com/office/drawing/2014/main" id="{8C402CD6-E17F-4364-A73B-136161E50AD6}"/>
                </a:ext>
              </a:extLst>
            </p:cNvPr>
            <p:cNvSpPr>
              <a:spLocks noChangeAspect="1"/>
            </p:cNvSpPr>
            <p:nvPr>
              <p:custDataLst>
                <p:tags r:id="rId9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8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519882"/>
                  </a:moveTo>
                  <a:arcTo wR="317500" hR="317500" stAng="8424000" swAng="77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Harvey 65/100 [65]">
              <a:extLst>
                <a:ext uri="{FF2B5EF4-FFF2-40B4-BE49-F238E27FC236}">
                  <a16:creationId xmlns:a16="http://schemas.microsoft.com/office/drawing/2014/main" id="{01BAEB30-CD03-4381-BDDE-20B657FE5739}"/>
                </a:ext>
              </a:extLst>
            </p:cNvPr>
            <p:cNvSpPr>
              <a:spLocks noChangeAspect="1"/>
            </p:cNvSpPr>
            <p:nvPr>
              <p:custDataLst>
                <p:tags r:id="rId9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0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504121"/>
                  </a:moveTo>
                  <a:arcTo wR="317500" hR="317500" stAng="8640000" swAng="75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Harvey 66/100 [66]">
              <a:extLst>
                <a:ext uri="{FF2B5EF4-FFF2-40B4-BE49-F238E27FC236}">
                  <a16:creationId xmlns:a16="http://schemas.microsoft.com/office/drawing/2014/main" id="{A3D46CD0-3F66-416E-BAFF-126E1A4784A7}"/>
                </a:ext>
              </a:extLst>
            </p:cNvPr>
            <p:cNvSpPr>
              <a:spLocks noChangeAspect="1"/>
            </p:cNvSpPr>
            <p:nvPr>
              <p:custDataLst>
                <p:tags r:id="rId9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2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487625"/>
                  </a:moveTo>
                  <a:arcTo wR="317500" hR="317500" stAng="8856000" swAng="73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Harvey 67/100 [67]">
              <a:extLst>
                <a:ext uri="{FF2B5EF4-FFF2-40B4-BE49-F238E27FC236}">
                  <a16:creationId xmlns:a16="http://schemas.microsoft.com/office/drawing/2014/main" id="{0F1B6B8A-04A8-44E5-84B4-58A3959BB46B}"/>
                </a:ext>
              </a:extLst>
            </p:cNvPr>
            <p:cNvSpPr>
              <a:spLocks noChangeAspect="1"/>
            </p:cNvSpPr>
            <p:nvPr>
              <p:custDataLst>
                <p:tags r:id="rId9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470456"/>
                  </a:moveTo>
                  <a:arcTo wR="317500" hR="317500" stAng="9072000" swAng="71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Harvey 68/100 [68]">
              <a:extLst>
                <a:ext uri="{FF2B5EF4-FFF2-40B4-BE49-F238E27FC236}">
                  <a16:creationId xmlns:a16="http://schemas.microsoft.com/office/drawing/2014/main" id="{06028C46-1883-45B7-8314-A8D2BF1FBD61}"/>
                </a:ext>
              </a:extLst>
            </p:cNvPr>
            <p:cNvSpPr>
              <a:spLocks noChangeAspect="1"/>
            </p:cNvSpPr>
            <p:nvPr>
              <p:custDataLst>
                <p:tags r:id="rId9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6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452684"/>
                  </a:moveTo>
                  <a:arcTo wR="317500" hR="317500" stAng="9288000" swAng="69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Harvey 69/100 [69]">
              <a:extLst>
                <a:ext uri="{FF2B5EF4-FFF2-40B4-BE49-F238E27FC236}">
                  <a16:creationId xmlns:a16="http://schemas.microsoft.com/office/drawing/2014/main" id="{F99BDCEF-D0B7-4B1D-9B03-512515EB7624}"/>
                </a:ext>
              </a:extLst>
            </p:cNvPr>
            <p:cNvSpPr>
              <a:spLocks noChangeAspect="1"/>
            </p:cNvSpPr>
            <p:nvPr>
              <p:custDataLst>
                <p:tags r:id="rId9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90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434379"/>
                  </a:moveTo>
                  <a:arcTo wR="317500" hR="317500" stAng="9503999" swAng="66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Harvey 70/100 [70]">
              <a:extLst>
                <a:ext uri="{FF2B5EF4-FFF2-40B4-BE49-F238E27FC236}">
                  <a16:creationId xmlns:a16="http://schemas.microsoft.com/office/drawing/2014/main" id="{CC7813EC-4BD1-43A5-BA1A-26ACB8B2E6FA}"/>
                </a:ext>
              </a:extLst>
            </p:cNvPr>
            <p:cNvSpPr>
              <a:spLocks noChangeAspect="1"/>
            </p:cNvSpPr>
            <p:nvPr>
              <p:custDataLst>
                <p:tags r:id="rId9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1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415612"/>
                  </a:moveTo>
                  <a:arcTo wR="317500" hR="317500" stAng="9719999" swAng="64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Harvey 71/100 [71]">
              <a:extLst>
                <a:ext uri="{FF2B5EF4-FFF2-40B4-BE49-F238E27FC236}">
                  <a16:creationId xmlns:a16="http://schemas.microsoft.com/office/drawing/2014/main" id="{8162D4CF-AA2B-4374-92D5-BD31E37529FF}"/>
                </a:ext>
              </a:extLst>
            </p:cNvPr>
            <p:cNvSpPr>
              <a:spLocks noChangeAspect="1"/>
            </p:cNvSpPr>
            <p:nvPr>
              <p:custDataLst>
                <p:tags r:id="rId9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3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396459"/>
                  </a:moveTo>
                  <a:arcTo wR="317500" hR="317500" stAng="9936000" swAng="62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Harvey 72/100 [72]">
              <a:extLst>
                <a:ext uri="{FF2B5EF4-FFF2-40B4-BE49-F238E27FC236}">
                  <a16:creationId xmlns:a16="http://schemas.microsoft.com/office/drawing/2014/main" id="{710989EA-C787-4E9F-8213-206712EC3CFE}"/>
                </a:ext>
              </a:extLst>
            </p:cNvPr>
            <p:cNvSpPr>
              <a:spLocks noChangeAspect="1"/>
            </p:cNvSpPr>
            <p:nvPr>
              <p:custDataLst>
                <p:tags r:id="rId9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5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376993"/>
                  </a:moveTo>
                  <a:arcTo wR="317500" hR="317500" stAng="10152000" swAng="60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Harvey 73/100 [73]">
              <a:extLst>
                <a:ext uri="{FF2B5EF4-FFF2-40B4-BE49-F238E27FC236}">
                  <a16:creationId xmlns:a16="http://schemas.microsoft.com/office/drawing/2014/main" id="{67A73065-5334-4F41-A369-8EB437B331D7}"/>
                </a:ext>
              </a:extLst>
            </p:cNvPr>
            <p:cNvSpPr>
              <a:spLocks noChangeAspect="1"/>
            </p:cNvSpPr>
            <p:nvPr>
              <p:custDataLst>
                <p:tags r:id="rId9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7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357293"/>
                  </a:moveTo>
                  <a:arcTo wR="317500" hR="317500" stAng="10368000" swAng="58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" name="Harvey 74/100 [74]">
              <a:extLst>
                <a:ext uri="{FF2B5EF4-FFF2-40B4-BE49-F238E27FC236}">
                  <a16:creationId xmlns:a16="http://schemas.microsoft.com/office/drawing/2014/main" id="{14727066-BEC2-49F3-AA3E-E3A425402AE8}"/>
                </a:ext>
              </a:extLst>
            </p:cNvPr>
            <p:cNvSpPr>
              <a:spLocks noChangeAspect="1"/>
            </p:cNvSpPr>
            <p:nvPr>
              <p:custDataLst>
                <p:tags r:id="rId10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9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337435"/>
                  </a:moveTo>
                  <a:arcTo wR="317500" hR="317500" stAng="10583999" swAng="56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" name="Harvey 75/100 [75]">
              <a:extLst>
                <a:ext uri="{FF2B5EF4-FFF2-40B4-BE49-F238E27FC236}">
                  <a16:creationId xmlns:a16="http://schemas.microsoft.com/office/drawing/2014/main" id="{113B9B44-4595-4732-933D-6C0AA7F533BB}"/>
                </a:ext>
              </a:extLst>
            </p:cNvPr>
            <p:cNvSpPr>
              <a:spLocks noChangeAspect="1"/>
            </p:cNvSpPr>
            <p:nvPr>
              <p:custDataLst>
                <p:tags r:id="rId10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Harvey 76/100 [76]">
              <a:extLst>
                <a:ext uri="{FF2B5EF4-FFF2-40B4-BE49-F238E27FC236}">
                  <a16:creationId xmlns:a16="http://schemas.microsoft.com/office/drawing/2014/main" id="{06EBC64F-EA62-4482-A2A7-5939C0723B11}"/>
                </a:ext>
              </a:extLst>
            </p:cNvPr>
            <p:cNvSpPr>
              <a:spLocks noChangeAspect="1"/>
            </p:cNvSpPr>
            <p:nvPr>
              <p:custDataLst>
                <p:tags r:id="rId10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4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297564"/>
                  </a:moveTo>
                  <a:arcTo wR="317500" hR="317500" stAng="11016000" swAng="51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" name="Harvey 77/100 [77]">
              <a:extLst>
                <a:ext uri="{FF2B5EF4-FFF2-40B4-BE49-F238E27FC236}">
                  <a16:creationId xmlns:a16="http://schemas.microsoft.com/office/drawing/2014/main" id="{33897A80-E31B-4861-AB97-6833FD1866E7}"/>
                </a:ext>
              </a:extLst>
            </p:cNvPr>
            <p:cNvSpPr>
              <a:spLocks noChangeAspect="1"/>
            </p:cNvSpPr>
            <p:nvPr>
              <p:custDataLst>
                <p:tags r:id="rId10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6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277706"/>
                  </a:moveTo>
                  <a:arcTo wR="317500" hR="317500" stAng="11232000" swAng="49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" name="Harvey 78/100 [78]">
              <a:extLst>
                <a:ext uri="{FF2B5EF4-FFF2-40B4-BE49-F238E27FC236}">
                  <a16:creationId xmlns:a16="http://schemas.microsoft.com/office/drawing/2014/main" id="{B0225A30-1CA9-4637-83EA-DCD6E18DED7D}"/>
                </a:ext>
              </a:extLst>
            </p:cNvPr>
            <p:cNvSpPr>
              <a:spLocks noChangeAspect="1"/>
            </p:cNvSpPr>
            <p:nvPr>
              <p:custDataLst>
                <p:tags r:id="rId10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8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258006"/>
                  </a:moveTo>
                  <a:arcTo wR="317500" hR="317500" stAng="11448000" swAng="475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" name="Harvey 79/100 [79]">
              <a:extLst>
                <a:ext uri="{FF2B5EF4-FFF2-40B4-BE49-F238E27FC236}">
                  <a16:creationId xmlns:a16="http://schemas.microsoft.com/office/drawing/2014/main" id="{97423E78-84B8-41A4-88C0-2B85AECC0B84}"/>
                </a:ext>
              </a:extLst>
            </p:cNvPr>
            <p:cNvSpPr>
              <a:spLocks noChangeAspect="1"/>
            </p:cNvSpPr>
            <p:nvPr>
              <p:custDataLst>
                <p:tags r:id="rId10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0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238540"/>
                  </a:moveTo>
                  <a:arcTo wR="317500" hR="317500" stAng="11664000" swAng="45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" name="Harvey 80/100 [80]">
              <a:extLst>
                <a:ext uri="{FF2B5EF4-FFF2-40B4-BE49-F238E27FC236}">
                  <a16:creationId xmlns:a16="http://schemas.microsoft.com/office/drawing/2014/main" id="{290A0180-433B-47A5-BF80-1EEB17480B28}"/>
                </a:ext>
              </a:extLst>
            </p:cNvPr>
            <p:cNvSpPr>
              <a:spLocks noChangeAspect="1"/>
            </p:cNvSpPr>
            <p:nvPr>
              <p:custDataLst>
                <p:tags r:id="rId10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219387"/>
                  </a:moveTo>
                  <a:arcTo wR="317500" hR="317500" stAng="11880000" swAng="43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" name="Harvey 81/100 [81]">
              <a:extLst>
                <a:ext uri="{FF2B5EF4-FFF2-40B4-BE49-F238E27FC236}">
                  <a16:creationId xmlns:a16="http://schemas.microsoft.com/office/drawing/2014/main" id="{9926ED4B-698A-4425-A478-27C93E5CE58B}"/>
                </a:ext>
              </a:extLst>
            </p:cNvPr>
            <p:cNvSpPr>
              <a:spLocks noChangeAspect="1"/>
            </p:cNvSpPr>
            <p:nvPr>
              <p:custDataLst>
                <p:tags r:id="rId10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4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200620"/>
                  </a:moveTo>
                  <a:arcTo wR="317500" hR="317500" stAng="12096000" swAng="41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" name="Harvey 82/100 [82]">
              <a:extLst>
                <a:ext uri="{FF2B5EF4-FFF2-40B4-BE49-F238E27FC236}">
                  <a16:creationId xmlns:a16="http://schemas.microsoft.com/office/drawing/2014/main" id="{7D7BFD81-01C8-4719-9A58-A31303343AA6}"/>
                </a:ext>
              </a:extLst>
            </p:cNvPr>
            <p:cNvSpPr>
              <a:spLocks noChangeAspect="1"/>
            </p:cNvSpPr>
            <p:nvPr>
              <p:custDataLst>
                <p:tags r:id="rId10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7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182315"/>
                  </a:moveTo>
                  <a:arcTo wR="317500" hR="317500" stAng="12312000" swAng="38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3" name="Harvey 83/100 [83]">
              <a:extLst>
                <a:ext uri="{FF2B5EF4-FFF2-40B4-BE49-F238E27FC236}">
                  <a16:creationId xmlns:a16="http://schemas.microsoft.com/office/drawing/2014/main" id="{C087B679-2D15-4E9F-B11A-BB0FE103AF93}"/>
                </a:ext>
              </a:extLst>
            </p:cNvPr>
            <p:cNvSpPr>
              <a:spLocks noChangeAspect="1"/>
            </p:cNvSpPr>
            <p:nvPr>
              <p:custDataLst>
                <p:tags r:id="rId10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9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164543"/>
                  </a:moveTo>
                  <a:arcTo wR="317500" hR="317500" stAng="12528000" swAng="36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4" name="Harvey 84/100 [84]">
              <a:extLst>
                <a:ext uri="{FF2B5EF4-FFF2-40B4-BE49-F238E27FC236}">
                  <a16:creationId xmlns:a16="http://schemas.microsoft.com/office/drawing/2014/main" id="{11D03C6A-977B-4008-8A7A-3E2151BE46B2}"/>
                </a:ext>
              </a:extLst>
            </p:cNvPr>
            <p:cNvSpPr>
              <a:spLocks noChangeAspect="1"/>
            </p:cNvSpPr>
            <p:nvPr>
              <p:custDataLst>
                <p:tags r:id="rId11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1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147374"/>
                  </a:moveTo>
                  <a:arcTo wR="317500" hR="317500" stAng="12743999" swAng="34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" name="Harvey 85/100 [85]">
              <a:extLst>
                <a:ext uri="{FF2B5EF4-FFF2-40B4-BE49-F238E27FC236}">
                  <a16:creationId xmlns:a16="http://schemas.microsoft.com/office/drawing/2014/main" id="{082E0242-5963-4F00-A534-FEF1C51B9AFA}"/>
                </a:ext>
              </a:extLst>
            </p:cNvPr>
            <p:cNvSpPr>
              <a:spLocks noChangeAspect="1"/>
            </p:cNvSpPr>
            <p:nvPr>
              <p:custDataLst>
                <p:tags r:id="rId11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3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130878"/>
                  </a:moveTo>
                  <a:arcTo wR="317500" hR="317500" stAng="12960000" swAng="32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6" name="Harvey 86/100 [86]">
              <a:extLst>
                <a:ext uri="{FF2B5EF4-FFF2-40B4-BE49-F238E27FC236}">
                  <a16:creationId xmlns:a16="http://schemas.microsoft.com/office/drawing/2014/main" id="{52079047-834D-4C25-BFD9-12E3AD917B28}"/>
                </a:ext>
              </a:extLst>
            </p:cNvPr>
            <p:cNvSpPr>
              <a:spLocks noChangeAspect="1"/>
            </p:cNvSpPr>
            <p:nvPr>
              <p:custDataLst>
                <p:tags r:id="rId11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5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115117"/>
                  </a:moveTo>
                  <a:arcTo wR="317500" hR="317500" stAng="13176000" swAng="30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7" name="Harvey 87/100 [87]">
              <a:extLst>
                <a:ext uri="{FF2B5EF4-FFF2-40B4-BE49-F238E27FC236}">
                  <a16:creationId xmlns:a16="http://schemas.microsoft.com/office/drawing/2014/main" id="{E203379C-10FF-442E-9FC3-2B647AC3BDFD}"/>
                </a:ext>
              </a:extLst>
            </p:cNvPr>
            <p:cNvSpPr>
              <a:spLocks noChangeAspect="1"/>
            </p:cNvSpPr>
            <p:nvPr>
              <p:custDataLst>
                <p:tags r:id="rId11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7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100156"/>
                  </a:moveTo>
                  <a:arcTo wR="317500" hR="317500" stAng="13392000" swAng="28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8" name="Harvey 88/100 [88]">
              <a:extLst>
                <a:ext uri="{FF2B5EF4-FFF2-40B4-BE49-F238E27FC236}">
                  <a16:creationId xmlns:a16="http://schemas.microsoft.com/office/drawing/2014/main" id="{92333550-029A-4109-95FE-C047B815C2DF}"/>
                </a:ext>
              </a:extLst>
            </p:cNvPr>
            <p:cNvSpPr>
              <a:spLocks noChangeAspect="1"/>
            </p:cNvSpPr>
            <p:nvPr>
              <p:custDataLst>
                <p:tags r:id="rId11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0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86052"/>
                  </a:moveTo>
                  <a:arcTo wR="317500" hR="317500" stAng="13608000" swAng="25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9" name="Harvey 89/100 [89]">
              <a:extLst>
                <a:ext uri="{FF2B5EF4-FFF2-40B4-BE49-F238E27FC236}">
                  <a16:creationId xmlns:a16="http://schemas.microsoft.com/office/drawing/2014/main" id="{1F32300F-FDD5-4B38-864C-CB443526AD71}"/>
                </a:ext>
              </a:extLst>
            </p:cNvPr>
            <p:cNvSpPr>
              <a:spLocks noChangeAspect="1"/>
            </p:cNvSpPr>
            <p:nvPr>
              <p:custDataLst>
                <p:tags r:id="rId11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2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72862"/>
                  </a:moveTo>
                  <a:arcTo wR="317500" hR="317500" stAng="13823999" swAng="237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0" name="Harvey 90/100 [90]">
              <a:extLst>
                <a:ext uri="{FF2B5EF4-FFF2-40B4-BE49-F238E27FC236}">
                  <a16:creationId xmlns:a16="http://schemas.microsoft.com/office/drawing/2014/main" id="{697ADF22-F97D-4F1C-BCC7-E4612CB741D3}"/>
                </a:ext>
              </a:extLst>
            </p:cNvPr>
            <p:cNvSpPr>
              <a:spLocks noChangeAspect="1"/>
            </p:cNvSpPr>
            <p:nvPr>
              <p:custDataLst>
                <p:tags r:id="rId11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60637"/>
                  </a:moveTo>
                  <a:arcTo wR="317500" hR="317500" stAng="14040000" swAng="21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1" name="Harvey 91/100 [91]">
              <a:extLst>
                <a:ext uri="{FF2B5EF4-FFF2-40B4-BE49-F238E27FC236}">
                  <a16:creationId xmlns:a16="http://schemas.microsoft.com/office/drawing/2014/main" id="{9056A6F9-3DA3-4E9B-9E20-5113253AFD24}"/>
                </a:ext>
              </a:extLst>
            </p:cNvPr>
            <p:cNvSpPr>
              <a:spLocks noChangeAspect="1"/>
            </p:cNvSpPr>
            <p:nvPr>
              <p:custDataLst>
                <p:tags r:id="rId11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6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49425"/>
                  </a:moveTo>
                  <a:arcTo wR="317500" hR="317500" stAng="14256000" swAng="19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2" name="Harvey 92/100 [92]">
              <a:extLst>
                <a:ext uri="{FF2B5EF4-FFF2-40B4-BE49-F238E27FC236}">
                  <a16:creationId xmlns:a16="http://schemas.microsoft.com/office/drawing/2014/main" id="{AE2D63FA-5325-44CA-8AD7-EF0DF6F08E63}"/>
                </a:ext>
              </a:extLst>
            </p:cNvPr>
            <p:cNvSpPr>
              <a:spLocks noChangeAspect="1"/>
            </p:cNvSpPr>
            <p:nvPr>
              <p:custDataLst>
                <p:tags r:id="rId11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8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39272"/>
                  </a:moveTo>
                  <a:arcTo wR="317500" hR="317500" stAng="14472000" swAng="17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3" name="Harvey 93/100 [93]">
              <a:extLst>
                <a:ext uri="{FF2B5EF4-FFF2-40B4-BE49-F238E27FC236}">
                  <a16:creationId xmlns:a16="http://schemas.microsoft.com/office/drawing/2014/main" id="{FAC70D65-FE27-4362-B6CB-C8E98F2364A0}"/>
                </a:ext>
              </a:extLst>
            </p:cNvPr>
            <p:cNvSpPr>
              <a:spLocks noChangeAspect="1"/>
            </p:cNvSpPr>
            <p:nvPr>
              <p:custDataLst>
                <p:tags r:id="rId11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0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30217"/>
                  </a:moveTo>
                  <a:arcTo wR="317500" hR="317500" stAng="14688000" swAng="15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4" name="Harvey 94/100 [94]">
              <a:extLst>
                <a:ext uri="{FF2B5EF4-FFF2-40B4-BE49-F238E27FC236}">
                  <a16:creationId xmlns:a16="http://schemas.microsoft.com/office/drawing/2014/main" id="{81AD4C59-EFEF-459D-A27F-15A146895412}"/>
                </a:ext>
              </a:extLst>
            </p:cNvPr>
            <p:cNvSpPr>
              <a:spLocks noChangeAspect="1"/>
            </p:cNvSpPr>
            <p:nvPr>
              <p:custDataLst>
                <p:tags r:id="rId12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3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22295"/>
                  </a:moveTo>
                  <a:arcTo wR="317500" hR="317500" stAng="14903999" swAng="12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5" name="Harvey 95/100 [95]">
              <a:extLst>
                <a:ext uri="{FF2B5EF4-FFF2-40B4-BE49-F238E27FC236}">
                  <a16:creationId xmlns:a16="http://schemas.microsoft.com/office/drawing/2014/main" id="{10332771-7241-4A69-9E3B-39EE0DD599DB}"/>
                </a:ext>
              </a:extLst>
            </p:cNvPr>
            <p:cNvSpPr>
              <a:spLocks noChangeAspect="1"/>
            </p:cNvSpPr>
            <p:nvPr>
              <p:custDataLst>
                <p:tags r:id="rId12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5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15539"/>
                  </a:moveTo>
                  <a:arcTo wR="317500" hR="317500" stAng="15120000" swAng="10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6" name="Harvey 96/100 [96]">
              <a:extLst>
                <a:ext uri="{FF2B5EF4-FFF2-40B4-BE49-F238E27FC236}">
                  <a16:creationId xmlns:a16="http://schemas.microsoft.com/office/drawing/2014/main" id="{ECCA8BB1-856A-44D2-836F-0D09CCB6E639}"/>
                </a:ext>
              </a:extLst>
            </p:cNvPr>
            <p:cNvSpPr>
              <a:spLocks noChangeAspect="1"/>
            </p:cNvSpPr>
            <p:nvPr>
              <p:custDataLst>
                <p:tags r:id="rId12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73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9974"/>
                  </a:moveTo>
                  <a:arcTo wR="317500" hR="317500" stAng="15335999" swAng="8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7" name="Harvey 97/100 [97]">
              <a:extLst>
                <a:ext uri="{FF2B5EF4-FFF2-40B4-BE49-F238E27FC236}">
                  <a16:creationId xmlns:a16="http://schemas.microsoft.com/office/drawing/2014/main" id="{817876D5-B5AE-4CB9-91F0-3216E405ABFC}"/>
                </a:ext>
              </a:extLst>
            </p:cNvPr>
            <p:cNvSpPr>
              <a:spLocks noChangeAspect="1"/>
            </p:cNvSpPr>
            <p:nvPr>
              <p:custDataLst>
                <p:tags r:id="rId12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9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5623"/>
                  </a:moveTo>
                  <a:arcTo wR="317500" hR="317500" stAng="15552000" swAng="6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8" name="Harvey 98/100 [98]">
              <a:extLst>
                <a:ext uri="{FF2B5EF4-FFF2-40B4-BE49-F238E27FC236}">
                  <a16:creationId xmlns:a16="http://schemas.microsoft.com/office/drawing/2014/main" id="{590CBEB8-26D2-44A7-AFC9-3B1CFAFBFD58}"/>
                </a:ext>
              </a:extLst>
            </p:cNvPr>
            <p:cNvSpPr>
              <a:spLocks noChangeAspect="1"/>
            </p:cNvSpPr>
            <p:nvPr>
              <p:custDataLst>
                <p:tags r:id="rId12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1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2503"/>
                  </a:moveTo>
                  <a:arcTo wR="317500" hR="317500" stAng="15768000" swAng="4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9" name="Harvey 99/100 [99]">
              <a:extLst>
                <a:ext uri="{FF2B5EF4-FFF2-40B4-BE49-F238E27FC236}">
                  <a16:creationId xmlns:a16="http://schemas.microsoft.com/office/drawing/2014/main" id="{9E11B621-B7C7-42B9-B8C0-3204D6DB8B09}"/>
                </a:ext>
              </a:extLst>
            </p:cNvPr>
            <p:cNvSpPr>
              <a:spLocks noChangeAspect="1"/>
            </p:cNvSpPr>
            <p:nvPr>
              <p:custDataLst>
                <p:tags r:id="rId12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3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26"/>
                  </a:moveTo>
                  <a:arcTo wR="317500" hR="317500" stAng="15983999" swAng="2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0" name="Harvey 100/100 [100]">
              <a:extLst>
                <a:ext uri="{FF2B5EF4-FFF2-40B4-BE49-F238E27FC236}">
                  <a16:creationId xmlns:a16="http://schemas.microsoft.com/office/drawing/2014/main" id="{D0CABEAB-553B-494A-B777-460445E83DC6}"/>
                </a:ext>
              </a:extLst>
            </p:cNvPr>
            <p:cNvSpPr>
              <a:spLocks noChangeAspect="1"/>
            </p:cNvSpPr>
            <p:nvPr>
              <p:custDataLst>
                <p:tags r:id="rId12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1" name="Footnote [Placeholder]" hidden="1">
            <a:extLst>
              <a:ext uri="{FF2B5EF4-FFF2-40B4-BE49-F238E27FC236}">
                <a16:creationId xmlns:a16="http://schemas.microsoft.com/office/drawing/2014/main" id="{68B218BD-395A-4502-A94E-A08DE8654F26}"/>
              </a:ext>
            </a:extLst>
          </p:cNvPr>
          <p:cNvSpPr txBox="1"/>
          <p:nvPr userDrawn="1"/>
        </p:nvSpPr>
        <p:spPr>
          <a:xfrm>
            <a:off x="503238" y="5984668"/>
            <a:ext cx="1018820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900" kern="0" dirty="0">
                <a:ea typeface="Arial Unicode MS" pitchFamily="34" charset="-128"/>
                <a:cs typeface="Arial Unicode MS" pitchFamily="34" charset="-128"/>
              </a:rPr>
              <a:t>(r) Footnote</a:t>
            </a:r>
          </a:p>
        </p:txBody>
      </p:sp>
      <p:sp>
        <p:nvSpPr>
          <p:cNvPr id="132" name="Responsible [Sticker]" hidden="1">
            <a:extLst>
              <a:ext uri="{FF2B5EF4-FFF2-40B4-BE49-F238E27FC236}">
                <a16:creationId xmlns:a16="http://schemas.microsoft.com/office/drawing/2014/main" id="{A7961E44-961D-4848-8CEB-1EFCB33CB293}"/>
              </a:ext>
            </a:extLst>
          </p:cNvPr>
          <p:cNvSpPr>
            <a:spLocks/>
          </p:cNvSpPr>
          <p:nvPr userDrawn="1"/>
        </p:nvSpPr>
        <p:spPr>
          <a:xfrm>
            <a:off x="10071105" y="896931"/>
            <a:ext cx="2124070" cy="59540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Responsible: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Name Lastname</a:t>
            </a:r>
          </a:p>
        </p:txBody>
      </p:sp>
      <p:sp>
        <p:nvSpPr>
          <p:cNvPr id="133" name="Discussion [Sticker]" hidden="1">
            <a:extLst>
              <a:ext uri="{FF2B5EF4-FFF2-40B4-BE49-F238E27FC236}">
                <a16:creationId xmlns:a16="http://schemas.microsoft.com/office/drawing/2014/main" id="{37E592D2-D46E-4E6F-83FE-862FA73EFB57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Roboto Medium" panose="02000000000000000000" pitchFamily="2" charset="0"/>
                <a:cs typeface="+mn-cs"/>
              </a:rPr>
              <a:t>For discussion</a:t>
            </a:r>
          </a:p>
        </p:txBody>
      </p:sp>
      <p:sp>
        <p:nvSpPr>
          <p:cNvPr id="134" name="Internal [Sticker]" hidden="1">
            <a:extLst>
              <a:ext uri="{FF2B5EF4-FFF2-40B4-BE49-F238E27FC236}">
                <a16:creationId xmlns:a16="http://schemas.microsoft.com/office/drawing/2014/main" id="{4CFF5549-C64F-4551-8F2F-5D3B660A3675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Internal use only</a:t>
            </a:r>
          </a:p>
        </p:txBody>
      </p:sp>
      <p:sp>
        <p:nvSpPr>
          <p:cNvPr id="135" name="Final [Sticker]" hidden="1">
            <a:extLst>
              <a:ext uri="{FF2B5EF4-FFF2-40B4-BE49-F238E27FC236}">
                <a16:creationId xmlns:a16="http://schemas.microsoft.com/office/drawing/2014/main" id="{8FE9E35B-59B2-4A10-A724-3DFA5A54B446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Final slide</a:t>
            </a:r>
          </a:p>
        </p:txBody>
      </p:sp>
      <p:sp>
        <p:nvSpPr>
          <p:cNvPr id="136" name="Backup [Sticker]" hidden="1">
            <a:extLst>
              <a:ext uri="{FF2B5EF4-FFF2-40B4-BE49-F238E27FC236}">
                <a16:creationId xmlns:a16="http://schemas.microsoft.com/office/drawing/2014/main" id="{A4D308D9-9560-4C6C-90F4-615C4E747CF1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Backup</a:t>
            </a:r>
          </a:p>
        </p:txBody>
      </p:sp>
      <p:sp>
        <p:nvSpPr>
          <p:cNvPr id="137" name="Update [Sticker]" hidden="1">
            <a:extLst>
              <a:ext uri="{FF2B5EF4-FFF2-40B4-BE49-F238E27FC236}">
                <a16:creationId xmlns:a16="http://schemas.microsoft.com/office/drawing/2014/main" id="{27E0EE38-41B7-4F78-8FF1-CBCB26374803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Update data</a:t>
            </a:r>
          </a:p>
        </p:txBody>
      </p:sp>
      <p:sp>
        <p:nvSpPr>
          <p:cNvPr id="138" name="Dummy [Sticker]" hidden="1">
            <a:extLst>
              <a:ext uri="{FF2B5EF4-FFF2-40B4-BE49-F238E27FC236}">
                <a16:creationId xmlns:a16="http://schemas.microsoft.com/office/drawing/2014/main" id="{2FE8C0B9-ACE9-4D2C-ADF2-5408026F7DD3}"/>
              </a:ext>
            </a:extLst>
          </p:cNvPr>
          <p:cNvSpPr>
            <a:spLocks/>
          </p:cNvSpPr>
          <p:nvPr userDrawn="1"/>
        </p:nvSpPr>
        <p:spPr>
          <a:xfrm>
            <a:off x="10071105" y="896920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Dummy data</a:t>
            </a:r>
          </a:p>
        </p:txBody>
      </p:sp>
      <p:sp>
        <p:nvSpPr>
          <p:cNvPr id="139" name="Formatting [Comment]" hidden="1">
            <a:extLst>
              <a:ext uri="{FF2B5EF4-FFF2-40B4-BE49-F238E27FC236}">
                <a16:creationId xmlns:a16="http://schemas.microsoft.com/office/drawing/2014/main" id="{8C71CC93-5EE5-4874-AD2D-4189352D970E}"/>
              </a:ext>
            </a:extLst>
          </p:cNvPr>
          <p:cNvSpPr>
            <a:spLocks/>
          </p:cNvSpPr>
          <p:nvPr userDrawn="1"/>
        </p:nvSpPr>
        <p:spPr>
          <a:xfrm>
            <a:off x="9483344" y="1097679"/>
            <a:ext cx="2479101" cy="1277432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A0A0A"/>
              </a:solidFill>
              <a:effectLst/>
              <a:uLnTx/>
              <a:uFillTx/>
            </a:endParaRPr>
          </a:p>
        </p:txBody>
      </p:sp>
      <p:sp>
        <p:nvSpPr>
          <p:cNvPr id="140" name="Content [Comment]" hidden="1">
            <a:extLst>
              <a:ext uri="{FF2B5EF4-FFF2-40B4-BE49-F238E27FC236}">
                <a16:creationId xmlns:a16="http://schemas.microsoft.com/office/drawing/2014/main" id="{48CE323D-DC14-4B3E-B71E-DD8022C75652}"/>
              </a:ext>
            </a:extLst>
          </p:cNvPr>
          <p:cNvSpPr>
            <a:spLocks/>
          </p:cNvSpPr>
          <p:nvPr userDrawn="1"/>
        </p:nvSpPr>
        <p:spPr>
          <a:xfrm>
            <a:off x="9483344" y="1097671"/>
            <a:ext cx="2479101" cy="1277440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</p:txBody>
      </p:sp>
      <p:sp>
        <p:nvSpPr>
          <p:cNvPr id="141" name="Draft [Sticker]" hidden="1">
            <a:extLst>
              <a:ext uri="{FF2B5EF4-FFF2-40B4-BE49-F238E27FC236}">
                <a16:creationId xmlns:a16="http://schemas.microsoft.com/office/drawing/2014/main" id="{15AE75A8-6AB5-4AF9-9E1C-D8D161F64E60}"/>
              </a:ext>
            </a:extLst>
          </p:cNvPr>
          <p:cNvSpPr/>
          <p:nvPr userDrawn="1"/>
        </p:nvSpPr>
        <p:spPr bwMode="gray">
          <a:xfrm rot="18900000">
            <a:off x="2916643" y="2819462"/>
            <a:ext cx="6361889" cy="121907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0000" tIns="72000" rIns="90000" bIns="72000" rtlCol="0" anchor="ctr"/>
          <a:lstStyle/>
          <a:p>
            <a:pPr marR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tabLst/>
            </a:pPr>
            <a:r>
              <a:rPr kumimoji="0" lang="en-US" sz="8800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Arial Unicode MS" pitchFamily="34" charset="-128"/>
                <a:cs typeface="Arial Unicode MS" pitchFamily="34" charset="-128"/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40601717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  <p:sldLayoutId id="2147483830" r:id="rId13"/>
    <p:sldLayoutId id="2147483831" r:id="rId14"/>
    <p:sldLayoutId id="2147483832" r:id="rId15"/>
    <p:sldLayoutId id="2147483834" r:id="rId16"/>
    <p:sldLayoutId id="2147483835" r:id="rId17"/>
    <p:sldLayoutId id="2147483836" r:id="rId18"/>
    <p:sldLayoutId id="2147483837" r:id="rId19"/>
    <p:sldLayoutId id="2147483838" r:id="rId20"/>
  </p:sldLayoutIdLst>
  <p:hf hdr="0" ftr="0" dt="0"/>
  <p:txStyles>
    <p:titleStyle>
      <a:lvl1pPr algn="l" defTabSz="1088558" rtl="0" eaLnBrk="1" latinLnBrk="0" hangingPunct="1">
        <a:spcBef>
          <a:spcPct val="0"/>
        </a:spcBef>
        <a:buNone/>
        <a:defRPr sz="2400" b="1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088558" rtl="0" eaLnBrk="1" latinLnBrk="0" hangingPunct="1">
        <a:spcBef>
          <a:spcPts val="1800"/>
        </a:spcBef>
        <a:buClr>
          <a:schemeClr val="accent1"/>
        </a:buClr>
        <a:buSzPct val="80000"/>
        <a:buFontTx/>
        <a:buNone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179964" indent="-179964" algn="l" defTabSz="1088558" rtl="0" eaLnBrk="1" latinLnBrk="0" hangingPunct="1">
        <a:spcBef>
          <a:spcPts val="600"/>
        </a:spcBef>
        <a:buClr>
          <a:schemeClr val="accent1"/>
        </a:buClr>
        <a:buSzPct val="100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358775" indent="-179388" algn="l" defTabSz="1088558" rtl="0" eaLnBrk="1" latinLnBrk="0" hangingPunct="1">
        <a:spcBef>
          <a:spcPts val="300"/>
        </a:spcBef>
        <a:buClr>
          <a:schemeClr val="tx1"/>
        </a:buClr>
        <a:buSzPct val="100000"/>
        <a:buFont typeface="Arial" panose="020B0604020202020204" pitchFamily="34" charset="0"/>
        <a:buChar char="–"/>
        <a:defRPr lang="en-US" sz="1800" kern="1200" noProof="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539892" indent="-179964" algn="l" defTabSz="1088558" rtl="0" eaLnBrk="1" latinLnBrk="0" hangingPunct="1">
        <a:spcBef>
          <a:spcPts val="300"/>
        </a:spcBef>
        <a:buClr>
          <a:schemeClr val="tx1"/>
        </a:buClr>
        <a:buSzPct val="120000"/>
        <a:buFont typeface="Arial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856" indent="-179964" algn="l" defTabSz="1088558" rtl="0" eaLnBrk="1" latinLnBrk="0" hangingPunct="1">
        <a:spcBef>
          <a:spcPts val="100"/>
        </a:spcBef>
        <a:buClr>
          <a:schemeClr val="tx1"/>
        </a:buClr>
        <a:buSzPct val="100000"/>
        <a:buFont typeface="Symbol" panose="05050102010706020507" pitchFamily="18" charset="2"/>
        <a:buChar char="-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993535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814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09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37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79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558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837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11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39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675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954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233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19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"/>
          <p:cNvSpPr>
            <a:spLocks noGrp="1"/>
          </p:cNvSpPr>
          <p:nvPr userDrawn="1">
            <p:ph type="body" idx="1"/>
          </p:nvPr>
        </p:nvSpPr>
        <p:spPr bwMode="black">
          <a:xfrm>
            <a:off x="504001" y="1620000"/>
            <a:ext cx="11186476" cy="471600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noProof="0" dirty="0"/>
              <a:t>First level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</a:p>
        </p:txBody>
      </p:sp>
      <p:sp>
        <p:nvSpPr>
          <p:cNvPr id="2" name="Title Placeholder"/>
          <p:cNvSpPr>
            <a:spLocks noGrp="1"/>
          </p:cNvSpPr>
          <p:nvPr userDrawn="1">
            <p:ph type="title"/>
          </p:nvPr>
        </p:nvSpPr>
        <p:spPr bwMode="black">
          <a:xfrm>
            <a:off x="504001" y="504000"/>
            <a:ext cx="11186476" cy="369332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/>
          <a:p>
            <a:r>
              <a:rPr lang="en-US" noProof="0" dirty="0"/>
              <a:t>Insert page title (sentence case)</a:t>
            </a:r>
          </a:p>
        </p:txBody>
      </p:sp>
      <p:sp>
        <p:nvSpPr>
          <p:cNvPr id="13" name="Slide number">
            <a:extLst>
              <a:ext uri="{FF2B5EF4-FFF2-40B4-BE49-F238E27FC236}">
                <a16:creationId xmlns:a16="http://schemas.microsoft.com/office/drawing/2014/main" id="{6F6D7778-F272-4F12-ADD2-8AE6FF10DDDC}"/>
              </a:ext>
            </a:extLst>
          </p:cNvPr>
          <p:cNvSpPr txBox="1"/>
          <p:nvPr userDrawn="1"/>
        </p:nvSpPr>
        <p:spPr bwMode="black">
          <a:xfrm>
            <a:off x="11549413" y="6536751"/>
            <a:ext cx="141064" cy="1384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de-DE"/>
            </a:defPPr>
            <a:lvl1pPr marL="84138" indent="-84138">
              <a:buClr>
                <a:schemeClr val="tx1"/>
              </a:buClr>
              <a:buFont typeface="Arial" pitchFamily="34" charset="0"/>
              <a:buChar char="©"/>
              <a:tabLst/>
              <a:defRPr sz="600"/>
            </a:lvl1pPr>
          </a:lstStyle>
          <a:p>
            <a:pPr marL="0" lvl="0" indent="0" algn="r">
              <a:buNone/>
            </a:pPr>
            <a:fld id="{0BDC132A-5C91-4078-9777-31DA19A62E0A}" type="slidenum">
              <a:rPr lang="en-US" sz="900" noProof="0" smtClean="0"/>
              <a:pPr marL="0" lvl="0" indent="0" algn="r">
                <a:buNone/>
              </a:pPr>
              <a:t>‹#›</a:t>
            </a:fld>
            <a:endParaRPr lang="en-US" sz="900" noProof="0" dirty="0"/>
          </a:p>
        </p:txBody>
      </p:sp>
      <p:sp>
        <p:nvSpPr>
          <p:cNvPr id="8" name="Text Placeholder 9" descr="{&quot;templafy&quot;:{&quot;id&quot;:&quot;3b1a8515-648c-40fa-9866-34ad6cff0744&quot;}}">
            <a:extLst>
              <a:ext uri="{FF2B5EF4-FFF2-40B4-BE49-F238E27FC236}">
                <a16:creationId xmlns:a16="http://schemas.microsoft.com/office/drawing/2014/main" id="{E2298AE1-CDB8-4D61-8E3E-B33DFA9BF7BF}"/>
              </a:ext>
            </a:extLst>
          </p:cNvPr>
          <p:cNvSpPr txBox="1">
            <a:spLocks/>
          </p:cNvSpPr>
          <p:nvPr userDrawn="1"/>
        </p:nvSpPr>
        <p:spPr>
          <a:xfrm>
            <a:off x="504001" y="6536751"/>
            <a:ext cx="10155600" cy="138498"/>
          </a:xfrm>
          <a:prstGeom prst="rect">
            <a:avLst/>
          </a:prstGeom>
        </p:spPr>
        <p:txBody>
          <a:bodyPr lIns="0" tIns="0" rIns="0" bIns="0" anchor="ctr" anchorCtr="0">
            <a:no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6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539892" indent="0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US" sz="600" dirty="0"/>
              <a:t>© 2022 SAP SE or an SAP affiliate company. All rights reserved. | INTERNAL – SAP and Partners Only</a:t>
            </a:r>
          </a:p>
        </p:txBody>
      </p:sp>
      <p:grpSp>
        <p:nvGrpSpPr>
          <p:cNvPr id="6" name="Harvey 3" hidden="1">
            <a:extLst>
              <a:ext uri="{FF2B5EF4-FFF2-40B4-BE49-F238E27FC236}">
                <a16:creationId xmlns:a16="http://schemas.microsoft.com/office/drawing/2014/main" id="{8DC1505A-D53E-46CB-98E1-B26FE6EF50E2}"/>
              </a:ext>
            </a:extLst>
          </p:cNvPr>
          <p:cNvGrpSpPr>
            <a:grpSpLocks/>
          </p:cNvGrpSpPr>
          <p:nvPr userDrawn="1">
            <p:custDataLst>
              <p:tags r:id="rId5"/>
            </p:custDataLst>
          </p:nvPr>
        </p:nvGrpSpPr>
        <p:grpSpPr>
          <a:xfrm>
            <a:off x="3938798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7" name="Harvey 0/3 [0]">
              <a:extLst>
                <a:ext uri="{FF2B5EF4-FFF2-40B4-BE49-F238E27FC236}">
                  <a16:creationId xmlns:a16="http://schemas.microsoft.com/office/drawing/2014/main" id="{B03385C0-FA62-482E-86F8-51D141991BAA}"/>
                </a:ext>
              </a:extLst>
            </p:cNvPr>
            <p:cNvSpPr>
              <a:spLocks noChangeAspect="1"/>
            </p:cNvSpPr>
            <p:nvPr>
              <p:custDataLst>
                <p:tags r:id="rId12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9" name="Harvey 1/3 [1]">
              <a:extLst>
                <a:ext uri="{FF2B5EF4-FFF2-40B4-BE49-F238E27FC236}">
                  <a16:creationId xmlns:a16="http://schemas.microsoft.com/office/drawing/2014/main" id="{2AF839AF-2E27-4E20-AC45-63BF5A3D6D5B}"/>
                </a:ext>
              </a:extLst>
            </p:cNvPr>
            <p:cNvSpPr>
              <a:spLocks noChangeAspect="1"/>
            </p:cNvSpPr>
            <p:nvPr>
              <p:custDataLst>
                <p:tags r:id="rId12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2463" y="476249"/>
                  </a:moveTo>
                  <a:arcTo wR="317500" hR="317500" stAng="1800000" swAng="14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0" name="Harvey 2/3 [2]">
              <a:extLst>
                <a:ext uri="{FF2B5EF4-FFF2-40B4-BE49-F238E27FC236}">
                  <a16:creationId xmlns:a16="http://schemas.microsoft.com/office/drawing/2014/main" id="{2BBEF0FA-98A4-41EB-8C3C-CDC4A9952293}"/>
                </a:ext>
              </a:extLst>
            </p:cNvPr>
            <p:cNvSpPr>
              <a:spLocks noChangeAspect="1"/>
            </p:cNvSpPr>
            <p:nvPr>
              <p:custDataLst>
                <p:tags r:id="rId12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2536" y="476250"/>
                  </a:moveTo>
                  <a:arcTo wR="317500" hR="317500" stAng="9000000" swAng="7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1" name="Harvey 3/3 [3]">
              <a:extLst>
                <a:ext uri="{FF2B5EF4-FFF2-40B4-BE49-F238E27FC236}">
                  <a16:creationId xmlns:a16="http://schemas.microsoft.com/office/drawing/2014/main" id="{588E309A-5C95-4579-A744-8BCF77C6484D}"/>
                </a:ext>
              </a:extLst>
            </p:cNvPr>
            <p:cNvSpPr>
              <a:spLocks noChangeAspect="1"/>
            </p:cNvSpPr>
            <p:nvPr>
              <p:custDataLst>
                <p:tags r:id="rId12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2" name="Harvey 4" hidden="1">
            <a:extLst>
              <a:ext uri="{FF2B5EF4-FFF2-40B4-BE49-F238E27FC236}">
                <a16:creationId xmlns:a16="http://schemas.microsoft.com/office/drawing/2014/main" id="{FAAF2626-AAF4-4D60-8827-D9A28E763C6A}"/>
              </a:ext>
            </a:extLst>
          </p:cNvPr>
          <p:cNvGrpSpPr>
            <a:grpSpLocks/>
          </p:cNvGrpSpPr>
          <p:nvPr userDrawn="1">
            <p:custDataLst>
              <p:tags r:id="rId6"/>
            </p:custDataLst>
          </p:nvPr>
        </p:nvGrpSpPr>
        <p:grpSpPr>
          <a:xfrm>
            <a:off x="5391506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14" name="Harvey 0/4 [0]">
              <a:extLst>
                <a:ext uri="{FF2B5EF4-FFF2-40B4-BE49-F238E27FC236}">
                  <a16:creationId xmlns:a16="http://schemas.microsoft.com/office/drawing/2014/main" id="{2DF0EC80-934B-46F9-B89F-1A2188954F1C}"/>
                </a:ext>
              </a:extLst>
            </p:cNvPr>
            <p:cNvSpPr>
              <a:spLocks noChangeAspect="1"/>
            </p:cNvSpPr>
            <p:nvPr>
              <p:custDataLst>
                <p:tags r:id="rId119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5" name="Harvey 1/4 [1]">
              <a:extLst>
                <a:ext uri="{FF2B5EF4-FFF2-40B4-BE49-F238E27FC236}">
                  <a16:creationId xmlns:a16="http://schemas.microsoft.com/office/drawing/2014/main" id="{1A34F556-9FC3-43DE-B08C-349BA9AF8100}"/>
                </a:ext>
              </a:extLst>
            </p:cNvPr>
            <p:cNvSpPr>
              <a:spLocks noChangeAspect="1"/>
            </p:cNvSpPr>
            <p:nvPr>
              <p:custDataLst>
                <p:tags r:id="rId12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6" name="Harvey 2/4 [2]">
              <a:extLst>
                <a:ext uri="{FF2B5EF4-FFF2-40B4-BE49-F238E27FC236}">
                  <a16:creationId xmlns:a16="http://schemas.microsoft.com/office/drawing/2014/main" id="{B4650B2C-1EE2-4EBC-AAA6-824B8B062675}"/>
                </a:ext>
              </a:extLst>
            </p:cNvPr>
            <p:cNvSpPr>
              <a:spLocks noChangeAspect="1"/>
            </p:cNvSpPr>
            <p:nvPr>
              <p:custDataLst>
                <p:tags r:id="rId12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7" name="Harvey 3/4 [3]">
              <a:extLst>
                <a:ext uri="{FF2B5EF4-FFF2-40B4-BE49-F238E27FC236}">
                  <a16:creationId xmlns:a16="http://schemas.microsoft.com/office/drawing/2014/main" id="{E1D9DFDA-DACB-4022-B941-267860F50122}"/>
                </a:ext>
              </a:extLst>
            </p:cNvPr>
            <p:cNvSpPr>
              <a:spLocks noChangeAspect="1"/>
            </p:cNvSpPr>
            <p:nvPr>
              <p:custDataLst>
                <p:tags r:id="rId12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8" name="Harvey 4/4 [4]">
              <a:extLst>
                <a:ext uri="{FF2B5EF4-FFF2-40B4-BE49-F238E27FC236}">
                  <a16:creationId xmlns:a16="http://schemas.microsoft.com/office/drawing/2014/main" id="{535A9AAC-D900-41AC-A7D2-7B637F94A431}"/>
                </a:ext>
              </a:extLst>
            </p:cNvPr>
            <p:cNvSpPr>
              <a:spLocks noChangeAspect="1"/>
            </p:cNvSpPr>
            <p:nvPr>
              <p:custDataLst>
                <p:tags r:id="rId12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Harvey 8" hidden="1">
            <a:extLst>
              <a:ext uri="{FF2B5EF4-FFF2-40B4-BE49-F238E27FC236}">
                <a16:creationId xmlns:a16="http://schemas.microsoft.com/office/drawing/2014/main" id="{ED8A5D7C-2D26-46E7-AB93-04C15BD4F716}"/>
              </a:ext>
            </a:extLst>
          </p:cNvPr>
          <p:cNvGrpSpPr>
            <a:grpSpLocks/>
          </p:cNvGrpSpPr>
          <p:nvPr userDrawn="1">
            <p:custDataLst>
              <p:tags r:id="rId7"/>
            </p:custDataLst>
          </p:nvPr>
        </p:nvGrpSpPr>
        <p:grpSpPr>
          <a:xfrm>
            <a:off x="6844214" y="3978000"/>
            <a:ext cx="1024878" cy="1024878"/>
            <a:chOff x="0" y="0"/>
            <a:chExt cx="914400" cy="914400"/>
          </a:xfrm>
          <a:solidFill>
            <a:schemeClr val="accent1"/>
          </a:solidFill>
        </p:grpSpPr>
        <p:sp>
          <p:nvSpPr>
            <p:cNvPr id="20" name="Harvey 0/8 [0]">
              <a:extLst>
                <a:ext uri="{FF2B5EF4-FFF2-40B4-BE49-F238E27FC236}">
                  <a16:creationId xmlns:a16="http://schemas.microsoft.com/office/drawing/2014/main" id="{7D039D96-0D6A-4F0E-B841-1D6BDE482450}"/>
                </a:ext>
              </a:extLst>
            </p:cNvPr>
            <p:cNvSpPr>
              <a:spLocks noChangeAspect="1"/>
            </p:cNvSpPr>
            <p:nvPr>
              <p:custDataLst>
                <p:tags r:id="rId110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1" name="Harvey 1/8 [1]">
              <a:extLst>
                <a:ext uri="{FF2B5EF4-FFF2-40B4-BE49-F238E27FC236}">
                  <a16:creationId xmlns:a16="http://schemas.microsoft.com/office/drawing/2014/main" id="{B3C7964C-88AB-43A7-A51A-B4AB84CE7A54}"/>
                </a:ext>
              </a:extLst>
            </p:cNvPr>
            <p:cNvSpPr>
              <a:spLocks noChangeAspect="1"/>
            </p:cNvSpPr>
            <p:nvPr>
              <p:custDataLst>
                <p:tags r:id="rId111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7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92993"/>
                  </a:moveTo>
                  <a:arcTo wR="317500" hR="317500" stAng="-2700000" swAng="189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2" name="Harvey 2/8 [2]">
              <a:extLst>
                <a:ext uri="{FF2B5EF4-FFF2-40B4-BE49-F238E27FC236}">
                  <a16:creationId xmlns:a16="http://schemas.microsoft.com/office/drawing/2014/main" id="{C7AE6770-5215-45FF-B014-86AA2ECC4829}"/>
                </a:ext>
              </a:extLst>
            </p:cNvPr>
            <p:cNvSpPr>
              <a:spLocks noChangeAspect="1"/>
            </p:cNvSpPr>
            <p:nvPr>
              <p:custDataLst>
                <p:tags r:id="rId112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3" name="Harvey 3/8 [3]">
              <a:extLst>
                <a:ext uri="{FF2B5EF4-FFF2-40B4-BE49-F238E27FC236}">
                  <a16:creationId xmlns:a16="http://schemas.microsoft.com/office/drawing/2014/main" id="{E8B0F36E-0ABF-4BAA-A7DF-E85B8A54FB43}"/>
                </a:ext>
              </a:extLst>
            </p:cNvPr>
            <p:cNvSpPr>
              <a:spLocks noChangeAspect="1"/>
            </p:cNvSpPr>
            <p:nvPr>
              <p:custDataLst>
                <p:tags r:id="rId113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1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2006" y="542006"/>
                  </a:moveTo>
                  <a:arcTo wR="317500" hR="317500" stAng="2700000" swAng="135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4" name="Harvey 4/8 [4]">
              <a:extLst>
                <a:ext uri="{FF2B5EF4-FFF2-40B4-BE49-F238E27FC236}">
                  <a16:creationId xmlns:a16="http://schemas.microsoft.com/office/drawing/2014/main" id="{E3A6F114-74F3-42E9-A2FB-6219EF85DF8F}"/>
                </a:ext>
              </a:extLst>
            </p:cNvPr>
            <p:cNvSpPr>
              <a:spLocks noChangeAspect="1"/>
            </p:cNvSpPr>
            <p:nvPr>
              <p:custDataLst>
                <p:tags r:id="rId114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5" name="Harvey 5/8 [5]">
              <a:extLst>
                <a:ext uri="{FF2B5EF4-FFF2-40B4-BE49-F238E27FC236}">
                  <a16:creationId xmlns:a16="http://schemas.microsoft.com/office/drawing/2014/main" id="{12F75908-AEE9-43DD-AD5A-408EF10384C2}"/>
                </a:ext>
              </a:extLst>
            </p:cNvPr>
            <p:cNvSpPr>
              <a:spLocks noChangeAspect="1"/>
            </p:cNvSpPr>
            <p:nvPr>
              <p:custDataLst>
                <p:tags r:id="rId115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5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542006"/>
                  </a:moveTo>
                  <a:arcTo wR="317500" hR="317500" stAng="8100000" swAng="81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6" name="Harvey 6/8 [6]">
              <a:extLst>
                <a:ext uri="{FF2B5EF4-FFF2-40B4-BE49-F238E27FC236}">
                  <a16:creationId xmlns:a16="http://schemas.microsoft.com/office/drawing/2014/main" id="{E082B21E-784F-4399-879D-0628B9A6CA6A}"/>
                </a:ext>
              </a:extLst>
            </p:cNvPr>
            <p:cNvSpPr>
              <a:spLocks noChangeAspect="1"/>
            </p:cNvSpPr>
            <p:nvPr>
              <p:custDataLst>
                <p:tags r:id="rId116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7" name="Harvey 7/8 [7]">
              <a:extLst>
                <a:ext uri="{FF2B5EF4-FFF2-40B4-BE49-F238E27FC236}">
                  <a16:creationId xmlns:a16="http://schemas.microsoft.com/office/drawing/2014/main" id="{3D4BC633-AE3B-406A-9741-3CECDA703A70}"/>
                </a:ext>
              </a:extLst>
            </p:cNvPr>
            <p:cNvSpPr>
              <a:spLocks noChangeAspect="1"/>
            </p:cNvSpPr>
            <p:nvPr>
              <p:custDataLst>
                <p:tags r:id="rId117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9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2993" y="92993"/>
                  </a:moveTo>
                  <a:arcTo wR="317500" hR="317500" stAng="13500000" swAng="27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28" name="Harvey 8/8 [8]">
              <a:extLst>
                <a:ext uri="{FF2B5EF4-FFF2-40B4-BE49-F238E27FC236}">
                  <a16:creationId xmlns:a16="http://schemas.microsoft.com/office/drawing/2014/main" id="{FB04349D-8A21-4FA2-8C36-160BB39F77DB}"/>
                </a:ext>
              </a:extLst>
            </p:cNvPr>
            <p:cNvSpPr>
              <a:spLocks noChangeAspect="1"/>
            </p:cNvSpPr>
            <p:nvPr>
              <p:custDataLst>
                <p:tags r:id="rId118"/>
              </p:custDataLst>
            </p:nvPr>
          </p:nvSpPr>
          <p:spPr>
            <a:xfrm>
              <a:off x="0" y="0"/>
              <a:ext cx="914400" cy="914400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29" name="Harvey 100" hidden="1">
            <a:extLst>
              <a:ext uri="{FF2B5EF4-FFF2-40B4-BE49-F238E27FC236}">
                <a16:creationId xmlns:a16="http://schemas.microsoft.com/office/drawing/2014/main" id="{FEA31CD5-AF74-430B-8937-99211CF7A86A}"/>
              </a:ext>
            </a:extLst>
          </p:cNvPr>
          <p:cNvGrpSpPr/>
          <p:nvPr userDrawn="1">
            <p:custDataLst>
              <p:tags r:id="rId8"/>
            </p:custDataLst>
          </p:nvPr>
        </p:nvGrpSpPr>
        <p:grpSpPr>
          <a:xfrm>
            <a:off x="8296922" y="3978000"/>
            <a:ext cx="1024878" cy="1024878"/>
            <a:chOff x="4334905" y="3282696"/>
            <a:chExt cx="292608" cy="292608"/>
          </a:xfrm>
          <a:solidFill>
            <a:schemeClr val="accent1"/>
          </a:solidFill>
        </p:grpSpPr>
        <p:sp>
          <p:nvSpPr>
            <p:cNvPr id="30" name="Harvey 0/100 [0]">
              <a:extLst>
                <a:ext uri="{FF2B5EF4-FFF2-40B4-BE49-F238E27FC236}">
                  <a16:creationId xmlns:a16="http://schemas.microsoft.com/office/drawing/2014/main" id="{5F002AD4-5F39-46E2-9F29-123EB3332123}"/>
                </a:ext>
              </a:extLst>
            </p:cNvPr>
            <p:cNvSpPr>
              <a:spLocks noChangeAspect="1"/>
            </p:cNvSpPr>
            <p:nvPr>
              <p:custDataLst>
                <p:tags r:id="rId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 fill="none">
                  <a:moveTo>
                    <a:pt x="317500" y="0"/>
                  </a:moveTo>
                  <a:arcTo wR="317500" hR="317500" stAng="-5400000" swAng="216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1" name="Harvey 1/100 [1]">
              <a:extLst>
                <a:ext uri="{FF2B5EF4-FFF2-40B4-BE49-F238E27FC236}">
                  <a16:creationId xmlns:a16="http://schemas.microsoft.com/office/drawing/2014/main" id="{DABA7BE6-CDF6-4FF3-B498-95C4AE35FF74}"/>
                </a:ext>
              </a:extLst>
            </p:cNvPr>
            <p:cNvSpPr>
              <a:spLocks noChangeAspect="1"/>
            </p:cNvSpPr>
            <p:nvPr>
              <p:custDataLst>
                <p:tags r:id="rId1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26"/>
                  </a:moveTo>
                  <a:arcTo wR="317500" hR="317500" stAng="-5184000" swAng="213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2" name="Harvey 2/100 [2]">
              <a:extLst>
                <a:ext uri="{FF2B5EF4-FFF2-40B4-BE49-F238E27FC236}">
                  <a16:creationId xmlns:a16="http://schemas.microsoft.com/office/drawing/2014/main" id="{82A87DF7-E27E-4604-A2B7-629CBBFE62FF}"/>
                </a:ext>
              </a:extLst>
            </p:cNvPr>
            <p:cNvSpPr>
              <a:spLocks noChangeAspect="1"/>
            </p:cNvSpPr>
            <p:nvPr>
              <p:custDataLst>
                <p:tags r:id="rId1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2503"/>
                  </a:moveTo>
                  <a:arcTo wR="317500" hR="317500" stAng="-4968000" swAng="211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Harvey 3/100 [3]">
              <a:extLst>
                <a:ext uri="{FF2B5EF4-FFF2-40B4-BE49-F238E27FC236}">
                  <a16:creationId xmlns:a16="http://schemas.microsoft.com/office/drawing/2014/main" id="{4317D585-B3EC-4DA3-8086-AAC424E42AC8}"/>
                </a:ext>
              </a:extLst>
            </p:cNvPr>
            <p:cNvSpPr>
              <a:spLocks noChangeAspect="1"/>
            </p:cNvSpPr>
            <p:nvPr>
              <p:custDataLst>
                <p:tags r:id="rId1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5623"/>
                  </a:moveTo>
                  <a:arcTo wR="317500" hR="317500" stAng="-4752000" swAng="209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Harvey 4/100 [4]">
              <a:extLst>
                <a:ext uri="{FF2B5EF4-FFF2-40B4-BE49-F238E27FC236}">
                  <a16:creationId xmlns:a16="http://schemas.microsoft.com/office/drawing/2014/main" id="{C3DDBA3C-91F3-4FDD-93EF-64F1A71E4620}"/>
                </a:ext>
              </a:extLst>
            </p:cNvPr>
            <p:cNvSpPr>
              <a:spLocks noChangeAspect="1"/>
            </p:cNvSpPr>
            <p:nvPr>
              <p:custDataLst>
                <p:tags r:id="rId1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9974"/>
                  </a:moveTo>
                  <a:arcTo wR="317500" hR="317500" stAng="-4536000" swAng="2073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Harvey 5/100 [5]">
              <a:extLst>
                <a:ext uri="{FF2B5EF4-FFF2-40B4-BE49-F238E27FC236}">
                  <a16:creationId xmlns:a16="http://schemas.microsoft.com/office/drawing/2014/main" id="{955D9A72-A1B1-4430-8899-6EA8CDB57BC4}"/>
                </a:ext>
              </a:extLst>
            </p:cNvPr>
            <p:cNvSpPr>
              <a:spLocks noChangeAspect="1"/>
            </p:cNvSpPr>
            <p:nvPr>
              <p:custDataLst>
                <p:tags r:id="rId1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15539"/>
                  </a:moveTo>
                  <a:arcTo wR="317500" hR="317500" stAng="-4320000" swAng="2052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Harvey 6/100 [6]">
              <a:extLst>
                <a:ext uri="{FF2B5EF4-FFF2-40B4-BE49-F238E27FC236}">
                  <a16:creationId xmlns:a16="http://schemas.microsoft.com/office/drawing/2014/main" id="{F17AA925-8E7C-4E48-9B34-CEB374E4482F}"/>
                </a:ext>
              </a:extLst>
            </p:cNvPr>
            <p:cNvSpPr>
              <a:spLocks noChangeAspect="1"/>
            </p:cNvSpPr>
            <p:nvPr>
              <p:custDataLst>
                <p:tags r:id="rId1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22295"/>
                  </a:moveTo>
                  <a:arcTo wR="317500" hR="317500" stAng="-4104000" swAng="2030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Harvey 7/100 [7]">
              <a:extLst>
                <a:ext uri="{FF2B5EF4-FFF2-40B4-BE49-F238E27FC236}">
                  <a16:creationId xmlns:a16="http://schemas.microsoft.com/office/drawing/2014/main" id="{F0D10FB2-DDAD-4A9A-97DC-337072825B76}"/>
                </a:ext>
              </a:extLst>
            </p:cNvPr>
            <p:cNvSpPr>
              <a:spLocks noChangeAspect="1"/>
            </p:cNvSpPr>
            <p:nvPr>
              <p:custDataLst>
                <p:tags r:id="rId1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30217"/>
                  </a:moveTo>
                  <a:arcTo wR="317500" hR="317500" stAng="-3888000" swAng="200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8" name="Harvey 8/100 [8]">
              <a:extLst>
                <a:ext uri="{FF2B5EF4-FFF2-40B4-BE49-F238E27FC236}">
                  <a16:creationId xmlns:a16="http://schemas.microsoft.com/office/drawing/2014/main" id="{3C8B0442-BB66-4269-8B84-78DFFC9B5D03}"/>
                </a:ext>
              </a:extLst>
            </p:cNvPr>
            <p:cNvSpPr>
              <a:spLocks noChangeAspect="1"/>
            </p:cNvSpPr>
            <p:nvPr>
              <p:custDataLst>
                <p:tags r:id="rId1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39272"/>
                  </a:moveTo>
                  <a:arcTo wR="317500" hR="317500" stAng="-3672000" swAng="198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9" name="Harvey 9/100 [9]">
              <a:extLst>
                <a:ext uri="{FF2B5EF4-FFF2-40B4-BE49-F238E27FC236}">
                  <a16:creationId xmlns:a16="http://schemas.microsoft.com/office/drawing/2014/main" id="{6FC76F65-3AF9-4E83-89E6-4625A93ACC44}"/>
                </a:ext>
              </a:extLst>
            </p:cNvPr>
            <p:cNvSpPr>
              <a:spLocks noChangeAspect="1"/>
            </p:cNvSpPr>
            <p:nvPr>
              <p:custDataLst>
                <p:tags r:id="rId1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49425"/>
                  </a:moveTo>
                  <a:arcTo wR="317500" hR="317500" stAng="-3456000" swAng="196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0" name="Harvey 10/100 [10]">
              <a:extLst>
                <a:ext uri="{FF2B5EF4-FFF2-40B4-BE49-F238E27FC236}">
                  <a16:creationId xmlns:a16="http://schemas.microsoft.com/office/drawing/2014/main" id="{A551B3DC-E53E-48F4-9837-11D36FEFD185}"/>
                </a:ext>
              </a:extLst>
            </p:cNvPr>
            <p:cNvSpPr>
              <a:spLocks noChangeAspect="1"/>
            </p:cNvSpPr>
            <p:nvPr>
              <p:custDataLst>
                <p:tags r:id="rId1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60637"/>
                  </a:moveTo>
                  <a:arcTo wR="317500" hR="317500" stAng="-3240000" swAng="194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1" name="Harvey 11/100 [11]">
              <a:extLst>
                <a:ext uri="{FF2B5EF4-FFF2-40B4-BE49-F238E27FC236}">
                  <a16:creationId xmlns:a16="http://schemas.microsoft.com/office/drawing/2014/main" id="{1AA92C73-78F8-4C49-8B1C-F9D7FDF29119}"/>
                </a:ext>
              </a:extLst>
            </p:cNvPr>
            <p:cNvSpPr>
              <a:spLocks noChangeAspect="1"/>
            </p:cNvSpPr>
            <p:nvPr>
              <p:custDataLst>
                <p:tags r:id="rId2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3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72862"/>
                  </a:moveTo>
                  <a:arcTo wR="317500" hR="317500" stAng="-3024000" swAng="192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2" name="Harvey 12/100 [12]">
              <a:extLst>
                <a:ext uri="{FF2B5EF4-FFF2-40B4-BE49-F238E27FC236}">
                  <a16:creationId xmlns:a16="http://schemas.microsoft.com/office/drawing/2014/main" id="{A5815C32-B3F1-4806-B3FC-0B34A002B9A8}"/>
                </a:ext>
              </a:extLst>
            </p:cNvPr>
            <p:cNvSpPr>
              <a:spLocks noChangeAspect="1"/>
            </p:cNvSpPr>
            <p:nvPr>
              <p:custDataLst>
                <p:tags r:id="rId2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5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86052"/>
                  </a:moveTo>
                  <a:arcTo wR="317500" hR="317500" stAng="-2808000" swAng="190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3" name="Harvey 13/100 [13]">
              <a:extLst>
                <a:ext uri="{FF2B5EF4-FFF2-40B4-BE49-F238E27FC236}">
                  <a16:creationId xmlns:a16="http://schemas.microsoft.com/office/drawing/2014/main" id="{BCB20F8A-9ED2-456B-B77B-D0ED64F5F8D6}"/>
                </a:ext>
              </a:extLst>
            </p:cNvPr>
            <p:cNvSpPr>
              <a:spLocks noChangeAspect="1"/>
            </p:cNvSpPr>
            <p:nvPr>
              <p:custDataLst>
                <p:tags r:id="rId2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8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100156"/>
                  </a:moveTo>
                  <a:arcTo wR="317500" hR="317500" stAng="-2591999" swAng="187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4" name="Harvey 14/100 [14]">
              <a:extLst>
                <a:ext uri="{FF2B5EF4-FFF2-40B4-BE49-F238E27FC236}">
                  <a16:creationId xmlns:a16="http://schemas.microsoft.com/office/drawing/2014/main" id="{BB501452-143B-4646-AFAA-19BBA74E5EEF}"/>
                </a:ext>
              </a:extLst>
            </p:cNvPr>
            <p:cNvSpPr>
              <a:spLocks noChangeAspect="1"/>
            </p:cNvSpPr>
            <p:nvPr>
              <p:custDataLst>
                <p:tags r:id="rId2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0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115117"/>
                  </a:moveTo>
                  <a:arcTo wR="317500" hR="317500" stAng="-2375999" swAng="185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Harvey 15/100 [15]">
              <a:extLst>
                <a:ext uri="{FF2B5EF4-FFF2-40B4-BE49-F238E27FC236}">
                  <a16:creationId xmlns:a16="http://schemas.microsoft.com/office/drawing/2014/main" id="{4E1610D0-A2F8-40E5-B9E9-B9F4ADE84C4F}"/>
                </a:ext>
              </a:extLst>
            </p:cNvPr>
            <p:cNvSpPr>
              <a:spLocks noChangeAspect="1"/>
            </p:cNvSpPr>
            <p:nvPr>
              <p:custDataLst>
                <p:tags r:id="rId2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2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130878"/>
                  </a:moveTo>
                  <a:arcTo wR="317500" hR="317500" stAng="-2160000" swAng="183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Harvey 16/100 [16]">
              <a:extLst>
                <a:ext uri="{FF2B5EF4-FFF2-40B4-BE49-F238E27FC236}">
                  <a16:creationId xmlns:a16="http://schemas.microsoft.com/office/drawing/2014/main" id="{7D546B0D-BEEC-4402-9C93-0F0A501089DF}"/>
                </a:ext>
              </a:extLst>
            </p:cNvPr>
            <p:cNvSpPr>
              <a:spLocks noChangeAspect="1"/>
            </p:cNvSpPr>
            <p:nvPr>
              <p:custDataLst>
                <p:tags r:id="rId2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4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147374"/>
                  </a:moveTo>
                  <a:arcTo wR="317500" hR="317500" stAng="-1944000" swAng="181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Harvey 17/100 [17]">
              <a:extLst>
                <a:ext uri="{FF2B5EF4-FFF2-40B4-BE49-F238E27FC236}">
                  <a16:creationId xmlns:a16="http://schemas.microsoft.com/office/drawing/2014/main" id="{96054A1A-69A4-4D72-80DA-B36810A13E31}"/>
                </a:ext>
              </a:extLst>
            </p:cNvPr>
            <p:cNvSpPr>
              <a:spLocks noChangeAspect="1"/>
            </p:cNvSpPr>
            <p:nvPr>
              <p:custDataLst>
                <p:tags r:id="rId2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6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164543"/>
                  </a:moveTo>
                  <a:arcTo wR="317500" hR="317500" stAng="-1727999" swAng="179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Harvey 18/100 [18]">
              <a:extLst>
                <a:ext uri="{FF2B5EF4-FFF2-40B4-BE49-F238E27FC236}">
                  <a16:creationId xmlns:a16="http://schemas.microsoft.com/office/drawing/2014/main" id="{A255192B-3D4F-4F14-8B7E-7D5B27AF8124}"/>
                </a:ext>
              </a:extLst>
            </p:cNvPr>
            <p:cNvSpPr>
              <a:spLocks noChangeAspect="1"/>
            </p:cNvSpPr>
            <p:nvPr>
              <p:custDataLst>
                <p:tags r:id="rId2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38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182315"/>
                  </a:moveTo>
                  <a:arcTo wR="317500" hR="317500" stAng="-1512000" swAng="177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Harvey 19/100 [19]">
              <a:extLst>
                <a:ext uri="{FF2B5EF4-FFF2-40B4-BE49-F238E27FC236}">
                  <a16:creationId xmlns:a16="http://schemas.microsoft.com/office/drawing/2014/main" id="{2463C1CE-78FE-4461-A9B7-C75EA8A9BB11}"/>
                </a:ext>
              </a:extLst>
            </p:cNvPr>
            <p:cNvSpPr>
              <a:spLocks noChangeAspect="1"/>
            </p:cNvSpPr>
            <p:nvPr>
              <p:custDataLst>
                <p:tags r:id="rId2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1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200620"/>
                  </a:moveTo>
                  <a:arcTo wR="317500" hR="317500" stAng="-1295999" swAng="174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0" name="Harvey 20/100 [20]">
              <a:extLst>
                <a:ext uri="{FF2B5EF4-FFF2-40B4-BE49-F238E27FC236}">
                  <a16:creationId xmlns:a16="http://schemas.microsoft.com/office/drawing/2014/main" id="{4728CF39-D3DE-423C-8161-15E78C37CF68}"/>
                </a:ext>
              </a:extLst>
            </p:cNvPr>
            <p:cNvSpPr>
              <a:spLocks noChangeAspect="1"/>
            </p:cNvSpPr>
            <p:nvPr>
              <p:custDataLst>
                <p:tags r:id="rId2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3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219387"/>
                  </a:moveTo>
                  <a:arcTo wR="317500" hR="317500" stAng="-1080000" swAng="172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1" name="Harvey 21/100 [21]">
              <a:extLst>
                <a:ext uri="{FF2B5EF4-FFF2-40B4-BE49-F238E27FC236}">
                  <a16:creationId xmlns:a16="http://schemas.microsoft.com/office/drawing/2014/main" id="{AB9FECCB-7845-4DC1-A3DF-794D6C20BAFA}"/>
                </a:ext>
              </a:extLst>
            </p:cNvPr>
            <p:cNvSpPr>
              <a:spLocks noChangeAspect="1"/>
            </p:cNvSpPr>
            <p:nvPr>
              <p:custDataLst>
                <p:tags r:id="rId3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5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238540"/>
                  </a:moveTo>
                  <a:arcTo wR="317500" hR="317500" stAng="-864000" swAng="170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2" name="Harvey 22/100 [22]">
              <a:extLst>
                <a:ext uri="{FF2B5EF4-FFF2-40B4-BE49-F238E27FC236}">
                  <a16:creationId xmlns:a16="http://schemas.microsoft.com/office/drawing/2014/main" id="{23173878-638A-447C-87AE-DA1B71FFED22}"/>
                </a:ext>
              </a:extLst>
            </p:cNvPr>
            <p:cNvSpPr>
              <a:spLocks noChangeAspect="1"/>
            </p:cNvSpPr>
            <p:nvPr>
              <p:custDataLst>
                <p:tags r:id="rId3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7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258006"/>
                  </a:moveTo>
                  <a:arcTo wR="317500" hR="317500" stAng="-647999" swAng="168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3" name="Harvey 23/100 [23]">
              <a:extLst>
                <a:ext uri="{FF2B5EF4-FFF2-40B4-BE49-F238E27FC236}">
                  <a16:creationId xmlns:a16="http://schemas.microsoft.com/office/drawing/2014/main" id="{E9414276-F6FB-4251-AD20-EEB07DC67FA7}"/>
                </a:ext>
              </a:extLst>
            </p:cNvPr>
            <p:cNvSpPr>
              <a:spLocks noChangeAspect="1"/>
            </p:cNvSpPr>
            <p:nvPr>
              <p:custDataLst>
                <p:tags r:id="rId3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49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277706"/>
                  </a:moveTo>
                  <a:arcTo wR="317500" hR="317500" stAng="-432000" swAng="166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4" name="Harvey 24/100 [24]">
              <a:extLst>
                <a:ext uri="{FF2B5EF4-FFF2-40B4-BE49-F238E27FC236}">
                  <a16:creationId xmlns:a16="http://schemas.microsoft.com/office/drawing/2014/main" id="{6743654D-4BD9-4688-87D0-A555060F7F44}"/>
                </a:ext>
              </a:extLst>
            </p:cNvPr>
            <p:cNvSpPr>
              <a:spLocks noChangeAspect="1"/>
            </p:cNvSpPr>
            <p:nvPr>
              <p:custDataLst>
                <p:tags r:id="rId3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1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297564"/>
                  </a:moveTo>
                  <a:arcTo wR="317500" hR="317500" stAng="-216000" swAng="164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5" name="Harvey 25/100 [25]">
              <a:extLst>
                <a:ext uri="{FF2B5EF4-FFF2-40B4-BE49-F238E27FC236}">
                  <a16:creationId xmlns:a16="http://schemas.microsoft.com/office/drawing/2014/main" id="{63728644-05FA-4385-B2AE-51BDE2F500AF}"/>
                </a:ext>
              </a:extLst>
            </p:cNvPr>
            <p:cNvSpPr>
              <a:spLocks noChangeAspect="1"/>
            </p:cNvSpPr>
            <p:nvPr>
              <p:custDataLst>
                <p:tags r:id="rId3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4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5000" y="317500"/>
                  </a:moveTo>
                  <a:arcTo wR="317500" hR="317500" stAng="0" swAng="162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6" name="Harvey 26/100 [26]">
              <a:extLst>
                <a:ext uri="{FF2B5EF4-FFF2-40B4-BE49-F238E27FC236}">
                  <a16:creationId xmlns:a16="http://schemas.microsoft.com/office/drawing/2014/main" id="{48BAA2F8-77AD-4F0E-BAB8-E0B69855A783}"/>
                </a:ext>
              </a:extLst>
            </p:cNvPr>
            <p:cNvSpPr>
              <a:spLocks noChangeAspect="1"/>
            </p:cNvSpPr>
            <p:nvPr>
              <p:custDataLst>
                <p:tags r:id="rId3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6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4373" y="337435"/>
                  </a:moveTo>
                  <a:arcTo wR="317500" hR="317500" stAng="216000" swAng="159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7" name="Harvey 27/100 [27]">
              <a:extLst>
                <a:ext uri="{FF2B5EF4-FFF2-40B4-BE49-F238E27FC236}">
                  <a16:creationId xmlns:a16="http://schemas.microsoft.com/office/drawing/2014/main" id="{96219058-74F9-4FB6-B3DF-396DDEA8C820}"/>
                </a:ext>
              </a:extLst>
            </p:cNvPr>
            <p:cNvSpPr>
              <a:spLocks noChangeAspect="1"/>
            </p:cNvSpPr>
            <p:nvPr>
              <p:custDataLst>
                <p:tags r:id="rId3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58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32496" y="357293"/>
                  </a:moveTo>
                  <a:arcTo wR="317500" hR="317500" stAng="432000" swAng="157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8" name="Harvey 28/100 [28]">
              <a:extLst>
                <a:ext uri="{FF2B5EF4-FFF2-40B4-BE49-F238E27FC236}">
                  <a16:creationId xmlns:a16="http://schemas.microsoft.com/office/drawing/2014/main" id="{53EB2F4A-330A-4D2D-BDCA-00ADB39E35A4}"/>
                </a:ext>
              </a:extLst>
            </p:cNvPr>
            <p:cNvSpPr>
              <a:spLocks noChangeAspect="1"/>
            </p:cNvSpPr>
            <p:nvPr>
              <p:custDataLst>
                <p:tags r:id="rId3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0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9376" y="376993"/>
                  </a:moveTo>
                  <a:arcTo wR="317500" hR="317500" stAng="648000" swAng="155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59" name="Harvey 29/100 [29]">
              <a:extLst>
                <a:ext uri="{FF2B5EF4-FFF2-40B4-BE49-F238E27FC236}">
                  <a16:creationId xmlns:a16="http://schemas.microsoft.com/office/drawing/2014/main" id="{11BFFC4F-82C0-48FC-9731-68ED638028E2}"/>
                </a:ext>
              </a:extLst>
            </p:cNvPr>
            <p:cNvSpPr>
              <a:spLocks noChangeAspect="1"/>
            </p:cNvSpPr>
            <p:nvPr>
              <p:custDataLst>
                <p:tags r:id="rId3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26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5025" y="396459"/>
                  </a:moveTo>
                  <a:arcTo wR="317500" hR="317500" stAng="863999" swAng="153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0" name="Harvey 30/100 [30]">
              <a:extLst>
                <a:ext uri="{FF2B5EF4-FFF2-40B4-BE49-F238E27FC236}">
                  <a16:creationId xmlns:a16="http://schemas.microsoft.com/office/drawing/2014/main" id="{B86820E6-F331-4956-BB3C-F026503EC773}"/>
                </a:ext>
              </a:extLst>
            </p:cNvPr>
            <p:cNvSpPr>
              <a:spLocks noChangeAspect="1"/>
            </p:cNvSpPr>
            <p:nvPr>
              <p:custDataLst>
                <p:tags r:id="rId3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4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9460" y="415612"/>
                  </a:moveTo>
                  <a:arcTo wR="317500" hR="317500" stAng="1080000" swAng="151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1" name="Harvey 31/100 [31]">
              <a:extLst>
                <a:ext uri="{FF2B5EF4-FFF2-40B4-BE49-F238E27FC236}">
                  <a16:creationId xmlns:a16="http://schemas.microsoft.com/office/drawing/2014/main" id="{04E8E28D-6A69-48B9-BD5A-627B016DEC30}"/>
                </a:ext>
              </a:extLst>
            </p:cNvPr>
            <p:cNvSpPr>
              <a:spLocks noChangeAspect="1"/>
            </p:cNvSpPr>
            <p:nvPr>
              <p:custDataLst>
                <p:tags r:id="rId4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6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12704" y="434379"/>
                  </a:moveTo>
                  <a:arcTo wR="317500" hR="317500" stAng="1295999" swAng="149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2" name="Harvey 32/100 [32]">
              <a:extLst>
                <a:ext uri="{FF2B5EF4-FFF2-40B4-BE49-F238E27FC236}">
                  <a16:creationId xmlns:a16="http://schemas.microsoft.com/office/drawing/2014/main" id="{D4F055B1-57CA-468B-BFF5-B09CC09B7F8E}"/>
                </a:ext>
              </a:extLst>
            </p:cNvPr>
            <p:cNvSpPr>
              <a:spLocks noChangeAspect="1"/>
            </p:cNvSpPr>
            <p:nvPr>
              <p:custDataLst>
                <p:tags r:id="rId4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69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4782" y="452684"/>
                  </a:moveTo>
                  <a:arcTo wR="317500" hR="317500" stAng="1512000" swAng="1468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3" name="Harvey 33/100 [33]">
              <a:extLst>
                <a:ext uri="{FF2B5EF4-FFF2-40B4-BE49-F238E27FC236}">
                  <a16:creationId xmlns:a16="http://schemas.microsoft.com/office/drawing/2014/main" id="{A13FE822-6756-41D8-9FEE-CDCCCFD70D4E}"/>
                </a:ext>
              </a:extLst>
            </p:cNvPr>
            <p:cNvSpPr>
              <a:spLocks noChangeAspect="1"/>
            </p:cNvSpPr>
            <p:nvPr>
              <p:custDataLst>
                <p:tags r:id="rId4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1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95727" y="470456"/>
                  </a:moveTo>
                  <a:arcTo wR="317500" hR="317500" stAng="1728000" swAng="144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4" name="Harvey 34/100 [34]">
              <a:extLst>
                <a:ext uri="{FF2B5EF4-FFF2-40B4-BE49-F238E27FC236}">
                  <a16:creationId xmlns:a16="http://schemas.microsoft.com/office/drawing/2014/main" id="{C0428AB4-531C-4FB0-BEE9-A34E1CE3DFDB}"/>
                </a:ext>
              </a:extLst>
            </p:cNvPr>
            <p:cNvSpPr>
              <a:spLocks noChangeAspect="1"/>
            </p:cNvSpPr>
            <p:nvPr>
              <p:custDataLst>
                <p:tags r:id="rId4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3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85574" y="487625"/>
                  </a:moveTo>
                  <a:arcTo wR="317500" hR="317500" stAng="1944000" swAng="1425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5" name="Harvey 35/100 [35]">
              <a:extLst>
                <a:ext uri="{FF2B5EF4-FFF2-40B4-BE49-F238E27FC236}">
                  <a16:creationId xmlns:a16="http://schemas.microsoft.com/office/drawing/2014/main" id="{FE3AA9F5-25B0-4D0A-BA39-80AE52C31FD6}"/>
                </a:ext>
              </a:extLst>
            </p:cNvPr>
            <p:cNvSpPr>
              <a:spLocks noChangeAspect="1"/>
            </p:cNvSpPr>
            <p:nvPr>
              <p:custDataLst>
                <p:tags r:id="rId4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55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74362" y="504121"/>
                  </a:moveTo>
                  <a:arcTo wR="317500" hR="317500" stAng="2159999" swAng="140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6" name="Harvey 36/100 [36]">
              <a:extLst>
                <a:ext uri="{FF2B5EF4-FFF2-40B4-BE49-F238E27FC236}">
                  <a16:creationId xmlns:a16="http://schemas.microsoft.com/office/drawing/2014/main" id="{8671F1B4-3564-48D3-80D9-366792282DB0}"/>
                </a:ext>
              </a:extLst>
            </p:cNvPr>
            <p:cNvSpPr>
              <a:spLocks noChangeAspect="1"/>
            </p:cNvSpPr>
            <p:nvPr>
              <p:custDataLst>
                <p:tags r:id="rId4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7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137" y="519882"/>
                  </a:moveTo>
                  <a:arcTo wR="317500" hR="317500" stAng="2375999" swAng="138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7" name="Harvey 37/100 [37]">
              <a:extLst>
                <a:ext uri="{FF2B5EF4-FFF2-40B4-BE49-F238E27FC236}">
                  <a16:creationId xmlns:a16="http://schemas.microsoft.com/office/drawing/2014/main" id="{3A63619A-8CA1-4B1A-85CD-335017F977BB}"/>
                </a:ext>
              </a:extLst>
            </p:cNvPr>
            <p:cNvSpPr>
              <a:spLocks noChangeAspect="1"/>
            </p:cNvSpPr>
            <p:nvPr>
              <p:custDataLst>
                <p:tags r:id="rId4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7991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48947" y="534843"/>
                  </a:moveTo>
                  <a:arcTo wR="317500" hR="317500" stAng="2591999" swAng="136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8" name="Harvey 38/100 [38]">
              <a:extLst>
                <a:ext uri="{FF2B5EF4-FFF2-40B4-BE49-F238E27FC236}">
                  <a16:creationId xmlns:a16="http://schemas.microsoft.com/office/drawing/2014/main" id="{F07198F2-D644-45A1-B0C6-9AAA450B0B4F}"/>
                </a:ext>
              </a:extLst>
            </p:cNvPr>
            <p:cNvSpPr>
              <a:spLocks noChangeAspect="1"/>
            </p:cNvSpPr>
            <p:nvPr>
              <p:custDataLst>
                <p:tags r:id="rId4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2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34843" y="548947"/>
                  </a:moveTo>
                  <a:arcTo wR="317500" hR="317500" stAng="2808000" swAng="1339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69" name="Harvey 39/100 [39]">
              <a:extLst>
                <a:ext uri="{FF2B5EF4-FFF2-40B4-BE49-F238E27FC236}">
                  <a16:creationId xmlns:a16="http://schemas.microsoft.com/office/drawing/2014/main" id="{D66457F8-1D40-4CF6-BE06-BF2C73978B03}"/>
                </a:ext>
              </a:extLst>
            </p:cNvPr>
            <p:cNvSpPr>
              <a:spLocks noChangeAspect="1"/>
            </p:cNvSpPr>
            <p:nvPr>
              <p:custDataLst>
                <p:tags r:id="rId4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4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19882" y="562137"/>
                  </a:moveTo>
                  <a:arcTo wR="317500" hR="317500" stAng="3024000" swAng="131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0" name="Harvey 40/100 [40]">
              <a:extLst>
                <a:ext uri="{FF2B5EF4-FFF2-40B4-BE49-F238E27FC236}">
                  <a16:creationId xmlns:a16="http://schemas.microsoft.com/office/drawing/2014/main" id="{400C163E-457D-4851-8DE9-6044378DACD8}"/>
                </a:ext>
              </a:extLst>
            </p:cNvPr>
            <p:cNvSpPr>
              <a:spLocks noChangeAspect="1"/>
            </p:cNvSpPr>
            <p:nvPr>
              <p:custDataLst>
                <p:tags r:id="rId4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6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04121" y="574362"/>
                  </a:moveTo>
                  <a:arcTo wR="317500" hR="317500" stAng="3240000" swAng="1296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1" name="Harvey 41/100 [41]">
              <a:extLst>
                <a:ext uri="{FF2B5EF4-FFF2-40B4-BE49-F238E27FC236}">
                  <a16:creationId xmlns:a16="http://schemas.microsoft.com/office/drawing/2014/main" id="{400ECAC2-B757-45C2-8548-03D5903937F8}"/>
                </a:ext>
              </a:extLst>
            </p:cNvPr>
            <p:cNvSpPr>
              <a:spLocks noChangeAspect="1"/>
            </p:cNvSpPr>
            <p:nvPr>
              <p:custDataLst>
                <p:tags r:id="rId5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88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87625" y="585574"/>
                  </a:moveTo>
                  <a:arcTo wR="317500" hR="317500" stAng="3455999" swAng="1274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2" name="Harvey 42/100 [42]">
              <a:extLst>
                <a:ext uri="{FF2B5EF4-FFF2-40B4-BE49-F238E27FC236}">
                  <a16:creationId xmlns:a16="http://schemas.microsoft.com/office/drawing/2014/main" id="{EB940494-301C-49A5-B898-9E2F6AD8C751}"/>
                </a:ext>
              </a:extLst>
            </p:cNvPr>
            <p:cNvSpPr>
              <a:spLocks noChangeAspect="1"/>
            </p:cNvSpPr>
            <p:nvPr>
              <p:custDataLst>
                <p:tags r:id="rId5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0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70456" y="595727"/>
                  </a:moveTo>
                  <a:arcTo wR="317500" hR="317500" stAng="3671999" swAng="1252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3" name="Harvey 43/100 [43]">
              <a:extLst>
                <a:ext uri="{FF2B5EF4-FFF2-40B4-BE49-F238E27FC236}">
                  <a16:creationId xmlns:a16="http://schemas.microsoft.com/office/drawing/2014/main" id="{E38BF466-C8AC-4453-964C-0721723B3488}"/>
                </a:ext>
              </a:extLst>
            </p:cNvPr>
            <p:cNvSpPr>
              <a:spLocks noChangeAspect="1"/>
            </p:cNvSpPr>
            <p:nvPr>
              <p:custDataLst>
                <p:tags r:id="rId5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2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52684" y="604782"/>
                  </a:moveTo>
                  <a:arcTo wR="317500" hR="317500" stAng="3888000" swAng="1231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4" name="Harvey 44/100 [44]">
              <a:extLst>
                <a:ext uri="{FF2B5EF4-FFF2-40B4-BE49-F238E27FC236}">
                  <a16:creationId xmlns:a16="http://schemas.microsoft.com/office/drawing/2014/main" id="{DF49DF1E-332B-43E4-9F7D-89231565DE6E}"/>
                </a:ext>
              </a:extLst>
            </p:cNvPr>
            <p:cNvSpPr>
              <a:spLocks noChangeAspect="1"/>
            </p:cNvSpPr>
            <p:nvPr>
              <p:custDataLst>
                <p:tags r:id="rId5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5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34379" y="612704"/>
                  </a:moveTo>
                  <a:arcTo wR="317500" hR="317500" stAng="4104000" swAng="120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5" name="Harvey 45/100 [45]">
              <a:extLst>
                <a:ext uri="{FF2B5EF4-FFF2-40B4-BE49-F238E27FC236}">
                  <a16:creationId xmlns:a16="http://schemas.microsoft.com/office/drawing/2014/main" id="{42546EA4-E042-4C37-B531-00EA031B1081}"/>
                </a:ext>
              </a:extLst>
            </p:cNvPr>
            <p:cNvSpPr>
              <a:spLocks noChangeAspect="1"/>
            </p:cNvSpPr>
            <p:nvPr>
              <p:custDataLst>
                <p:tags r:id="rId5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7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15612" y="619460"/>
                  </a:moveTo>
                  <a:arcTo wR="317500" hR="317500" stAng="4320000" swAng="118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6" name="Harvey 46/100 [46]">
              <a:extLst>
                <a:ext uri="{FF2B5EF4-FFF2-40B4-BE49-F238E27FC236}">
                  <a16:creationId xmlns:a16="http://schemas.microsoft.com/office/drawing/2014/main" id="{336A402D-2A22-4FA9-94E3-3417999DF4C6}"/>
                </a:ext>
              </a:extLst>
            </p:cNvPr>
            <p:cNvSpPr>
              <a:spLocks noChangeAspect="1"/>
            </p:cNvSpPr>
            <p:nvPr>
              <p:custDataLst>
                <p:tags r:id="rId5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99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6459" y="625025"/>
                  </a:moveTo>
                  <a:arcTo wR="317500" hR="317500" stAng="4536000" swAng="116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7" name="Harvey 47/100 [47]">
              <a:extLst>
                <a:ext uri="{FF2B5EF4-FFF2-40B4-BE49-F238E27FC236}">
                  <a16:creationId xmlns:a16="http://schemas.microsoft.com/office/drawing/2014/main" id="{B77E3120-DBD8-46FF-8E81-468CB9CA5556}"/>
                </a:ext>
              </a:extLst>
            </p:cNvPr>
            <p:cNvSpPr>
              <a:spLocks noChangeAspect="1"/>
            </p:cNvSpPr>
            <p:nvPr>
              <p:custDataLst>
                <p:tags r:id="rId5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1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76993" y="629376"/>
                  </a:moveTo>
                  <a:arcTo wR="317500" hR="317500" stAng="4751999" swAng="114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8" name="Harvey 48/100 [48]">
              <a:extLst>
                <a:ext uri="{FF2B5EF4-FFF2-40B4-BE49-F238E27FC236}">
                  <a16:creationId xmlns:a16="http://schemas.microsoft.com/office/drawing/2014/main" id="{C7DE051B-949B-435F-8FE3-5AC23BD79F00}"/>
                </a:ext>
              </a:extLst>
            </p:cNvPr>
            <p:cNvSpPr>
              <a:spLocks noChangeAspect="1"/>
            </p:cNvSpPr>
            <p:nvPr>
              <p:custDataLst>
                <p:tags r:id="rId5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36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57293" y="632496"/>
                  </a:moveTo>
                  <a:arcTo wR="317500" hR="317500" stAng="4967999" swAng="112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79" name="Harvey 49/100 [49]">
              <a:extLst>
                <a:ext uri="{FF2B5EF4-FFF2-40B4-BE49-F238E27FC236}">
                  <a16:creationId xmlns:a16="http://schemas.microsoft.com/office/drawing/2014/main" id="{CE87981A-50DC-469B-9BED-E410D9C4523C}"/>
                </a:ext>
              </a:extLst>
            </p:cNvPr>
            <p:cNvSpPr>
              <a:spLocks noChangeAspect="1"/>
            </p:cNvSpPr>
            <p:nvPr>
              <p:custDataLst>
                <p:tags r:id="rId5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5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37435" y="634373"/>
                  </a:moveTo>
                  <a:arcTo wR="317500" hR="317500" stAng="5184000" swAng="110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0" name="Harvey 50/100 [50]">
              <a:extLst>
                <a:ext uri="{FF2B5EF4-FFF2-40B4-BE49-F238E27FC236}">
                  <a16:creationId xmlns:a16="http://schemas.microsoft.com/office/drawing/2014/main" id="{09000150-37F1-44E7-90CE-823F3D818627}"/>
                </a:ext>
              </a:extLst>
            </p:cNvPr>
            <p:cNvSpPr>
              <a:spLocks noChangeAspect="1"/>
            </p:cNvSpPr>
            <p:nvPr>
              <p:custDataLst>
                <p:tags r:id="rId5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08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17500" y="635000"/>
                  </a:moveTo>
                  <a:arcTo wR="317500" hR="317500" stAng="5400000" swAng="108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1" name="Harvey 51/100 [51]">
              <a:extLst>
                <a:ext uri="{FF2B5EF4-FFF2-40B4-BE49-F238E27FC236}">
                  <a16:creationId xmlns:a16="http://schemas.microsoft.com/office/drawing/2014/main" id="{7C390C9B-400C-4298-9451-DDA21AE072A5}"/>
                </a:ext>
              </a:extLst>
            </p:cNvPr>
            <p:cNvSpPr>
              <a:spLocks noChangeAspect="1"/>
            </p:cNvSpPr>
            <p:nvPr>
              <p:custDataLst>
                <p:tags r:id="rId6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0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34373"/>
                  </a:moveTo>
                  <a:arcTo wR="317500" hR="317500" stAng="5616000" swAng="1058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2" name="Harvey 52/100 [52]">
              <a:extLst>
                <a:ext uri="{FF2B5EF4-FFF2-40B4-BE49-F238E27FC236}">
                  <a16:creationId xmlns:a16="http://schemas.microsoft.com/office/drawing/2014/main" id="{CD74444C-FD06-494D-A86F-F5A9EF3DF948}"/>
                </a:ext>
              </a:extLst>
            </p:cNvPr>
            <p:cNvSpPr>
              <a:spLocks noChangeAspect="1"/>
            </p:cNvSpPr>
            <p:nvPr>
              <p:custDataLst>
                <p:tags r:id="rId6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2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632496"/>
                  </a:moveTo>
                  <a:arcTo wR="317500" hR="317500" stAng="5832000" swAng="1036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3" name="Harvey 53/100 [53]">
              <a:extLst>
                <a:ext uri="{FF2B5EF4-FFF2-40B4-BE49-F238E27FC236}">
                  <a16:creationId xmlns:a16="http://schemas.microsoft.com/office/drawing/2014/main" id="{71C059AD-2B8D-4AC3-97AC-1C49D7484794}"/>
                </a:ext>
              </a:extLst>
            </p:cNvPr>
            <p:cNvSpPr>
              <a:spLocks noChangeAspect="1"/>
            </p:cNvSpPr>
            <p:nvPr>
              <p:custDataLst>
                <p:tags r:id="rId6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4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629376"/>
                  </a:moveTo>
                  <a:arcTo wR="317500" hR="317500" stAng="6048000" swAng="1015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4" name="Harvey 54/100 [54]">
              <a:extLst>
                <a:ext uri="{FF2B5EF4-FFF2-40B4-BE49-F238E27FC236}">
                  <a16:creationId xmlns:a16="http://schemas.microsoft.com/office/drawing/2014/main" id="{B31C6B8A-F9DD-4E14-B631-766D96C68862}"/>
                </a:ext>
              </a:extLst>
            </p:cNvPr>
            <p:cNvSpPr>
              <a:spLocks noChangeAspect="1"/>
            </p:cNvSpPr>
            <p:nvPr>
              <p:custDataLst>
                <p:tags r:id="rId6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6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625025"/>
                  </a:moveTo>
                  <a:arcTo wR="317500" hR="317500" stAng="6264000" swAng="99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5" name="Harvey 55/100 [55]">
              <a:extLst>
                <a:ext uri="{FF2B5EF4-FFF2-40B4-BE49-F238E27FC236}">
                  <a16:creationId xmlns:a16="http://schemas.microsoft.com/office/drawing/2014/main" id="{0BD4C0AF-89CD-4C1B-957F-8CA5A314A7FE}"/>
                </a:ext>
              </a:extLst>
            </p:cNvPr>
            <p:cNvSpPr>
              <a:spLocks noChangeAspect="1"/>
            </p:cNvSpPr>
            <p:nvPr>
              <p:custDataLst>
                <p:tags r:id="rId6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18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619460"/>
                  </a:moveTo>
                  <a:arcTo wR="317500" hR="317500" stAng="6480000" swAng="97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6" name="Harvey 56/100 [56]">
              <a:extLst>
                <a:ext uri="{FF2B5EF4-FFF2-40B4-BE49-F238E27FC236}">
                  <a16:creationId xmlns:a16="http://schemas.microsoft.com/office/drawing/2014/main" id="{91B10105-1727-4B9C-8FCD-3D334C87BDE6}"/>
                </a:ext>
              </a:extLst>
            </p:cNvPr>
            <p:cNvSpPr>
              <a:spLocks noChangeAspect="1"/>
            </p:cNvSpPr>
            <p:nvPr>
              <p:custDataLst>
                <p:tags r:id="rId6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0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612704"/>
                  </a:moveTo>
                  <a:arcTo wR="317500" hR="317500" stAng="6696000" swAng="95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7" name="Harvey 57/100 [57]">
              <a:extLst>
                <a:ext uri="{FF2B5EF4-FFF2-40B4-BE49-F238E27FC236}">
                  <a16:creationId xmlns:a16="http://schemas.microsoft.com/office/drawing/2014/main" id="{10898073-8095-4DE7-AD95-0F8C96BC360A}"/>
                </a:ext>
              </a:extLst>
            </p:cNvPr>
            <p:cNvSpPr>
              <a:spLocks noChangeAspect="1"/>
            </p:cNvSpPr>
            <p:nvPr>
              <p:custDataLst>
                <p:tags r:id="rId6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3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604782"/>
                  </a:moveTo>
                  <a:arcTo wR="317500" hR="317500" stAng="6911999" swAng="92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8" name="Harvey 58/100 [58]">
              <a:extLst>
                <a:ext uri="{FF2B5EF4-FFF2-40B4-BE49-F238E27FC236}">
                  <a16:creationId xmlns:a16="http://schemas.microsoft.com/office/drawing/2014/main" id="{6DAC7101-D4D8-448C-A304-03FD92F4726B}"/>
                </a:ext>
              </a:extLst>
            </p:cNvPr>
            <p:cNvSpPr>
              <a:spLocks noChangeAspect="1"/>
            </p:cNvSpPr>
            <p:nvPr>
              <p:custDataLst>
                <p:tags r:id="rId6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527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595727"/>
                  </a:moveTo>
                  <a:arcTo wR="317500" hR="317500" stAng="7127999" swAng="90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89" name="Harvey 59/100 [59]">
              <a:extLst>
                <a:ext uri="{FF2B5EF4-FFF2-40B4-BE49-F238E27FC236}">
                  <a16:creationId xmlns:a16="http://schemas.microsoft.com/office/drawing/2014/main" id="{217FF511-93A0-4626-AD9A-E3C9223AB082}"/>
                </a:ext>
              </a:extLst>
            </p:cNvPr>
            <p:cNvSpPr>
              <a:spLocks noChangeAspect="1"/>
            </p:cNvSpPr>
            <p:nvPr>
              <p:custDataLst>
                <p:tags r:id="rId6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74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585574"/>
                  </a:moveTo>
                  <a:arcTo wR="317500" hR="317500" stAng="7343999" swAng="88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0" name="Harvey 60/100 [60]">
              <a:extLst>
                <a:ext uri="{FF2B5EF4-FFF2-40B4-BE49-F238E27FC236}">
                  <a16:creationId xmlns:a16="http://schemas.microsoft.com/office/drawing/2014/main" id="{B174582B-2B02-49C0-BF3C-2F590DA4B376}"/>
                </a:ext>
              </a:extLst>
            </p:cNvPr>
            <p:cNvSpPr>
              <a:spLocks noChangeAspect="1"/>
            </p:cNvSpPr>
            <p:nvPr>
              <p:custDataLst>
                <p:tags r:id="rId6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29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574362"/>
                  </a:moveTo>
                  <a:arcTo wR="317500" hR="317500" stAng="7560000" swAng="86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1" name="Harvey 61/100 [61]">
              <a:extLst>
                <a:ext uri="{FF2B5EF4-FFF2-40B4-BE49-F238E27FC236}">
                  <a16:creationId xmlns:a16="http://schemas.microsoft.com/office/drawing/2014/main" id="{33DB99C1-7490-4472-9497-92CB0A05D37F}"/>
                </a:ext>
              </a:extLst>
            </p:cNvPr>
            <p:cNvSpPr>
              <a:spLocks noChangeAspect="1"/>
            </p:cNvSpPr>
            <p:nvPr>
              <p:custDataLst>
                <p:tags r:id="rId7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1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562137"/>
                  </a:moveTo>
                  <a:arcTo wR="317500" hR="317500" stAng="7776000" swAng="84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2" name="Harvey 62/100 [62]">
              <a:extLst>
                <a:ext uri="{FF2B5EF4-FFF2-40B4-BE49-F238E27FC236}">
                  <a16:creationId xmlns:a16="http://schemas.microsoft.com/office/drawing/2014/main" id="{5B3273E3-981C-4F41-B7C3-9586D2DDB606}"/>
                </a:ext>
              </a:extLst>
            </p:cNvPr>
            <p:cNvSpPr>
              <a:spLocks noChangeAspect="1"/>
            </p:cNvSpPr>
            <p:nvPr>
              <p:custDataLst>
                <p:tags r:id="rId7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3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548947"/>
                  </a:moveTo>
                  <a:arcTo wR="317500" hR="317500" stAng="7991999" swAng="82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3" name="Harvey 63/100 [63]">
              <a:extLst>
                <a:ext uri="{FF2B5EF4-FFF2-40B4-BE49-F238E27FC236}">
                  <a16:creationId xmlns:a16="http://schemas.microsoft.com/office/drawing/2014/main" id="{B054D749-7282-4A1A-A3AE-FCEA23483CB5}"/>
                </a:ext>
              </a:extLst>
            </p:cNvPr>
            <p:cNvSpPr>
              <a:spLocks noChangeAspect="1"/>
            </p:cNvSpPr>
            <p:nvPr>
              <p:custDataLst>
                <p:tags r:id="rId7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6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534843"/>
                  </a:moveTo>
                  <a:arcTo wR="317500" hR="317500" stAng="8208000" swAng="79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4" name="Harvey 64/100 [64]">
              <a:extLst>
                <a:ext uri="{FF2B5EF4-FFF2-40B4-BE49-F238E27FC236}">
                  <a16:creationId xmlns:a16="http://schemas.microsoft.com/office/drawing/2014/main" id="{FAD20644-5B4D-4DCF-905C-ADF42E9EB48E}"/>
                </a:ext>
              </a:extLst>
            </p:cNvPr>
            <p:cNvSpPr>
              <a:spLocks noChangeAspect="1"/>
            </p:cNvSpPr>
            <p:nvPr>
              <p:custDataLst>
                <p:tags r:id="rId7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38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519882"/>
                  </a:moveTo>
                  <a:arcTo wR="317500" hR="317500" stAng="8424000" swAng="777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5" name="Harvey 65/100 [65]">
              <a:extLst>
                <a:ext uri="{FF2B5EF4-FFF2-40B4-BE49-F238E27FC236}">
                  <a16:creationId xmlns:a16="http://schemas.microsoft.com/office/drawing/2014/main" id="{209F7C97-D7C7-4B24-BA42-05A1577E875F}"/>
                </a:ext>
              </a:extLst>
            </p:cNvPr>
            <p:cNvSpPr>
              <a:spLocks noChangeAspect="1"/>
            </p:cNvSpPr>
            <p:nvPr>
              <p:custDataLst>
                <p:tags r:id="rId7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0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504121"/>
                  </a:moveTo>
                  <a:arcTo wR="317500" hR="317500" stAng="8640000" swAng="75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6" name="Harvey 66/100 [66]">
              <a:extLst>
                <a:ext uri="{FF2B5EF4-FFF2-40B4-BE49-F238E27FC236}">
                  <a16:creationId xmlns:a16="http://schemas.microsoft.com/office/drawing/2014/main" id="{DF1C9977-12F0-4A6D-80C6-EE308E12725D}"/>
                </a:ext>
              </a:extLst>
            </p:cNvPr>
            <p:cNvSpPr>
              <a:spLocks noChangeAspect="1"/>
            </p:cNvSpPr>
            <p:nvPr>
              <p:custDataLst>
                <p:tags r:id="rId7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2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487625"/>
                  </a:moveTo>
                  <a:arcTo wR="317500" hR="317500" stAng="8856000" swAng="73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7" name="Harvey 67/100 [67]">
              <a:extLst>
                <a:ext uri="{FF2B5EF4-FFF2-40B4-BE49-F238E27FC236}">
                  <a16:creationId xmlns:a16="http://schemas.microsoft.com/office/drawing/2014/main" id="{A71F6A66-C058-4F2F-B290-FA1CC991F642}"/>
                </a:ext>
              </a:extLst>
            </p:cNvPr>
            <p:cNvSpPr>
              <a:spLocks noChangeAspect="1"/>
            </p:cNvSpPr>
            <p:nvPr>
              <p:custDataLst>
                <p:tags r:id="rId7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4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470456"/>
                  </a:moveTo>
                  <a:arcTo wR="317500" hR="317500" stAng="9072000" swAng="71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8" name="Harvey 68/100 [68]">
              <a:extLst>
                <a:ext uri="{FF2B5EF4-FFF2-40B4-BE49-F238E27FC236}">
                  <a16:creationId xmlns:a16="http://schemas.microsoft.com/office/drawing/2014/main" id="{3DEC417F-7D71-4C5B-8085-B1583B2FCCC6}"/>
                </a:ext>
              </a:extLst>
            </p:cNvPr>
            <p:cNvSpPr>
              <a:spLocks noChangeAspect="1"/>
            </p:cNvSpPr>
            <p:nvPr>
              <p:custDataLst>
                <p:tags r:id="rId7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6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452684"/>
                  </a:moveTo>
                  <a:arcTo wR="317500" hR="317500" stAng="9288000" swAng="69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9" name="Harvey 69/100 [69]">
              <a:extLst>
                <a:ext uri="{FF2B5EF4-FFF2-40B4-BE49-F238E27FC236}">
                  <a16:creationId xmlns:a16="http://schemas.microsoft.com/office/drawing/2014/main" id="{96A13EE1-EC22-4C01-B4AB-3EF6602FDFBA}"/>
                </a:ext>
              </a:extLst>
            </p:cNvPr>
            <p:cNvSpPr>
              <a:spLocks noChangeAspect="1"/>
            </p:cNvSpPr>
            <p:nvPr>
              <p:custDataLst>
                <p:tags r:id="rId7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490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434379"/>
                  </a:moveTo>
                  <a:arcTo wR="317500" hR="317500" stAng="9503999" swAng="66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0" name="Harvey 70/100 [70]">
              <a:extLst>
                <a:ext uri="{FF2B5EF4-FFF2-40B4-BE49-F238E27FC236}">
                  <a16:creationId xmlns:a16="http://schemas.microsoft.com/office/drawing/2014/main" id="{EFB4A714-9F67-4868-825D-66C4F537A5E2}"/>
                </a:ext>
              </a:extLst>
            </p:cNvPr>
            <p:cNvSpPr>
              <a:spLocks noChangeAspect="1"/>
            </p:cNvSpPr>
            <p:nvPr>
              <p:custDataLst>
                <p:tags r:id="rId7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119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415612"/>
                  </a:moveTo>
                  <a:arcTo wR="317500" hR="317500" stAng="9719999" swAng="64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1" name="Harvey 71/100 [71]">
              <a:extLst>
                <a:ext uri="{FF2B5EF4-FFF2-40B4-BE49-F238E27FC236}">
                  <a16:creationId xmlns:a16="http://schemas.microsoft.com/office/drawing/2014/main" id="{F19A226F-E078-4A46-A954-75FADD25402D}"/>
                </a:ext>
              </a:extLst>
            </p:cNvPr>
            <p:cNvSpPr>
              <a:spLocks noChangeAspect="1"/>
            </p:cNvSpPr>
            <p:nvPr>
              <p:custDataLst>
                <p:tags r:id="rId8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33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396459"/>
                  </a:moveTo>
                  <a:arcTo wR="317500" hR="317500" stAng="9936000" swAng="62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2" name="Harvey 72/100 [72]">
              <a:extLst>
                <a:ext uri="{FF2B5EF4-FFF2-40B4-BE49-F238E27FC236}">
                  <a16:creationId xmlns:a16="http://schemas.microsoft.com/office/drawing/2014/main" id="{756F7D21-1D93-4B57-ABFA-EE5584CBC7E6}"/>
                </a:ext>
              </a:extLst>
            </p:cNvPr>
            <p:cNvSpPr>
              <a:spLocks noChangeAspect="1"/>
            </p:cNvSpPr>
            <p:nvPr>
              <p:custDataLst>
                <p:tags r:id="rId8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5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376993"/>
                  </a:moveTo>
                  <a:arcTo wR="317500" hR="317500" stAng="10152000" swAng="60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3" name="Harvey 73/100 [73]">
              <a:extLst>
                <a:ext uri="{FF2B5EF4-FFF2-40B4-BE49-F238E27FC236}">
                  <a16:creationId xmlns:a16="http://schemas.microsoft.com/office/drawing/2014/main" id="{8B48008C-A1AB-43F4-817D-5E481F7E9337}"/>
                </a:ext>
              </a:extLst>
            </p:cNvPr>
            <p:cNvSpPr>
              <a:spLocks noChangeAspect="1"/>
            </p:cNvSpPr>
            <p:nvPr>
              <p:custDataLst>
                <p:tags r:id="rId8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7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357293"/>
                  </a:moveTo>
                  <a:arcTo wR="317500" hR="317500" stAng="10368000" swAng="58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4" name="Harvey 74/100 [74]">
              <a:extLst>
                <a:ext uri="{FF2B5EF4-FFF2-40B4-BE49-F238E27FC236}">
                  <a16:creationId xmlns:a16="http://schemas.microsoft.com/office/drawing/2014/main" id="{565E5A64-245E-4A5F-89BD-4A608EAB3F91}"/>
                </a:ext>
              </a:extLst>
            </p:cNvPr>
            <p:cNvSpPr>
              <a:spLocks noChangeAspect="1"/>
            </p:cNvSpPr>
            <p:nvPr>
              <p:custDataLst>
                <p:tags r:id="rId8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5983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337435"/>
                  </a:moveTo>
                  <a:arcTo wR="317500" hR="317500" stAng="10583999" swAng="56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5" name="Harvey 75/100 [75]">
              <a:extLst>
                <a:ext uri="{FF2B5EF4-FFF2-40B4-BE49-F238E27FC236}">
                  <a16:creationId xmlns:a16="http://schemas.microsoft.com/office/drawing/2014/main" id="{4D5F9994-73C2-4C23-BA0B-7566D8BE9160}"/>
                </a:ext>
              </a:extLst>
            </p:cNvPr>
            <p:cNvSpPr>
              <a:spLocks noChangeAspect="1"/>
            </p:cNvSpPr>
            <p:nvPr>
              <p:custDataLst>
                <p:tags r:id="rId8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20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0" y="317500"/>
                  </a:moveTo>
                  <a:arcTo wR="317500" hR="317500" stAng="10800000" swAng="540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6" name="Harvey 76/100 [76]">
              <a:extLst>
                <a:ext uri="{FF2B5EF4-FFF2-40B4-BE49-F238E27FC236}">
                  <a16:creationId xmlns:a16="http://schemas.microsoft.com/office/drawing/2014/main" id="{BD448083-14BE-4295-B4A4-AED8235312B8}"/>
                </a:ext>
              </a:extLst>
            </p:cNvPr>
            <p:cNvSpPr>
              <a:spLocks noChangeAspect="1"/>
            </p:cNvSpPr>
            <p:nvPr>
              <p:custDataLst>
                <p:tags r:id="rId8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41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26" y="297564"/>
                  </a:moveTo>
                  <a:arcTo wR="317500" hR="317500" stAng="11016000" swAng="518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7" name="Harvey 77/100 [77]">
              <a:extLst>
                <a:ext uri="{FF2B5EF4-FFF2-40B4-BE49-F238E27FC236}">
                  <a16:creationId xmlns:a16="http://schemas.microsoft.com/office/drawing/2014/main" id="{77931D2B-536D-4DE6-AE4C-CB9EA4DE4C61}"/>
                </a:ext>
              </a:extLst>
            </p:cNvPr>
            <p:cNvSpPr>
              <a:spLocks noChangeAspect="1"/>
            </p:cNvSpPr>
            <p:nvPr>
              <p:custDataLst>
                <p:tags r:id="rId8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63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03" y="277706"/>
                  </a:moveTo>
                  <a:arcTo wR="317500" hR="317500" stAng="11232000" swAng="496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8" name="Harvey 78/100 [78]">
              <a:extLst>
                <a:ext uri="{FF2B5EF4-FFF2-40B4-BE49-F238E27FC236}">
                  <a16:creationId xmlns:a16="http://schemas.microsoft.com/office/drawing/2014/main" id="{53E1ED11-19DD-4DE4-B566-1978E4E0FAF7}"/>
                </a:ext>
              </a:extLst>
            </p:cNvPr>
            <p:cNvSpPr>
              <a:spLocks noChangeAspect="1"/>
            </p:cNvSpPr>
            <p:nvPr>
              <p:custDataLst>
                <p:tags r:id="rId8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684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5623" y="258006"/>
                  </a:moveTo>
                  <a:arcTo wR="317500" hR="317500" stAng="11448000" swAng="475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9" name="Harvey 79/100 [79]">
              <a:extLst>
                <a:ext uri="{FF2B5EF4-FFF2-40B4-BE49-F238E27FC236}">
                  <a16:creationId xmlns:a16="http://schemas.microsoft.com/office/drawing/2014/main" id="{CCE175F0-4184-4D43-8EF9-EA2D4C1192B8}"/>
                </a:ext>
              </a:extLst>
            </p:cNvPr>
            <p:cNvSpPr>
              <a:spLocks noChangeAspect="1"/>
            </p:cNvSpPr>
            <p:nvPr>
              <p:custDataLst>
                <p:tags r:id="rId8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06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9974" y="238540"/>
                  </a:moveTo>
                  <a:arcTo wR="317500" hR="317500" stAng="11664000" swAng="453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0" name="Harvey 80/100 [80]">
              <a:extLst>
                <a:ext uri="{FF2B5EF4-FFF2-40B4-BE49-F238E27FC236}">
                  <a16:creationId xmlns:a16="http://schemas.microsoft.com/office/drawing/2014/main" id="{0A3700C8-F53E-4767-B37F-AC04E744EBAC}"/>
                </a:ext>
              </a:extLst>
            </p:cNvPr>
            <p:cNvSpPr>
              <a:spLocks noChangeAspect="1"/>
            </p:cNvSpPr>
            <p:nvPr>
              <p:custDataLst>
                <p:tags r:id="rId8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28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5539" y="219387"/>
                  </a:moveTo>
                  <a:arcTo wR="317500" hR="317500" stAng="11880000" swAng="431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1" name="Harvey 81/100 [81]">
              <a:extLst>
                <a:ext uri="{FF2B5EF4-FFF2-40B4-BE49-F238E27FC236}">
                  <a16:creationId xmlns:a16="http://schemas.microsoft.com/office/drawing/2014/main" id="{0BEC1370-E4B6-4E47-8F9F-15D7D8FB2CFC}"/>
                </a:ext>
              </a:extLst>
            </p:cNvPr>
            <p:cNvSpPr>
              <a:spLocks noChangeAspect="1"/>
            </p:cNvSpPr>
            <p:nvPr>
              <p:custDataLst>
                <p:tags r:id="rId9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49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2295" y="200620"/>
                  </a:moveTo>
                  <a:arcTo wR="317500" hR="317500" stAng="12096000" swAng="410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2" name="Harvey 82/100 [82]">
              <a:extLst>
                <a:ext uri="{FF2B5EF4-FFF2-40B4-BE49-F238E27FC236}">
                  <a16:creationId xmlns:a16="http://schemas.microsoft.com/office/drawing/2014/main" id="{4C25E3D8-02DA-44CC-A566-01AA84DC7AE3}"/>
                </a:ext>
              </a:extLst>
            </p:cNvPr>
            <p:cNvSpPr>
              <a:spLocks noChangeAspect="1"/>
            </p:cNvSpPr>
            <p:nvPr>
              <p:custDataLst>
                <p:tags r:id="rId9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71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0217" y="182315"/>
                  </a:moveTo>
                  <a:arcTo wR="317500" hR="317500" stAng="12312000" swAng="388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3" name="Harvey 83/100 [83]">
              <a:extLst>
                <a:ext uri="{FF2B5EF4-FFF2-40B4-BE49-F238E27FC236}">
                  <a16:creationId xmlns:a16="http://schemas.microsoft.com/office/drawing/2014/main" id="{D30E4CAB-D224-4135-96E3-C41420C5FF8C}"/>
                </a:ext>
              </a:extLst>
            </p:cNvPr>
            <p:cNvSpPr>
              <a:spLocks noChangeAspect="1"/>
            </p:cNvSpPr>
            <p:nvPr>
              <p:custDataLst>
                <p:tags r:id="rId9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792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39272" y="164543"/>
                  </a:moveTo>
                  <a:arcTo wR="317500" hR="317500" stAng="12528000" swAng="367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4" name="Harvey 84/100 [84]">
              <a:extLst>
                <a:ext uri="{FF2B5EF4-FFF2-40B4-BE49-F238E27FC236}">
                  <a16:creationId xmlns:a16="http://schemas.microsoft.com/office/drawing/2014/main" id="{86971F1C-765A-4BE9-BB2E-62BD40EB7C96}"/>
                </a:ext>
              </a:extLst>
            </p:cNvPr>
            <p:cNvSpPr>
              <a:spLocks noChangeAspect="1"/>
            </p:cNvSpPr>
            <p:nvPr>
              <p:custDataLst>
                <p:tags r:id="rId9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14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49425" y="147374"/>
                  </a:moveTo>
                  <a:arcTo wR="317500" hR="317500" stAng="12743999" swAng="345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5" name="Harvey 85/100 [85]">
              <a:extLst>
                <a:ext uri="{FF2B5EF4-FFF2-40B4-BE49-F238E27FC236}">
                  <a16:creationId xmlns:a16="http://schemas.microsoft.com/office/drawing/2014/main" id="{7027B79D-E0DD-4E78-BF9B-DF2A0C530F79}"/>
                </a:ext>
              </a:extLst>
            </p:cNvPr>
            <p:cNvSpPr>
              <a:spLocks noChangeAspect="1"/>
            </p:cNvSpPr>
            <p:nvPr>
              <p:custDataLst>
                <p:tags r:id="rId9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36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60637" y="130878"/>
                  </a:moveTo>
                  <a:arcTo wR="317500" hR="317500" stAng="12960000" swAng="324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6" name="Harvey 86/100 [86]">
              <a:extLst>
                <a:ext uri="{FF2B5EF4-FFF2-40B4-BE49-F238E27FC236}">
                  <a16:creationId xmlns:a16="http://schemas.microsoft.com/office/drawing/2014/main" id="{B7FD9411-38FE-4E5A-9662-49E94C7C02F5}"/>
                </a:ext>
              </a:extLst>
            </p:cNvPr>
            <p:cNvSpPr>
              <a:spLocks noChangeAspect="1"/>
            </p:cNvSpPr>
            <p:nvPr>
              <p:custDataLst>
                <p:tags r:id="rId9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57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72862" y="115117"/>
                  </a:moveTo>
                  <a:arcTo wR="317500" hR="317500" stAng="13176000" swAng="302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7" name="Harvey 87/100 [87]">
              <a:extLst>
                <a:ext uri="{FF2B5EF4-FFF2-40B4-BE49-F238E27FC236}">
                  <a16:creationId xmlns:a16="http://schemas.microsoft.com/office/drawing/2014/main" id="{9BFDFBFF-FD42-440B-83A2-ED71871262A4}"/>
                </a:ext>
              </a:extLst>
            </p:cNvPr>
            <p:cNvSpPr>
              <a:spLocks noChangeAspect="1"/>
            </p:cNvSpPr>
            <p:nvPr>
              <p:custDataLst>
                <p:tags r:id="rId9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879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86052" y="100156"/>
                  </a:moveTo>
                  <a:arcTo wR="317500" hR="317500" stAng="13392000" swAng="280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8" name="Harvey 88/100 [88]">
              <a:extLst>
                <a:ext uri="{FF2B5EF4-FFF2-40B4-BE49-F238E27FC236}">
                  <a16:creationId xmlns:a16="http://schemas.microsoft.com/office/drawing/2014/main" id="{CAD5BB42-5CEB-4C55-8223-90413902CB0C}"/>
                </a:ext>
              </a:extLst>
            </p:cNvPr>
            <p:cNvSpPr>
              <a:spLocks noChangeAspect="1"/>
            </p:cNvSpPr>
            <p:nvPr>
              <p:custDataLst>
                <p:tags r:id="rId9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00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00156" y="86052"/>
                  </a:moveTo>
                  <a:arcTo wR="317500" hR="317500" stAng="13608000" swAng="259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9" name="Harvey 89/100 [89]">
              <a:extLst>
                <a:ext uri="{FF2B5EF4-FFF2-40B4-BE49-F238E27FC236}">
                  <a16:creationId xmlns:a16="http://schemas.microsoft.com/office/drawing/2014/main" id="{69C7B28D-51E4-4227-9093-C514D42A9005}"/>
                </a:ext>
              </a:extLst>
            </p:cNvPr>
            <p:cNvSpPr>
              <a:spLocks noChangeAspect="1"/>
            </p:cNvSpPr>
            <p:nvPr>
              <p:custDataLst>
                <p:tags r:id="rId9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22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15117" y="72862"/>
                  </a:moveTo>
                  <a:arcTo wR="317500" hR="317500" stAng="13823999" swAng="2375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0" name="Harvey 90/100 [90]">
              <a:extLst>
                <a:ext uri="{FF2B5EF4-FFF2-40B4-BE49-F238E27FC236}">
                  <a16:creationId xmlns:a16="http://schemas.microsoft.com/office/drawing/2014/main" id="{3BEADF39-E00B-498D-8CC9-1D5C22643BCD}"/>
                </a:ext>
              </a:extLst>
            </p:cNvPr>
            <p:cNvSpPr>
              <a:spLocks noChangeAspect="1"/>
            </p:cNvSpPr>
            <p:nvPr>
              <p:custDataLst>
                <p:tags r:id="rId9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44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30878" y="60637"/>
                  </a:moveTo>
                  <a:arcTo wR="317500" hR="317500" stAng="14040000" swAng="2159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1" name="Harvey 91/100 [91]">
              <a:extLst>
                <a:ext uri="{FF2B5EF4-FFF2-40B4-BE49-F238E27FC236}">
                  <a16:creationId xmlns:a16="http://schemas.microsoft.com/office/drawing/2014/main" id="{110E6742-673F-4B41-964A-7CDD1E4E1D69}"/>
                </a:ext>
              </a:extLst>
            </p:cNvPr>
            <p:cNvSpPr>
              <a:spLocks noChangeAspect="1"/>
            </p:cNvSpPr>
            <p:nvPr>
              <p:custDataLst>
                <p:tags r:id="rId100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656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47374" y="49425"/>
                  </a:moveTo>
                  <a:arcTo wR="317500" hR="317500" stAng="14256000" swAng="1943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2" name="Harvey 92/100 [92]">
              <a:extLst>
                <a:ext uri="{FF2B5EF4-FFF2-40B4-BE49-F238E27FC236}">
                  <a16:creationId xmlns:a16="http://schemas.microsoft.com/office/drawing/2014/main" id="{86471447-BD67-40A7-9F08-A43B4D8F8BD8}"/>
                </a:ext>
              </a:extLst>
            </p:cNvPr>
            <p:cNvSpPr>
              <a:spLocks noChangeAspect="1"/>
            </p:cNvSpPr>
            <p:nvPr>
              <p:custDataLst>
                <p:tags r:id="rId101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1987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64543" y="39272"/>
                  </a:moveTo>
                  <a:arcTo wR="317500" hR="317500" stAng="14472000" swAng="1727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3" name="Harvey 93/100 [93]">
              <a:extLst>
                <a:ext uri="{FF2B5EF4-FFF2-40B4-BE49-F238E27FC236}">
                  <a16:creationId xmlns:a16="http://schemas.microsoft.com/office/drawing/2014/main" id="{4C0E595D-9D01-413C-9699-82CFF38A783B}"/>
                </a:ext>
              </a:extLst>
            </p:cNvPr>
            <p:cNvSpPr>
              <a:spLocks noChangeAspect="1"/>
            </p:cNvSpPr>
            <p:nvPr>
              <p:custDataLst>
                <p:tags r:id="rId102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08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182315" y="30217"/>
                  </a:moveTo>
                  <a:arcTo wR="317500" hR="317500" stAng="14688000" swAng="1511999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4" name="Harvey 94/100 [94]">
              <a:extLst>
                <a:ext uri="{FF2B5EF4-FFF2-40B4-BE49-F238E27FC236}">
                  <a16:creationId xmlns:a16="http://schemas.microsoft.com/office/drawing/2014/main" id="{E50798B7-8A83-431E-9EF2-5D67851CA417}"/>
                </a:ext>
              </a:extLst>
            </p:cNvPr>
            <p:cNvSpPr>
              <a:spLocks noChangeAspect="1"/>
            </p:cNvSpPr>
            <p:nvPr>
              <p:custDataLst>
                <p:tags r:id="rId103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30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00620" y="22295"/>
                  </a:moveTo>
                  <a:arcTo wR="317500" hR="317500" stAng="14903999" swAng="129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5" name="Harvey 95/100 [95]">
              <a:extLst>
                <a:ext uri="{FF2B5EF4-FFF2-40B4-BE49-F238E27FC236}">
                  <a16:creationId xmlns:a16="http://schemas.microsoft.com/office/drawing/2014/main" id="{D43B84EE-C86E-4D3F-90D2-DFB5E1CCA1D6}"/>
                </a:ext>
              </a:extLst>
            </p:cNvPr>
            <p:cNvSpPr>
              <a:spLocks noChangeAspect="1"/>
            </p:cNvSpPr>
            <p:nvPr>
              <p:custDataLst>
                <p:tags r:id="rId104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520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19387" y="15539"/>
                  </a:moveTo>
                  <a:arcTo wR="317500" hR="317500" stAng="15120000" swAng="1080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6" name="Harvey 96/100 [96]">
              <a:extLst>
                <a:ext uri="{FF2B5EF4-FFF2-40B4-BE49-F238E27FC236}">
                  <a16:creationId xmlns:a16="http://schemas.microsoft.com/office/drawing/2014/main" id="{196EA00D-C888-4D50-B739-5199600A5DE5}"/>
                </a:ext>
              </a:extLst>
            </p:cNvPr>
            <p:cNvSpPr>
              <a:spLocks noChangeAspect="1"/>
            </p:cNvSpPr>
            <p:nvPr>
              <p:custDataLst>
                <p:tags r:id="rId105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735999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38540" y="9974"/>
                  </a:moveTo>
                  <a:arcTo wR="317500" hR="317500" stAng="15335999" swAng="864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7" name="Harvey 97/100 [97]">
              <a:extLst>
                <a:ext uri="{FF2B5EF4-FFF2-40B4-BE49-F238E27FC236}">
                  <a16:creationId xmlns:a16="http://schemas.microsoft.com/office/drawing/2014/main" id="{0045E86D-0114-4DFD-BC58-E46759227C93}"/>
                </a:ext>
              </a:extLst>
            </p:cNvPr>
            <p:cNvSpPr>
              <a:spLocks noChangeAspect="1"/>
            </p:cNvSpPr>
            <p:nvPr>
              <p:custDataLst>
                <p:tags r:id="rId106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0952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58006" y="5623"/>
                  </a:moveTo>
                  <a:arcTo wR="317500" hR="317500" stAng="15552000" swAng="648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8" name="Harvey 98/100 [98]">
              <a:extLst>
                <a:ext uri="{FF2B5EF4-FFF2-40B4-BE49-F238E27FC236}">
                  <a16:creationId xmlns:a16="http://schemas.microsoft.com/office/drawing/2014/main" id="{464F7942-D723-4D2E-91EA-3AEF84D34459}"/>
                </a:ext>
              </a:extLst>
            </p:cNvPr>
            <p:cNvSpPr>
              <a:spLocks noChangeAspect="1"/>
            </p:cNvSpPr>
            <p:nvPr>
              <p:custDataLst>
                <p:tags r:id="rId107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168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77706" y="2503"/>
                  </a:moveTo>
                  <a:arcTo wR="317500" hR="317500" stAng="15768000" swAng="432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9" name="Harvey 99/100 [99]">
              <a:extLst>
                <a:ext uri="{FF2B5EF4-FFF2-40B4-BE49-F238E27FC236}">
                  <a16:creationId xmlns:a16="http://schemas.microsoft.com/office/drawing/2014/main" id="{C8E37BA9-454A-4082-B576-FC335CC3F86E}"/>
                </a:ext>
              </a:extLst>
            </p:cNvPr>
            <p:cNvSpPr>
              <a:spLocks noChangeAspect="1"/>
            </p:cNvSpPr>
            <p:nvPr>
              <p:custDataLst>
                <p:tags r:id="rId108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384000"/>
                  <a:lnTo>
                    <a:pt x="317500" y="317500"/>
                  </a:lnTo>
                  <a:close/>
                </a:path>
                <a:path w="635000" h="635000" fill="none">
                  <a:moveTo>
                    <a:pt x="297564" y="626"/>
                  </a:moveTo>
                  <a:arcTo wR="317500" hR="317500" stAng="15983999" swAng="216000"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0" name="Harvey 100/100 [100]">
              <a:extLst>
                <a:ext uri="{FF2B5EF4-FFF2-40B4-BE49-F238E27FC236}">
                  <a16:creationId xmlns:a16="http://schemas.microsoft.com/office/drawing/2014/main" id="{B0BC0277-15E0-4AB3-BCCF-B6B586D4D835}"/>
                </a:ext>
              </a:extLst>
            </p:cNvPr>
            <p:cNvSpPr>
              <a:spLocks noChangeAspect="1"/>
            </p:cNvSpPr>
            <p:nvPr>
              <p:custDataLst>
                <p:tags r:id="rId109"/>
              </p:custDataLst>
            </p:nvPr>
          </p:nvSpPr>
          <p:spPr>
            <a:xfrm>
              <a:off x="4334905" y="3282696"/>
              <a:ext cx="292608" cy="292608"/>
            </a:xfrm>
            <a:custGeom>
              <a:avLst/>
              <a:gdLst/>
              <a:ahLst/>
              <a:cxnLst/>
              <a:rect l="l" t="t" r="r" b="b"/>
              <a:pathLst>
                <a:path w="635000" h="635000">
                  <a:moveTo>
                    <a:pt x="317500" y="0"/>
                  </a:moveTo>
                  <a:arcTo wR="317500" hR="317500" stAng="16200000" swAng="21600000"/>
                  <a:close/>
                </a:path>
              </a:pathLst>
            </a:custGeom>
            <a:grpFill/>
            <a:ln w="19050" cmpd="sng">
              <a:solidFill>
                <a:schemeClr val="tx1"/>
              </a:solidFill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131" name="Footnote [Placeholder]" hidden="1">
            <a:extLst>
              <a:ext uri="{FF2B5EF4-FFF2-40B4-BE49-F238E27FC236}">
                <a16:creationId xmlns:a16="http://schemas.microsoft.com/office/drawing/2014/main" id="{8495ADBB-87DF-4E47-9C91-45D9C4AC8F45}"/>
              </a:ext>
            </a:extLst>
          </p:cNvPr>
          <p:cNvSpPr txBox="1"/>
          <p:nvPr userDrawn="1"/>
        </p:nvSpPr>
        <p:spPr>
          <a:xfrm>
            <a:off x="503238" y="5984668"/>
            <a:ext cx="1018820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900" kern="0" dirty="0">
                <a:ea typeface="Arial Unicode MS" pitchFamily="34" charset="-128"/>
                <a:cs typeface="Arial Unicode MS" pitchFamily="34" charset="-128"/>
              </a:rPr>
              <a:t>(r) Footnote</a:t>
            </a:r>
          </a:p>
        </p:txBody>
      </p:sp>
      <p:sp>
        <p:nvSpPr>
          <p:cNvPr id="132" name="Responsible [Sticker]" hidden="1">
            <a:extLst>
              <a:ext uri="{FF2B5EF4-FFF2-40B4-BE49-F238E27FC236}">
                <a16:creationId xmlns:a16="http://schemas.microsoft.com/office/drawing/2014/main" id="{B468B29C-7B96-4569-96EE-F47CF951513B}"/>
              </a:ext>
            </a:extLst>
          </p:cNvPr>
          <p:cNvSpPr>
            <a:spLocks/>
          </p:cNvSpPr>
          <p:nvPr userDrawn="1"/>
        </p:nvSpPr>
        <p:spPr>
          <a:xfrm>
            <a:off x="10071105" y="896931"/>
            <a:ext cx="2124070" cy="59540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Responsible: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Name Lastname</a:t>
            </a:r>
          </a:p>
        </p:txBody>
      </p:sp>
      <p:sp>
        <p:nvSpPr>
          <p:cNvPr id="133" name="Discussion [Sticker]" hidden="1">
            <a:extLst>
              <a:ext uri="{FF2B5EF4-FFF2-40B4-BE49-F238E27FC236}">
                <a16:creationId xmlns:a16="http://schemas.microsoft.com/office/drawing/2014/main" id="{9A1CD764-7821-44EC-ADA1-C483C992546C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Roboto Medium" panose="02000000000000000000" pitchFamily="2" charset="0"/>
                <a:cs typeface="+mn-cs"/>
              </a:rPr>
              <a:t>For discussion</a:t>
            </a:r>
          </a:p>
        </p:txBody>
      </p:sp>
      <p:sp>
        <p:nvSpPr>
          <p:cNvPr id="134" name="Internal [Sticker]" hidden="1">
            <a:extLst>
              <a:ext uri="{FF2B5EF4-FFF2-40B4-BE49-F238E27FC236}">
                <a16:creationId xmlns:a16="http://schemas.microsoft.com/office/drawing/2014/main" id="{B6FC9C5D-FC2A-46D7-A941-BF2C841A2865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Internal use only</a:t>
            </a:r>
          </a:p>
        </p:txBody>
      </p:sp>
      <p:sp>
        <p:nvSpPr>
          <p:cNvPr id="135" name="Final [Sticker]" hidden="1">
            <a:extLst>
              <a:ext uri="{FF2B5EF4-FFF2-40B4-BE49-F238E27FC236}">
                <a16:creationId xmlns:a16="http://schemas.microsoft.com/office/drawing/2014/main" id="{EF8BE20D-18E3-40D7-A5DA-108105F38AFC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Final slide</a:t>
            </a:r>
          </a:p>
        </p:txBody>
      </p:sp>
      <p:sp>
        <p:nvSpPr>
          <p:cNvPr id="136" name="Backup [Sticker]" hidden="1">
            <a:extLst>
              <a:ext uri="{FF2B5EF4-FFF2-40B4-BE49-F238E27FC236}">
                <a16:creationId xmlns:a16="http://schemas.microsoft.com/office/drawing/2014/main" id="{75EB5107-168F-4341-A51A-3E0EC2311F17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Backup</a:t>
            </a:r>
          </a:p>
        </p:txBody>
      </p:sp>
      <p:sp>
        <p:nvSpPr>
          <p:cNvPr id="137" name="Update [Sticker]" hidden="1">
            <a:extLst>
              <a:ext uri="{FF2B5EF4-FFF2-40B4-BE49-F238E27FC236}">
                <a16:creationId xmlns:a16="http://schemas.microsoft.com/office/drawing/2014/main" id="{D929BCB4-707F-4791-A475-B37763C376C6}"/>
              </a:ext>
            </a:extLst>
          </p:cNvPr>
          <p:cNvSpPr>
            <a:spLocks/>
          </p:cNvSpPr>
          <p:nvPr userDrawn="1"/>
        </p:nvSpPr>
        <p:spPr>
          <a:xfrm>
            <a:off x="10071105" y="896921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Update data</a:t>
            </a:r>
          </a:p>
        </p:txBody>
      </p:sp>
      <p:sp>
        <p:nvSpPr>
          <p:cNvPr id="138" name="Dummy [Sticker]" hidden="1">
            <a:extLst>
              <a:ext uri="{FF2B5EF4-FFF2-40B4-BE49-F238E27FC236}">
                <a16:creationId xmlns:a16="http://schemas.microsoft.com/office/drawing/2014/main" id="{26325548-081C-48A0-A68E-5CA2A59148D7}"/>
              </a:ext>
            </a:extLst>
          </p:cNvPr>
          <p:cNvSpPr>
            <a:spLocks/>
          </p:cNvSpPr>
          <p:nvPr userDrawn="1"/>
        </p:nvSpPr>
        <p:spPr>
          <a:xfrm>
            <a:off x="10071105" y="896920"/>
            <a:ext cx="2124070" cy="29564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19050" cap="flat" cmpd="sng" algn="ctr">
            <a:noFill/>
            <a:prstDash val="solid"/>
          </a:ln>
          <a:effectLst/>
        </p:spPr>
        <p:txBody>
          <a:bodyPr lIns="322318" tIns="46556" rIns="89533" bIns="46556"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95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</a:rPr>
              <a:t>Dummy data</a:t>
            </a:r>
          </a:p>
        </p:txBody>
      </p:sp>
      <p:sp>
        <p:nvSpPr>
          <p:cNvPr id="139" name="Formatting [Comment]" hidden="1">
            <a:extLst>
              <a:ext uri="{FF2B5EF4-FFF2-40B4-BE49-F238E27FC236}">
                <a16:creationId xmlns:a16="http://schemas.microsoft.com/office/drawing/2014/main" id="{A43B4339-3778-4A62-8434-905641533AE5}"/>
              </a:ext>
            </a:extLst>
          </p:cNvPr>
          <p:cNvSpPr>
            <a:spLocks/>
          </p:cNvSpPr>
          <p:nvPr userDrawn="1"/>
        </p:nvSpPr>
        <p:spPr>
          <a:xfrm>
            <a:off x="9483344" y="1097679"/>
            <a:ext cx="2479101" cy="1277432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0A0A0A"/>
              </a:solidFill>
              <a:effectLst/>
              <a:uLnTx/>
              <a:uFillTx/>
            </a:endParaRPr>
          </a:p>
        </p:txBody>
      </p:sp>
      <p:sp>
        <p:nvSpPr>
          <p:cNvPr id="140" name="Content [Comment]" hidden="1">
            <a:extLst>
              <a:ext uri="{FF2B5EF4-FFF2-40B4-BE49-F238E27FC236}">
                <a16:creationId xmlns:a16="http://schemas.microsoft.com/office/drawing/2014/main" id="{161EC9C5-7BA6-4B4E-859C-15F67506A917}"/>
              </a:ext>
            </a:extLst>
          </p:cNvPr>
          <p:cNvSpPr>
            <a:spLocks/>
          </p:cNvSpPr>
          <p:nvPr userDrawn="1"/>
        </p:nvSpPr>
        <p:spPr>
          <a:xfrm>
            <a:off x="9483344" y="1097671"/>
            <a:ext cx="2479101" cy="1277440"/>
          </a:xfrm>
          <a:prstGeom prst="wedgeRectCallout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lIns="143252" tIns="143252" rIns="143252" bIns="143252" rtlCol="0" anchor="t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&lt;initials&gt; &lt;date&gt;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yyyy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-MM-dd </a:t>
            </a:r>
            <a:r>
              <a:rPr kumimoji="0" lang="en-US" sz="1200" b="0" i="0" u="none" strike="noStrike" kern="0" cap="none" spc="0" normalizeH="0" baseline="0" noProof="0" dirty="0" err="1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hh:mm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A0A0A"/>
                </a:solidFill>
                <a:effectLst/>
                <a:uLnTx/>
                <a:uFillTx/>
              </a:rPr>
              <a:t>&lt;/date&gt;: </a:t>
            </a:r>
          </a:p>
        </p:txBody>
      </p:sp>
      <p:sp>
        <p:nvSpPr>
          <p:cNvPr id="141" name="Draft [Sticker]" hidden="1">
            <a:extLst>
              <a:ext uri="{FF2B5EF4-FFF2-40B4-BE49-F238E27FC236}">
                <a16:creationId xmlns:a16="http://schemas.microsoft.com/office/drawing/2014/main" id="{BFFB0CDE-ABC5-4213-9CCB-29844DCD6D92}"/>
              </a:ext>
            </a:extLst>
          </p:cNvPr>
          <p:cNvSpPr/>
          <p:nvPr userDrawn="1"/>
        </p:nvSpPr>
        <p:spPr bwMode="gray">
          <a:xfrm rot="18900000">
            <a:off x="2916643" y="2819462"/>
            <a:ext cx="6361889" cy="1219077"/>
          </a:xfrm>
          <a:prstGeom prst="rect">
            <a:avLst/>
          </a:prstGeom>
          <a:noFill/>
          <a:ln w="25400" algn="ctr">
            <a:noFill/>
            <a:miter lim="800000"/>
            <a:headEnd/>
            <a:tailEnd/>
          </a:ln>
        </p:spPr>
        <p:txBody>
          <a:bodyPr lIns="90000" tIns="72000" rIns="90000" bIns="72000" rtlCol="0" anchor="ctr"/>
          <a:lstStyle/>
          <a:p>
            <a:pPr marR="0" algn="ctr" defTabSz="91440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  <a:tabLst/>
            </a:pPr>
            <a:r>
              <a:rPr kumimoji="0" lang="en-US" sz="8800" b="1" i="0" u="none" strike="noStrike" kern="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ea typeface="Arial Unicode MS" pitchFamily="34" charset="-128"/>
                <a:cs typeface="Arial Unicode MS" pitchFamily="34" charset="-128"/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1170909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</p:sldLayoutIdLst>
  <p:hf hdr="0" ftr="0" dt="0"/>
  <p:txStyles>
    <p:titleStyle>
      <a:lvl1pPr algn="l" defTabSz="1088558" rtl="0" eaLnBrk="1" latinLnBrk="0" hangingPunct="1">
        <a:spcBef>
          <a:spcPct val="0"/>
        </a:spcBef>
        <a:buNone/>
        <a:defRPr sz="2400" b="1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1088558" rtl="0" eaLnBrk="1" latinLnBrk="0" hangingPunct="1">
        <a:spcBef>
          <a:spcPts val="1800"/>
        </a:spcBef>
        <a:buClr>
          <a:schemeClr val="accent1"/>
        </a:buClr>
        <a:buSzPct val="80000"/>
        <a:buFontTx/>
        <a:buNone/>
        <a:defRPr sz="20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179964" indent="-179964" algn="l" defTabSz="1088558" rtl="0" eaLnBrk="1" latinLnBrk="0" hangingPunct="1">
        <a:spcBef>
          <a:spcPts val="600"/>
        </a:spcBef>
        <a:buClr>
          <a:schemeClr val="accent1"/>
        </a:buClr>
        <a:buSzPct val="100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358775" indent="-179388" algn="l" defTabSz="1088558" rtl="0" eaLnBrk="1" latinLnBrk="0" hangingPunct="1">
        <a:spcBef>
          <a:spcPts val="300"/>
        </a:spcBef>
        <a:buClr>
          <a:schemeClr val="tx1"/>
        </a:buClr>
        <a:buSzPct val="100000"/>
        <a:buFont typeface="Arial" panose="020B0604020202020204" pitchFamily="34" charset="0"/>
        <a:buChar char="–"/>
        <a:defRPr lang="en-US" sz="1800" kern="1200" noProof="0" dirty="0" smtClean="0">
          <a:solidFill>
            <a:schemeClr val="tx1"/>
          </a:solidFill>
          <a:latin typeface="+mn-lt"/>
          <a:ea typeface="+mn-ea"/>
          <a:cs typeface="+mn-cs"/>
        </a:defRPr>
      </a:lvl3pPr>
      <a:lvl4pPr marL="539892" indent="-179964" algn="l" defTabSz="1088558" rtl="0" eaLnBrk="1" latinLnBrk="0" hangingPunct="1">
        <a:spcBef>
          <a:spcPts val="300"/>
        </a:spcBef>
        <a:buClr>
          <a:schemeClr val="tx1"/>
        </a:buClr>
        <a:buSzPct val="120000"/>
        <a:buFont typeface="Arial" pitchFamily="34" charset="0"/>
        <a:buChar char="▫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719856" indent="-179964" algn="l" defTabSz="1088558" rtl="0" eaLnBrk="1" latinLnBrk="0" hangingPunct="1">
        <a:spcBef>
          <a:spcPts val="100"/>
        </a:spcBef>
        <a:buClr>
          <a:schemeClr val="tx1"/>
        </a:buClr>
        <a:buSzPct val="100000"/>
        <a:buFont typeface="Symbol" panose="05050102010706020507" pitchFamily="18" charset="2"/>
        <a:buChar char="-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993535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814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09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373" indent="-272140" algn="l" defTabSz="1088558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279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558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837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11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396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5675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9954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4233" algn="l" defTabSz="1088558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customXml" Target="../../customXml/item13.xml"/><Relationship Id="rId1" Type="http://schemas.openxmlformats.org/officeDocument/2006/relationships/customXml" Target="../../customXml/item12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customXml" Target="../../customXml/item15.xml"/><Relationship Id="rId1" Type="http://schemas.openxmlformats.org/officeDocument/2006/relationships/customXml" Target="../../customXml/item14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1.xml"/><Relationship Id="rId2" Type="http://schemas.openxmlformats.org/officeDocument/2006/relationships/customXml" Target="../../customXml/item17.xml"/><Relationship Id="rId1" Type="http://schemas.openxmlformats.org/officeDocument/2006/relationships/customXml" Target="../../customXml/item16.xml"/><Relationship Id="rId4" Type="http://schemas.openxmlformats.org/officeDocument/2006/relationships/notesSlide" Target="../notesSlides/notesSlid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resentation Title"/>
          <p:cNvSpPr>
            <a:spLocks noGrp="1"/>
          </p:cNvSpPr>
          <p:nvPr>
            <p:ph type="title"/>
          </p:nvPr>
        </p:nvSpPr>
        <p:spPr>
          <a:xfrm>
            <a:off x="288000" y="4024430"/>
            <a:ext cx="10899174" cy="997196"/>
          </a:xfrm>
        </p:spPr>
        <p:txBody>
          <a:bodyPr/>
          <a:lstStyle/>
          <a:p>
            <a:r>
              <a:rPr lang="en-US"/>
              <a:t>Creating a Service PO Invoice </a:t>
            </a:r>
            <a:r>
              <a:rPr lang="en-US" dirty="0"/>
              <a:t>with Auto-generated Service Entry Sheet</a:t>
            </a:r>
            <a:endParaRPr lang="de-DE" dirty="0"/>
          </a:p>
        </p:txBody>
      </p:sp>
      <p:pic>
        <p:nvPicPr>
          <p:cNvPr id="17" name="Illustration">
            <a:extLst>
              <a:ext uri="{FF2B5EF4-FFF2-40B4-BE49-F238E27FC236}">
                <a16:creationId xmlns:a16="http://schemas.microsoft.com/office/drawing/2014/main" id="{FD14F36E-07D2-4603-8052-37711C0D34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 rotWithShape="1">
          <a:blip r:embed="rId5"/>
          <a:srcRect t="3115" b="3115"/>
          <a:stretch/>
        </p:blipFill>
        <p:spPr>
          <a:xfrm>
            <a:off x="1" y="0"/>
            <a:ext cx="12195174" cy="3430006"/>
          </a:xfrm>
        </p:spPr>
      </p:pic>
      <p:sp>
        <p:nvSpPr>
          <p:cNvPr id="5" name="TextBox 4" descr="{&quot;templafy&quot;:{&quot;id&quot;:&quot;945fe304-ff95-4f58-91d3-1e5ae2645d09&quot;}}">
            <a:extLst>
              <a:ext uri="{FF2B5EF4-FFF2-40B4-BE49-F238E27FC236}">
                <a16:creationId xmlns:a16="http://schemas.microsoft.com/office/drawing/2014/main" id="{2D48D5CF-38CD-307A-A16B-ACB3AD755A3F}"/>
              </a:ext>
            </a:extLst>
          </p:cNvPr>
          <p:cNvSpPr txBox="1"/>
          <p:nvPr/>
        </p:nvSpPr>
        <p:spPr>
          <a:xfrm>
            <a:off x="280987" y="5329458"/>
            <a:ext cx="5402236" cy="223148"/>
          </a:xfrm>
          <a:prstGeom prst="rect">
            <a:avLst/>
          </a:prstGeom>
          <a:noFill/>
        </p:spPr>
        <p:txBody>
          <a:bodyPr wrap="square" lIns="0" tIns="0" rIns="0" bIns="0" rtlCol="0" anchor="b" anchorCtr="0">
            <a:noAutofit/>
          </a:bodyPr>
          <a:lstStyle/>
          <a:p>
            <a:pPr algn="l"/>
            <a:r>
              <a:rPr lang="en-GB" sz="1400" dirty="0">
                <a:solidFill>
                  <a:schemeClr val="tx1"/>
                </a:solidFill>
                <a:latin typeface="+mn-lt"/>
              </a:rPr>
              <a:t>April, 2023</a:t>
            </a:r>
          </a:p>
        </p:txBody>
      </p:sp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3395721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91AAD2F1-0501-4B98-933C-5E7D74E143B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7611" y="3427428"/>
            <a:ext cx="11186477" cy="905086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Click Create Invoice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Click Standard Invoice</a:t>
            </a:r>
          </a:p>
        </p:txBody>
      </p:sp>
      <p:sp>
        <p:nvSpPr>
          <p:cNvPr id="24" name="Title"/>
          <p:cNvSpPr>
            <a:spLocks noGrp="1"/>
          </p:cNvSpPr>
          <p:nvPr>
            <p:ph type="title"/>
          </p:nvPr>
        </p:nvSpPr>
        <p:spPr bwMode="gray">
          <a:xfrm>
            <a:off x="339234" y="3005685"/>
            <a:ext cx="11186476" cy="1477328"/>
          </a:xfrm>
        </p:spPr>
        <p:txBody>
          <a:bodyPr/>
          <a:lstStyle/>
          <a:p>
            <a:r>
              <a:rPr lang="en-US" dirty="0"/>
              <a:t>From the open Purchase Order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274DB0C3-EFBF-4DC6-A720-6725D07A84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3013"/>
            <a:ext cx="12195175" cy="201652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CE24A18-DA66-4FE1-93E3-9AE90D00DCDA}"/>
              </a:ext>
            </a:extLst>
          </p:cNvPr>
          <p:cNvSpPr txBox="1"/>
          <p:nvPr/>
        </p:nvSpPr>
        <p:spPr>
          <a:xfrm>
            <a:off x="339235" y="1689142"/>
            <a:ext cx="11343230" cy="106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When is a Service Entry Sheet Required?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800" kern="0" dirty="0">
                <a:ea typeface="Arial Unicode MS" pitchFamily="34" charset="-128"/>
                <a:cs typeface="Arial Unicode MS" pitchFamily="34" charset="-128"/>
              </a:rPr>
              <a:t>Service Entry Sheets will need to be tied to an Invoice when there are line items on a Purchase Order being referenced that pertain to service(s)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77BB951-D433-463F-8E53-CCB0C158A301}"/>
              </a:ext>
            </a:extLst>
          </p:cNvPr>
          <p:cNvSpPr txBox="1"/>
          <p:nvPr/>
        </p:nvSpPr>
        <p:spPr>
          <a:xfrm>
            <a:off x="339234" y="401827"/>
            <a:ext cx="11343230" cy="10618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j-ea"/>
                <a:cs typeface="+mj-cs"/>
              </a:rPr>
              <a:t>What is a Service Entry Sheet?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sz="1800" kern="0" dirty="0">
                <a:ea typeface="Arial Unicode MS" pitchFamily="34" charset="-128"/>
                <a:cs typeface="Arial Unicode MS" pitchFamily="34" charset="-128"/>
              </a:rPr>
              <a:t>A Service Entry Sheet is an electronic record that contains details of services that have been performed by a Supplier based on the agreed terms of a Purchase Order</a:t>
            </a:r>
          </a:p>
        </p:txBody>
      </p:sp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36027494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384F79-FEE5-41A8-B4DE-138507A8DE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4001" y="1175384"/>
            <a:ext cx="11186477" cy="1064477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This can either be closed on a case by case basis, or you can choose to not have the warning show again</a:t>
            </a:r>
          </a:p>
          <a:p>
            <a:pPr marL="522864" lvl="1" indent="-342900">
              <a:buFont typeface="Arial" panose="020B0604020202020204" pitchFamily="34" charset="0"/>
              <a:buChar char="•"/>
            </a:pPr>
            <a:r>
              <a:rPr lang="en-US" b="1" dirty="0"/>
              <a:t>Note: </a:t>
            </a:r>
            <a:r>
              <a:rPr lang="en-US" dirty="0"/>
              <a:t>this warning will not pop up if you have already chosen in the past to not show the message again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D76CD31-327B-4BF4-99EF-86128D5944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1" y="492987"/>
            <a:ext cx="11186476" cy="369332"/>
          </a:xfrm>
        </p:spPr>
        <p:txBody>
          <a:bodyPr/>
          <a:lstStyle/>
          <a:p>
            <a:r>
              <a:rPr lang="en-US" dirty="0"/>
              <a:t>Auto-generation warning pop-up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0C5B376-7AA7-4D9A-AE57-6CE1D1C5B8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906" y="2681637"/>
            <a:ext cx="9609524" cy="3228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319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8B9FB2B-B392-463F-93D5-3232303925E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98524" y="1150612"/>
            <a:ext cx="3706775" cy="1914569"/>
          </a:xfrm>
        </p:spPr>
        <p:txBody>
          <a:bodyPr>
            <a:normAutofit/>
          </a:bodyPr>
          <a:lstStyle/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A. </a:t>
            </a:r>
            <a:r>
              <a:rPr lang="en-US" dirty="0"/>
              <a:t>Invoice ID 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B. </a:t>
            </a:r>
            <a:r>
              <a:rPr lang="en-US" dirty="0"/>
              <a:t>Service Description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C. </a:t>
            </a:r>
            <a:r>
              <a:rPr lang="en-US" dirty="0"/>
              <a:t>Supplier Tax ID (US &amp; CA)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077E776-F398-4F6D-9F12-F872154A6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4274" y="596613"/>
            <a:ext cx="11186476" cy="369332"/>
          </a:xfrm>
        </p:spPr>
        <p:txBody>
          <a:bodyPr/>
          <a:lstStyle/>
          <a:p>
            <a:r>
              <a:rPr lang="en-US" dirty="0"/>
              <a:t>Enter Invoice Details:</a:t>
            </a:r>
          </a:p>
        </p:txBody>
      </p:sp>
      <p:sp>
        <p:nvSpPr>
          <p:cNvPr id="20" name="Text Placeholder 4">
            <a:extLst>
              <a:ext uri="{FF2B5EF4-FFF2-40B4-BE49-F238E27FC236}">
                <a16:creationId xmlns:a16="http://schemas.microsoft.com/office/drawing/2014/main" id="{DE8CFD32-6B15-27C0-3C91-3A7267BC9EB2}"/>
              </a:ext>
            </a:extLst>
          </p:cNvPr>
          <p:cNvSpPr txBox="1">
            <a:spLocks/>
          </p:cNvSpPr>
          <p:nvPr/>
        </p:nvSpPr>
        <p:spPr bwMode="black">
          <a:xfrm>
            <a:off x="4305299" y="1150611"/>
            <a:ext cx="3511776" cy="1914569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19856" indent="-179964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D. </a:t>
            </a:r>
            <a:r>
              <a:rPr lang="en-US" dirty="0"/>
              <a:t>Service Start Date</a:t>
            </a:r>
          </a:p>
          <a:p>
            <a:pPr marL="342900" indent="-342900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E. </a:t>
            </a:r>
            <a:r>
              <a:rPr lang="en-US" dirty="0"/>
              <a:t>Service End Date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B75660B2-3C0A-7CEA-19D2-42D5AB6351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524" y="2372535"/>
            <a:ext cx="11117226" cy="4010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4156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027CC0-F23B-4C2E-ADCC-B3D22CEDCA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3999" y="1043749"/>
            <a:ext cx="11186477" cy="1087136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dirty="0"/>
              <a:t>Supplier VAT/Tax ID (Non-US &amp; CA)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dirty="0"/>
              <a:t>Customer VAT/Tax ID (Non-US &amp; CA) </a:t>
            </a:r>
          </a:p>
          <a:p>
            <a:pPr marL="701675" lvl="2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sz="1700" dirty="0"/>
              <a:t>Customer VAT/Tax ID should auto-populate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AA2ED3C-2772-46FB-B068-2BAAECCEF1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979" y="2130885"/>
            <a:ext cx="11672515" cy="2008489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E77B82DA-838B-496E-D839-8B4B05E4B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999" y="391222"/>
            <a:ext cx="11186476" cy="353250"/>
          </a:xfrm>
        </p:spPr>
        <p:txBody>
          <a:bodyPr/>
          <a:lstStyle/>
          <a:p>
            <a:r>
              <a:rPr lang="en-US" dirty="0"/>
              <a:t>Enter Invoice Details:</a:t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01838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C027CC0-F23B-4C2E-ADCC-B3D22CEDCA1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7676" y="988567"/>
            <a:ext cx="11186477" cy="1791817"/>
          </a:xfrm>
        </p:spPr>
        <p:txBody>
          <a:bodyPr>
            <a:normAutofit/>
          </a:bodyPr>
          <a:lstStyle/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dirty="0"/>
              <a:t>Suppliers in Proforma Countries will need to attach a PDF copy of the Invoice for Tax purposes.</a:t>
            </a:r>
          </a:p>
          <a:p>
            <a:pPr marL="342900" indent="-342900">
              <a:spcBef>
                <a:spcPts val="1200"/>
              </a:spcBef>
              <a:buFont typeface="Arial" panose="020B0604020202020204" pitchFamily="34" charset="0"/>
              <a:buChar char="•"/>
            </a:pPr>
            <a:r>
              <a:rPr lang="en-US" dirty="0"/>
              <a:t>Supporting documents providing service details can be attached for any additional supporting information.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E2BDC2-C4E1-48EF-81BD-DC88E4A7C6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7226" y="413522"/>
            <a:ext cx="11186476" cy="369332"/>
          </a:xfrm>
        </p:spPr>
        <p:txBody>
          <a:bodyPr/>
          <a:lstStyle/>
          <a:p>
            <a:r>
              <a:rPr lang="en-US" dirty="0"/>
              <a:t>Attach PDF Invoice and additional Supporting Documents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F95D1FB9-B295-D2CB-067A-B23EE32721AF}"/>
              </a:ext>
            </a:extLst>
          </p:cNvPr>
          <p:cNvGrpSpPr/>
          <p:nvPr/>
        </p:nvGrpSpPr>
        <p:grpSpPr>
          <a:xfrm>
            <a:off x="583876" y="2503039"/>
            <a:ext cx="8015074" cy="3366394"/>
            <a:chOff x="1472801" y="2216524"/>
            <a:chExt cx="8015074" cy="3366394"/>
          </a:xfrm>
        </p:grpSpPr>
        <p:pic>
          <p:nvPicPr>
            <p:cNvPr id="8" name="Picture 7" descr="Graphical user interface, application&#10;&#10;Description automatically generated">
              <a:extLst>
                <a:ext uri="{FF2B5EF4-FFF2-40B4-BE49-F238E27FC236}">
                  <a16:creationId xmlns:a16="http://schemas.microsoft.com/office/drawing/2014/main" id="{AB47ED88-56B4-4A93-A281-EB298F2948F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23503"/>
            <a:stretch/>
          </p:blipFill>
          <p:spPr>
            <a:xfrm>
              <a:off x="1472801" y="3211193"/>
              <a:ext cx="3819776" cy="2371725"/>
            </a:xfrm>
            <a:prstGeom prst="rect">
              <a:avLst/>
            </a:prstGeom>
          </p:spPr>
        </p:pic>
        <p:pic>
          <p:nvPicPr>
            <p:cNvPr id="10" name="Picture 9" descr="Graphical user interface, text, application&#10;&#10;Description automatically generated">
              <a:extLst>
                <a:ext uri="{FF2B5EF4-FFF2-40B4-BE49-F238E27FC236}">
                  <a16:creationId xmlns:a16="http://schemas.microsoft.com/office/drawing/2014/main" id="{D28E9485-6AB1-445F-9BC4-80DAD3BF26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4665"/>
            <a:stretch/>
          </p:blipFill>
          <p:spPr>
            <a:xfrm>
              <a:off x="5292577" y="3211192"/>
              <a:ext cx="4195298" cy="2371725"/>
            </a:xfrm>
            <a:prstGeom prst="rect">
              <a:avLst/>
            </a:prstGeom>
          </p:spPr>
        </p:pic>
        <p:sp>
          <p:nvSpPr>
            <p:cNvPr id="3" name="Text Placeholder 4">
              <a:extLst>
                <a:ext uri="{FF2B5EF4-FFF2-40B4-BE49-F238E27FC236}">
                  <a16:creationId xmlns:a16="http://schemas.microsoft.com/office/drawing/2014/main" id="{9F96C7B0-8E3D-FEAF-34C9-1917A1820278}"/>
                </a:ext>
              </a:extLst>
            </p:cNvPr>
            <p:cNvSpPr txBox="1">
              <a:spLocks/>
            </p:cNvSpPr>
            <p:nvPr/>
          </p:nvSpPr>
          <p:spPr bwMode="black">
            <a:xfrm>
              <a:off x="1710926" y="2216524"/>
              <a:ext cx="4942136" cy="952575"/>
            </a:xfrm>
            <a:prstGeom prst="rect">
              <a:avLst/>
            </a:prstGeom>
          </p:spPr>
          <p:txBody>
            <a:bodyPr vert="horz" lIns="0" tIns="0" rIns="0" bIns="0" rtlCol="0">
              <a:normAutofit fontScale="85000" lnSpcReduction="20000"/>
            </a:bodyPr>
            <a:lstStyle>
              <a:lvl1pPr marL="0" indent="0" algn="l" defTabSz="1088558" rtl="0" eaLnBrk="1" latinLnBrk="0" hangingPunct="1">
                <a:spcBef>
                  <a:spcPts val="1800"/>
                </a:spcBef>
                <a:buClr>
                  <a:schemeClr val="accent1"/>
                </a:buClr>
                <a:buSzPct val="80000"/>
                <a:buFontTx/>
                <a:buNone/>
                <a:defRPr sz="20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79964" indent="-179964" algn="l" defTabSz="1088558" rtl="0" eaLnBrk="1" latinLnBrk="0" hangingPunct="1">
                <a:spcBef>
                  <a:spcPts val="600"/>
                </a:spcBef>
                <a:buClr>
                  <a:schemeClr val="accent1"/>
                </a:buClr>
                <a:buSzPct val="100000"/>
                <a:buFont typeface="Wingdings" pitchFamily="2" charset="2"/>
                <a:buChar char="§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58775" indent="-179388" algn="l" defTabSz="1088558" rtl="0" eaLnBrk="1" latinLnBrk="0" hangingPunct="1">
                <a:spcBef>
                  <a:spcPts val="300"/>
                </a:spcBef>
                <a:buClr>
                  <a:schemeClr val="tx1"/>
                </a:buClr>
                <a:buSzPct val="100000"/>
                <a:buFont typeface="Arial" panose="020B0604020202020204" pitchFamily="34" charset="0"/>
                <a:buChar char="–"/>
                <a:defRPr lang="en-US" sz="1800" kern="1200" noProof="0" dirty="0" smtClean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539892" indent="-179964" algn="l" defTabSz="1088558" rtl="0" eaLnBrk="1" latinLnBrk="0" hangingPunct="1">
                <a:spcBef>
                  <a:spcPts val="300"/>
                </a:spcBef>
                <a:buClr>
                  <a:schemeClr val="tx1"/>
                </a:buClr>
                <a:buSzPct val="120000"/>
                <a:buFont typeface="Arial" pitchFamily="34" charset="0"/>
                <a:buChar char="▫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719856" indent="-179964" algn="l" defTabSz="1088558" rtl="0" eaLnBrk="1" latinLnBrk="0" hangingPunct="1">
                <a:spcBef>
                  <a:spcPts val="100"/>
                </a:spcBef>
                <a:buClr>
                  <a:schemeClr val="tx1"/>
                </a:buClr>
                <a:buSzPct val="100000"/>
                <a:buFont typeface="Symbol" panose="05050102010706020507" pitchFamily="18" charset="2"/>
                <a:buChar char="-"/>
                <a:defRPr sz="14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993535" indent="-272140" algn="l" defTabSz="1088558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7814" indent="-272140" algn="l" defTabSz="1088558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093" indent="-272140" algn="l" defTabSz="1088558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6373" indent="-272140" algn="l" defTabSz="1088558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spcBef>
                  <a:spcPts val="1200"/>
                </a:spcBef>
              </a:pPr>
              <a:r>
                <a:rPr lang="en-US" dirty="0"/>
                <a:t>1. Click Add to Header </a:t>
              </a:r>
              <a:r>
                <a:rPr lang="en-US" dirty="0">
                  <a:sym typeface="Wingdings" panose="05000000000000000000" pitchFamily="2" charset="2"/>
                </a:rPr>
                <a:t> Attachment</a:t>
              </a:r>
              <a:endParaRPr lang="en-US" dirty="0"/>
            </a:p>
            <a:p>
              <a:pPr>
                <a:spcBef>
                  <a:spcPts val="1200"/>
                </a:spcBef>
              </a:pPr>
              <a:r>
                <a:rPr lang="en-US" dirty="0"/>
                <a:t>2. Click Choose File and select local document</a:t>
              </a:r>
            </a:p>
            <a:p>
              <a:pPr>
                <a:spcBef>
                  <a:spcPts val="1200"/>
                </a:spcBef>
              </a:pPr>
              <a:r>
                <a:rPr lang="en-US" dirty="0"/>
                <a:t>3. Click Add Attachment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9607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D7F815D-ED51-429A-B0DB-CDD03700D1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6186" y="986454"/>
            <a:ext cx="11186477" cy="680998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1. Click Add/Update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2. Click Add Contract/Catalog Items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B59507-0896-449E-A1BD-AED14AA7C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373" y="373371"/>
            <a:ext cx="11186476" cy="369332"/>
          </a:xfrm>
        </p:spPr>
        <p:txBody>
          <a:bodyPr/>
          <a:lstStyle/>
          <a:p>
            <a:r>
              <a:rPr lang="en-US" dirty="0"/>
              <a:t>Create Service Sheet / Line Item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540BB1-C9F4-4CBE-AA6A-7B36F68DFA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205" b="5576"/>
          <a:stretch/>
        </p:blipFill>
        <p:spPr>
          <a:xfrm>
            <a:off x="186685" y="1881467"/>
            <a:ext cx="11559849" cy="1947576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F8B79306-DFC9-ECAB-8723-166613815095}"/>
              </a:ext>
            </a:extLst>
          </p:cNvPr>
          <p:cNvGrpSpPr/>
          <p:nvPr/>
        </p:nvGrpSpPr>
        <p:grpSpPr>
          <a:xfrm>
            <a:off x="186685" y="4627817"/>
            <a:ext cx="11559849" cy="1248630"/>
            <a:chOff x="-2" y="4057756"/>
            <a:chExt cx="12195175" cy="124863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6414F9A2-F163-D7DB-BCF3-8AE5F3FB513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-2" y="4057756"/>
              <a:ext cx="12195175" cy="1248630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22D80EFA-6EE5-6BEA-BF35-1D441B6FEB2E}"/>
                </a:ext>
              </a:extLst>
            </p:cNvPr>
            <p:cNvSpPr/>
            <p:nvPr/>
          </p:nvSpPr>
          <p:spPr bwMode="gray">
            <a:xfrm>
              <a:off x="11734800" y="4133850"/>
              <a:ext cx="342900" cy="304800"/>
            </a:xfrm>
            <a:prstGeom prst="rect">
              <a:avLst/>
            </a:prstGeom>
            <a:noFill/>
            <a:ln>
              <a:solidFill>
                <a:srgbClr val="FF0000"/>
              </a:solidFill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90000" tIns="72000" rIns="90000" bIns="72000" rtlCol="0" anchor="ctr"/>
            <a:lstStyle/>
            <a:p>
              <a:pPr marR="0" algn="ctr" defTabSz="91440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>
                  <a:srgbClr val="F0AB00"/>
                </a:buClr>
                <a:buSzPct val="80000"/>
                <a:tabLst/>
              </a:pPr>
              <a:endParaRPr kumimoji="0" lang="en-US" sz="1800" b="0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ea typeface="Arial Unicode MS" pitchFamily="34" charset="-128"/>
                <a:cs typeface="Arial Unicode MS" pitchFamily="34" charset="-128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CB696B6A-A07F-7BFF-37B3-1490FB839D88}"/>
              </a:ext>
            </a:extLst>
          </p:cNvPr>
          <p:cNvGrpSpPr/>
          <p:nvPr/>
        </p:nvGrpSpPr>
        <p:grpSpPr>
          <a:xfrm>
            <a:off x="186685" y="4017722"/>
            <a:ext cx="11186477" cy="835360"/>
            <a:chOff x="186685" y="4017722"/>
            <a:chExt cx="11186477" cy="835360"/>
          </a:xfrm>
        </p:grpSpPr>
        <p:sp>
          <p:nvSpPr>
            <p:cNvPr id="8" name="Text Placeholder 4">
              <a:extLst>
                <a:ext uri="{FF2B5EF4-FFF2-40B4-BE49-F238E27FC236}">
                  <a16:creationId xmlns:a16="http://schemas.microsoft.com/office/drawing/2014/main" id="{E4E7F4E0-4B2B-7C8B-4FB8-5698440CB848}"/>
                </a:ext>
              </a:extLst>
            </p:cNvPr>
            <p:cNvSpPr txBox="1">
              <a:spLocks/>
            </p:cNvSpPr>
            <p:nvPr/>
          </p:nvSpPr>
          <p:spPr bwMode="black">
            <a:xfrm>
              <a:off x="186685" y="4172084"/>
              <a:ext cx="11186477" cy="680998"/>
            </a:xfrm>
            <a:prstGeom prst="rect">
              <a:avLst/>
            </a:prstGeom>
          </p:spPr>
          <p:txBody>
            <a:bodyPr vert="horz" lIns="0" tIns="0" rIns="0" bIns="0" rtlCol="0">
              <a:normAutofit/>
            </a:bodyPr>
            <a:lstStyle>
              <a:lvl1pPr marL="0" indent="0" algn="l" defTabSz="1088558" rtl="0" eaLnBrk="1" latinLnBrk="0" hangingPunct="1">
                <a:spcBef>
                  <a:spcPts val="1800"/>
                </a:spcBef>
                <a:buClr>
                  <a:schemeClr val="accent1"/>
                </a:buClr>
                <a:buSzPct val="80000"/>
                <a:buFontTx/>
                <a:buNone/>
                <a:defRPr sz="2000" b="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179964" indent="-179964" algn="l" defTabSz="1088558" rtl="0" eaLnBrk="1" latinLnBrk="0" hangingPunct="1">
                <a:spcBef>
                  <a:spcPts val="600"/>
                </a:spcBef>
                <a:buClr>
                  <a:schemeClr val="accent1"/>
                </a:buClr>
                <a:buSzPct val="100000"/>
                <a:buFont typeface="Wingdings" pitchFamily="2" charset="2"/>
                <a:buChar char="§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358775" indent="-179388" algn="l" defTabSz="1088558" rtl="0" eaLnBrk="1" latinLnBrk="0" hangingPunct="1">
                <a:spcBef>
                  <a:spcPts val="300"/>
                </a:spcBef>
                <a:buClr>
                  <a:schemeClr val="tx1"/>
                </a:buClr>
                <a:buSzPct val="100000"/>
                <a:buFont typeface="Arial" panose="020B0604020202020204" pitchFamily="34" charset="0"/>
                <a:buChar char="–"/>
                <a:defRPr lang="en-US" sz="1800" kern="1200" noProof="0" dirty="0" smtClean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539892" indent="-179964" algn="l" defTabSz="1088558" rtl="0" eaLnBrk="1" latinLnBrk="0" hangingPunct="1">
                <a:spcBef>
                  <a:spcPts val="300"/>
                </a:spcBef>
                <a:buClr>
                  <a:schemeClr val="tx1"/>
                </a:buClr>
                <a:buSzPct val="120000"/>
                <a:buFont typeface="Arial" pitchFamily="34" charset="0"/>
                <a:buChar char="▫"/>
                <a:defRPr sz="1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719856" indent="-179964" algn="l" defTabSz="1088558" rtl="0" eaLnBrk="1" latinLnBrk="0" hangingPunct="1">
                <a:spcBef>
                  <a:spcPts val="100"/>
                </a:spcBef>
                <a:buClr>
                  <a:schemeClr val="tx1"/>
                </a:buClr>
                <a:buSzPct val="100000"/>
                <a:buFont typeface="Symbol" panose="05050102010706020507" pitchFamily="18" charset="2"/>
                <a:buChar char="-"/>
                <a:defRPr sz="1400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993535" indent="-272140" algn="l" defTabSz="1088558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537814" indent="-272140" algn="l" defTabSz="1088558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4082093" indent="-272140" algn="l" defTabSz="1088558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4626373" indent="-272140" algn="l" defTabSz="1088558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dirty="0"/>
                <a:t>3. On the next screen click ‘Create a Non-Catalog item’ or         symbol 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12F9922-B5C2-760B-1ED2-8318F1BE52B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097678" y="4017722"/>
              <a:ext cx="495369" cy="49536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81310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CA4127-C275-4AFA-9FB6-B9A7B68BBC4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47247" y="818836"/>
            <a:ext cx="11186477" cy="1189445"/>
          </a:xfrm>
        </p:spPr>
        <p:txBody>
          <a:bodyPr>
            <a:normAutofit fontScale="925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A. </a:t>
            </a:r>
            <a:r>
              <a:rPr lang="en-US" dirty="0"/>
              <a:t>Description: Brief description of Service provided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B. </a:t>
            </a:r>
            <a:r>
              <a:rPr lang="en-US" dirty="0"/>
              <a:t>Price: Amount of your Invoice without tax, shipping, special handling, etc.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C. </a:t>
            </a:r>
            <a:r>
              <a:rPr lang="en-US" dirty="0"/>
              <a:t>Click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/>
              <a:t>Save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1792DD-FF3E-45B0-AA04-ACA21C28B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247" y="398684"/>
            <a:ext cx="11186476" cy="369332"/>
          </a:xfrm>
        </p:spPr>
        <p:txBody>
          <a:bodyPr/>
          <a:lstStyle/>
          <a:p>
            <a:r>
              <a:rPr lang="en-US" dirty="0"/>
              <a:t>Enter Invoice Details: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08E17F2D-C0B1-FBD5-7416-B577A7B205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7247" y="2109922"/>
            <a:ext cx="11378028" cy="39336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200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CF85AC5C-9640-4E19-BED7-71B6D51B94E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99225" y="1993124"/>
            <a:ext cx="5328000" cy="3212059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The shopping cart should reflect the item has been created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Click Done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7BD81F34-D2B8-4879-A066-E2721686D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Create Service Sheet / Line Item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8AA0A2C-6111-447A-A8BD-71EF575B9BC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9731"/>
          <a:stretch/>
        </p:blipFill>
        <p:spPr>
          <a:xfrm>
            <a:off x="5727224" y="1548042"/>
            <a:ext cx="4083755" cy="3404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8380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2AE2B-2F9D-474B-8CEC-425E34476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373" y="378316"/>
            <a:ext cx="11186476" cy="369332"/>
          </a:xfrm>
        </p:spPr>
        <p:txBody>
          <a:bodyPr/>
          <a:lstStyle/>
          <a:p>
            <a:r>
              <a:rPr lang="en-US" dirty="0"/>
              <a:t>Add Tax to line item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E700B183-1CAC-52EA-099D-3914F2F380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4800" y="562982"/>
            <a:ext cx="9608827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72983" tIns="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  <a:cs typeface="Calibri" panose="020F0502020204030204" pitchFamily="34" charset="0"/>
            </a:endParaRPr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cs typeface="Calibri" panose="020F0502020204030204" pitchFamily="34" charset="0"/>
              </a:rPr>
              <a:t>Choose the line item to add tax to </a:t>
            </a:r>
          </a:p>
          <a:p>
            <a:pPr marL="914400" marR="0" lvl="2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eriod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cs typeface="Calibri" panose="020F0502020204030204" pitchFamily="34" charset="0"/>
              </a:rPr>
              <a:t>The first box will include all lines </a:t>
            </a:r>
          </a:p>
          <a:p>
            <a:pPr marL="914400" marR="0" lvl="2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lphaLcPeriod" startAt="2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cs typeface="Calibri" panose="020F0502020204030204" pitchFamily="34" charset="0"/>
              </a:rPr>
              <a:t>The second box will include individual lines, and can be selected individually. </a:t>
            </a:r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2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cs typeface="Calibri" panose="020F0502020204030204" pitchFamily="34" charset="0"/>
              </a:rPr>
              <a:t>Check the Tax Category box, and select the tax type you want to add to the line(s). </a:t>
            </a:r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 startAt="3"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cs typeface="Calibri" panose="020F0502020204030204" pitchFamily="34" charset="0"/>
              </a:rPr>
              <a:t>Click ‘Add to Included Lines’ to generate the tax fields at the line level.</a:t>
            </a:r>
          </a:p>
          <a:p>
            <a:pPr marL="457200" marR="0" lvl="1" indent="0" algn="l" defTabSz="914400" rtl="0" eaLnBrk="0" fontAlgn="ctr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</a:pPr>
            <a:r>
              <a:rPr kumimoji="0" lang="en-US" altLang="en-US" sz="11800" b="0" i="0" u="none" strike="noStrike" cap="none" normalizeH="0" baseline="0" dirty="0">
                <a:ln>
                  <a:noFill/>
                </a:ln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                    </a:t>
            </a:r>
            <a:r>
              <a:rPr kumimoji="0" lang="en-US" altLang="en-US" sz="1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 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09F90D83-673E-5075-B3CD-A72CBB5DA6B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4" b="16252"/>
          <a:stretch/>
        </p:blipFill>
        <p:spPr bwMode="auto">
          <a:xfrm>
            <a:off x="373373" y="2024260"/>
            <a:ext cx="9236539" cy="23273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8CDF350-F746-27D1-6F23-05D99F8D29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886"/>
          <a:stretch/>
        </p:blipFill>
        <p:spPr>
          <a:xfrm>
            <a:off x="8353468" y="4609168"/>
            <a:ext cx="2224748" cy="194699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5E301A0-E05B-F180-D379-C172ABB8208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1707" y="5288474"/>
            <a:ext cx="4229690" cy="1181265"/>
          </a:xfrm>
          <a:prstGeom prst="rect">
            <a:avLst/>
          </a:prstGeom>
        </p:spPr>
      </p:pic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E22758E6-57EB-BA7D-B1A0-9994CEFB45BB}"/>
              </a:ext>
            </a:extLst>
          </p:cNvPr>
          <p:cNvCxnSpPr>
            <a:cxnSpLocks/>
          </p:cNvCxnSpPr>
          <p:nvPr/>
        </p:nvCxnSpPr>
        <p:spPr>
          <a:xfrm flipV="1">
            <a:off x="5838825" y="5320612"/>
            <a:ext cx="3276600" cy="642038"/>
          </a:xfrm>
          <a:prstGeom prst="straightConnector1">
            <a:avLst/>
          </a:prstGeom>
          <a:ln w="25400">
            <a:solidFill>
              <a:srgbClr val="FF0000"/>
            </a:solidFill>
            <a:headEnd type="none" w="med" len="me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>
            <a:extLst>
              <a:ext uri="{FF2B5EF4-FFF2-40B4-BE49-F238E27FC236}">
                <a16:creationId xmlns:a16="http://schemas.microsoft.com/office/drawing/2014/main" id="{4FA63EBD-98E0-EF8D-EEEB-27AFE246BB2A}"/>
              </a:ext>
            </a:extLst>
          </p:cNvPr>
          <p:cNvSpPr txBox="1"/>
          <p:nvPr/>
        </p:nvSpPr>
        <p:spPr>
          <a:xfrm>
            <a:off x="373373" y="4681564"/>
            <a:ext cx="7858125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r>
              <a:rPr lang="en-US" altLang="en-US" sz="1800" dirty="0">
                <a:latin typeface="+mn-lt"/>
                <a:cs typeface="Calibri" panose="020F0502020204030204" pitchFamily="34" charset="0"/>
              </a:rPr>
              <a:t>4.Alternatively, you can click ‘Line Item Actions’ and select ‘Tax’ after step 1.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n-lt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07058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2AE2B-2F9D-474B-8CEC-425E34476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373" y="378316"/>
            <a:ext cx="11186476" cy="369332"/>
          </a:xfrm>
        </p:spPr>
        <p:txBody>
          <a:bodyPr/>
          <a:lstStyle/>
          <a:p>
            <a:r>
              <a:rPr lang="en-US" dirty="0"/>
              <a:t>Add Tax to line item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52DE682-C2FA-77B2-9CA7-5DC3D607054C}"/>
              </a:ext>
            </a:extLst>
          </p:cNvPr>
          <p:cNvSpPr txBox="1">
            <a:spLocks/>
          </p:cNvSpPr>
          <p:nvPr/>
        </p:nvSpPr>
        <p:spPr bwMode="black">
          <a:xfrm>
            <a:off x="373373" y="826027"/>
            <a:ext cx="11186476" cy="1708160"/>
          </a:xfrm>
          <a:prstGeom prst="rect">
            <a:avLst/>
          </a:prstGeom>
        </p:spPr>
        <p:txBody>
          <a:bodyPr vert="horz" wrap="square" lIns="0" tIns="0" rIns="0" bIns="0" rtlCol="0" anchor="t" anchorCtr="0">
            <a:spAutoFit/>
          </a:bodyPr>
          <a:lstStyle>
            <a:lvl1pPr algn="l" defTabSz="1088558" rtl="0" eaLnBrk="1" latinLnBrk="0" hangingPunct="1">
              <a:spcBef>
                <a:spcPct val="0"/>
              </a:spcBef>
              <a:buNone/>
              <a:defRPr sz="2400" b="1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Please Note: Even for instances of an invoice without tax, Tax Rate % and Tax Amount are still required to submit. </a:t>
            </a:r>
          </a:p>
          <a:p>
            <a:pPr marL="887288" lvl="1" indent="-342900">
              <a:buFont typeface="Arial" panose="020B0604020202020204" pitchFamily="34" charset="0"/>
              <a:buChar char="•"/>
            </a:pPr>
            <a:r>
              <a:rPr lang="en-US" dirty="0"/>
              <a:t>If your invoice does not have tax, you will enter the Rate % as 0</a:t>
            </a:r>
          </a:p>
          <a:p>
            <a:pPr marL="887288" lvl="1" indent="-342900">
              <a:buFont typeface="Arial" panose="020B0604020202020204" pitchFamily="34" charset="0"/>
              <a:buChar char="•"/>
            </a:pPr>
            <a:r>
              <a:rPr lang="en-US" dirty="0"/>
              <a:t>You can enter the </a:t>
            </a:r>
            <a:r>
              <a:rPr lang="en-US" dirty="0">
                <a:solidFill>
                  <a:srgbClr val="FF0000"/>
                </a:solidFill>
              </a:rPr>
              <a:t>A.</a:t>
            </a:r>
            <a:r>
              <a:rPr lang="en-US" dirty="0"/>
              <a:t>Rate(%) OR </a:t>
            </a:r>
            <a:r>
              <a:rPr lang="en-US" dirty="0">
                <a:solidFill>
                  <a:srgbClr val="FF0000"/>
                </a:solidFill>
              </a:rPr>
              <a:t>B.</a:t>
            </a:r>
            <a:r>
              <a:rPr lang="en-US" dirty="0"/>
              <a:t>Tax Amount and click </a:t>
            </a:r>
            <a:r>
              <a:rPr lang="en-US" dirty="0">
                <a:solidFill>
                  <a:srgbClr val="FF0000"/>
                </a:solidFill>
              </a:rPr>
              <a:t>C.</a:t>
            </a:r>
            <a:r>
              <a:rPr lang="en-US" dirty="0"/>
              <a:t>Update to auto-populate each other.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1B1EEAC-A9C2-8EC2-A1F3-91AD4963458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2468"/>
          <a:stretch/>
        </p:blipFill>
        <p:spPr>
          <a:xfrm>
            <a:off x="861867" y="2533334"/>
            <a:ext cx="10737669" cy="3946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1321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43B33B-39F2-4768-A3AC-432D54E3D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1" y="675450"/>
            <a:ext cx="11186476" cy="369332"/>
          </a:xfrm>
        </p:spPr>
        <p:txBody>
          <a:bodyPr/>
          <a:lstStyle/>
          <a:p>
            <a:r>
              <a:rPr lang="en-US" dirty="0"/>
              <a:t>Finalize and click Next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F3C0F3C-C498-BFA7-41B6-C9AA59B8A6E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0135" b="12610"/>
          <a:stretch/>
        </p:blipFill>
        <p:spPr>
          <a:xfrm>
            <a:off x="504001" y="1619250"/>
            <a:ext cx="7140096" cy="847725"/>
          </a:xfrm>
          <a:prstGeom prst="rect">
            <a:avLst/>
          </a:prstGeom>
        </p:spPr>
      </p:pic>
      <p:sp>
        <p:nvSpPr>
          <p:cNvPr id="5" name="Text Placeholder 6">
            <a:extLst>
              <a:ext uri="{FF2B5EF4-FFF2-40B4-BE49-F238E27FC236}">
                <a16:creationId xmlns:a16="http://schemas.microsoft.com/office/drawing/2014/main" id="{FE37B3CA-B756-64D1-8705-79C8C9E7B334}"/>
              </a:ext>
            </a:extLst>
          </p:cNvPr>
          <p:cNvSpPr txBox="1">
            <a:spLocks/>
          </p:cNvSpPr>
          <p:nvPr/>
        </p:nvSpPr>
        <p:spPr bwMode="black">
          <a:xfrm>
            <a:off x="408750" y="2963824"/>
            <a:ext cx="11535600" cy="227492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1088558" rtl="0" eaLnBrk="1" latinLnBrk="0" hangingPunct="1">
              <a:spcBef>
                <a:spcPts val="1800"/>
              </a:spcBef>
              <a:buClr>
                <a:schemeClr val="accent1"/>
              </a:buClr>
              <a:buSzPct val="80000"/>
              <a:buFontTx/>
              <a:buNone/>
              <a:defRPr sz="20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79964" indent="-179964" algn="l" defTabSz="1088558" rtl="0" eaLnBrk="1" latinLnBrk="0" hangingPunct="1">
              <a:spcBef>
                <a:spcPts val="600"/>
              </a:spcBef>
              <a:buClr>
                <a:schemeClr val="accent1"/>
              </a:buClr>
              <a:buSzPct val="100000"/>
              <a:buFont typeface="Wingdings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58775" indent="-179388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00000"/>
              <a:buFont typeface="Arial" panose="020B0604020202020204" pitchFamily="34" charset="0"/>
              <a:buChar char="–"/>
              <a:defRPr lang="en-US" sz="1800" kern="1200" noProof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39892" indent="-179964" algn="l" defTabSz="1088558" rtl="0" eaLnBrk="1" latinLnBrk="0" hangingPunct="1">
              <a:spcBef>
                <a:spcPts val="300"/>
              </a:spcBef>
              <a:buClr>
                <a:schemeClr val="tx1"/>
              </a:buClr>
              <a:buSzPct val="120000"/>
              <a:buFont typeface="Arial" pitchFamily="34" charset="0"/>
              <a:buChar char="▫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19856" indent="-179964" algn="l" defTabSz="1088558" rtl="0" eaLnBrk="1" latinLnBrk="0" hangingPunct="1">
              <a:spcBef>
                <a:spcPts val="100"/>
              </a:spcBef>
              <a:buClr>
                <a:schemeClr val="tx1"/>
              </a:buClr>
              <a:buSzPct val="100000"/>
              <a:buFont typeface="Symbol" panose="05050102010706020507" pitchFamily="18" charset="2"/>
              <a:buChar char="-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993535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537814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08209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626373" indent="-272140" algn="l" defTabSz="1088558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Update</a:t>
            </a:r>
            <a:r>
              <a:rPr lang="en-US" dirty="0"/>
              <a:t> will apply any changes to the invoice.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Save</a:t>
            </a:r>
            <a:r>
              <a:rPr lang="en-US" dirty="0"/>
              <a:t> will save the most current version of this invoice, in case of site error.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Exit</a:t>
            </a:r>
            <a:r>
              <a:rPr lang="en-US" dirty="0"/>
              <a:t> will allow you to either Save Invoice to submit at a later time or Delete the Invoice to navigate out of the invoicing screen.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Next</a:t>
            </a:r>
            <a:r>
              <a:rPr lang="en-US" dirty="0"/>
              <a:t> will bring you to the next screen to </a:t>
            </a:r>
            <a:r>
              <a:rPr lang="en-US" b="1" dirty="0"/>
              <a:t>review</a:t>
            </a:r>
            <a:r>
              <a:rPr lang="en-US" dirty="0"/>
              <a:t> and </a:t>
            </a:r>
            <a:r>
              <a:rPr lang="en-US" b="1" dirty="0"/>
              <a:t>submit</a:t>
            </a:r>
            <a:r>
              <a:rPr lang="en-US" dirty="0"/>
              <a:t> your invoice.</a:t>
            </a:r>
          </a:p>
        </p:txBody>
      </p:sp>
    </p:spTree>
    <p:extLst>
      <p:ext uri="{BB962C8B-B14F-4D97-AF65-F5344CB8AC3E}">
        <p14:creationId xmlns:p14="http://schemas.microsoft.com/office/powerpoint/2010/main" val="28817206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00F09709-5CEC-486C-AD7B-6D58BCE7248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4001" y="1145893"/>
            <a:ext cx="11186477" cy="1216307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If any changes are required, click </a:t>
            </a:r>
            <a:r>
              <a:rPr lang="en-US" b="1" dirty="0"/>
              <a:t>Previous</a:t>
            </a:r>
            <a:r>
              <a:rPr lang="en-US" dirty="0"/>
              <a:t> to edit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If everything is correct, click </a:t>
            </a:r>
            <a:r>
              <a:rPr lang="en-US" b="1" dirty="0"/>
              <a:t>Submit</a:t>
            </a:r>
            <a:r>
              <a:rPr lang="en-US" dirty="0"/>
              <a:t>.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43B33B-39F2-4768-A3AC-432D54E3D9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1" y="615239"/>
            <a:ext cx="11186476" cy="369332"/>
          </a:xfrm>
        </p:spPr>
        <p:txBody>
          <a:bodyPr/>
          <a:lstStyle/>
          <a:p>
            <a:r>
              <a:rPr lang="en-US" dirty="0"/>
              <a:t>Review Invoice details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B81AD56-36C3-45F6-B986-24F9EDD77F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23619"/>
            <a:ext cx="12195175" cy="2224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16766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BE826A-1735-493E-8DF9-6875B586856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03999" y="1111148"/>
            <a:ext cx="11186477" cy="2520326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Once the Invoice and Service Entry Sheet have been created, they can be viewed from the Related Documents section of the Purchase Order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The Invoice will display a status of “On Hold – Pending Approval” until approved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1" dirty="0"/>
              <a:t>Note: </a:t>
            </a:r>
            <a:r>
              <a:rPr lang="en-US" dirty="0"/>
              <a:t>Please ensure your Ariba Account profile is set to receive Email Notifications, so if the Service Entry Sheet is rejected you will receive the email notification to action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F7E867-6FDD-4F3C-AC49-ED5E53CA38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000" y="412546"/>
            <a:ext cx="11186476" cy="369332"/>
          </a:xfrm>
        </p:spPr>
        <p:txBody>
          <a:bodyPr/>
          <a:lstStyle/>
          <a:p>
            <a:r>
              <a:rPr lang="en-US" dirty="0"/>
              <a:t>Track Created Documents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D27F503-9437-4A88-AF54-53CEB2CD34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1" y="3429000"/>
            <a:ext cx="12195175" cy="2753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629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 descr="Acquired company logo placeholder">
            <a:extLst>
              <a:ext uri="{FF2B5EF4-FFF2-40B4-BE49-F238E27FC236}">
                <a16:creationId xmlns:a16="http://schemas.microsoft.com/office/drawing/2014/main" id="{8E0C940A-4E11-488C-B1B7-10F1A11687FC}"/>
              </a:ext>
            </a:extLst>
          </p:cNvPr>
          <p:cNvSpPr txBox="1"/>
          <p:nvPr/>
        </p:nvSpPr>
        <p:spPr>
          <a:xfrm>
            <a:off x="504000" y="585782"/>
            <a:ext cx="4116387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Clr>
                <a:srgbClr val="F0AB00"/>
              </a:buClr>
              <a:buSzPct val="80000"/>
            </a:pPr>
            <a:endParaRPr lang="en-US" sz="1800" kern="0" dirty="0" err="1">
              <a:ea typeface="Arial Unicode MS" pitchFamily="34" charset="-128"/>
              <a:cs typeface="Arial Unicode MS" pitchFamily="34" charset="-128"/>
            </a:endParaRPr>
          </a:p>
        </p:txBody>
      </p:sp>
    </p:spTree>
    <p:custDataLst>
      <p:custData r:id="rId1"/>
      <p:custData r:id="rId2"/>
    </p:custDataLst>
    <p:extLst>
      <p:ext uri="{BB962C8B-B14F-4D97-AF65-F5344CB8AC3E}">
        <p14:creationId xmlns:p14="http://schemas.microsoft.com/office/powerpoint/2010/main" val="64020990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AGENDA" val="TOC TOCShowsSubsections Dividers SectionNumber SlideNumbe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True&quot; Source=&quot;Group 4&quot; Layer=&quot;Group 4&quot; /&gt;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True&quot; Source=&quot;Group 5&quot; Layer=&quot;Group 5&quot; /&gt;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True&quot; Source=&quot;Harvey 8&quot; Layer=&quot;Harvey 8&quot; /&gt;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d5f66dcd-7c8d-4661-849b-23a9587c15e3&quot; /&gt;"/>
  <p:tag name="SP_POWERSHAPE" val="&lt;PowerShapeTag ClassVersion=&quot;0&quot; GUID=&quot;81f1f80b-b882-418d-8bbb-9c38d8d27274&quot; IsConsolidated=&quot;False&quot; IsTopLevel=&quot;True&quot; Layer=&quot;Harvey 100&quot; Source=&quot;Harvey 100&quot; /&gt;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0/100 [0]&quot; Source=&quot;Harvey 100&quot; /&gt;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/100 [1]&quot; Source=&quot;Harvey 100&quot; /&gt;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/100 [2]&quot; Source=&quot;Harvey 100&quot; /&gt;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/100 [3]&quot; Source=&quot;Harvey 100&quot; /&gt;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/100 [4]&quot; Source=&quot;Harvey 100&quot; /&gt;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/100 [5]&quot; Source=&quot;Harvey 100&quot; /&gt;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/100 [6]&quot; Source=&quot;Harvey 100&quot; /&gt;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/100 [7]&quot; Source=&quot;Harvey 100&quot; /&gt;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/100 [8]&quot; Source=&quot;Harvey 100&quot; /&gt;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/100 [9]&quot; Source=&quot;Harvey 100&quot; /&gt;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/100 [10]&quot; Source=&quot;Harvey 100&quot; /&gt;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1/100 [11]&quot; Source=&quot;Harvey 100&quot; /&gt;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2/100 [12]&quot; Source=&quot;Harvey 100&quot; /&gt;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3/100 [13]&quot; Source=&quot;Harvey 100&quot; /&gt;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4/100 [14]&quot; Source=&quot;Harvey 100&quot; /&gt;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5/100 [15]&quot; Source=&quot;Harvey 100&quot; /&gt;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6/100 [16]&quot; Source=&quot;Harvey 100&quot; /&gt;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7/100 [17]&quot; Source=&quot;Harvey 100&quot; /&gt;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8/100 [18]&quot; Source=&quot;Harvey 100&quot; /&gt;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9/100 [19]&quot; Source=&quot;Harvey 100&quot; /&gt;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0/100 [20]&quot; Source=&quot;Harvey 100&quot; /&gt;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1/100 [21]&quot; Source=&quot;Harvey 100&quot; /&gt;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2/100 [22]&quot; Source=&quot;Harvey 100&quot; /&gt;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3/100 [23]&quot; Source=&quot;Harvey 100&quot; /&gt;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4/100 [24]&quot; Source=&quot;Harvey 100&quot; /&gt;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5/100 [25]&quot; Source=&quot;Harvey 100&quot; /&gt;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6/100 [26]&quot; Source=&quot;Harvey 100&quot; /&gt;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7/100 [27]&quot; Source=&quot;Harvey 100&quot; /&gt;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8/100 [28]&quot; Source=&quot;Harvey 100&quot; /&gt;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9/100 [29]&quot; Source=&quot;Harvey 100&quot; /&gt;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0/100 [30]&quot; Source=&quot;Harvey 100&quot; /&gt;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1/100 [31]&quot; Source=&quot;Harvey 100&quot; /&gt;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2/100 [32]&quot; Source=&quot;Harvey 100&quot; /&gt;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3/100 [33]&quot; Source=&quot;Harvey 100&quot; /&gt;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4/100 [34]&quot; Source=&quot;Harvey 100&quot; /&gt;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5/100 [35]&quot; Source=&quot;Harvey 100&quot; /&gt;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6/100 [36]&quot; Source=&quot;Harvey 100&quot; /&gt;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7/100 [37]&quot; Source=&quot;Harvey 100&quot; /&gt;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8/100 [38]&quot; Source=&quot;Harvey 100&quot; /&gt;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9/100 [39]&quot; Source=&quot;Harvey 100&quot; /&gt;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0/100 [40]&quot; Source=&quot;Harvey 100&quot; /&gt;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1/100 [41]&quot; Source=&quot;Harvey 100&quot; /&gt;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2/100 [42]&quot; Source=&quot;Harvey 100&quot; /&gt;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3/100 [43]&quot; Source=&quot;Harvey 100&quot; /&gt;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4/100 [44]&quot; Source=&quot;Harvey 100&quot; /&gt;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5/100 [45]&quot; Source=&quot;Harvey 100&quot; /&gt;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6/100 [46]&quot; Source=&quot;Harvey 100&quot; /&gt;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7/100 [47]&quot; Source=&quot;Harvey 100&quot; /&gt;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8/100 [48]&quot; Source=&quot;Harvey 100&quot; /&gt;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9/100 [49]&quot; Source=&quot;Harvey 100&quot; /&gt;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0/100 [50]&quot; Source=&quot;Harvey 100&quot; /&gt;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1/100 [51]&quot; Source=&quot;Harvey 100&quot; /&gt;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2/100 [52]&quot; Source=&quot;Harvey 100&quot; /&gt;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3/100 [53]&quot; Source=&quot;Harvey 100&quot; /&gt;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4/100 [54]&quot; Source=&quot;Harvey 100&quot; /&gt;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5/100 [55]&quot; Source=&quot;Harvey 100&quot; /&gt;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6/100 [56]&quot; Source=&quot;Harvey 100&quot; /&gt;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7/100 [57]&quot; Source=&quot;Harvey 100&quot; /&gt;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8/100 [58]&quot; Source=&quot;Harvey 100&quot; /&gt;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9/100 [59]&quot; Source=&quot;Harvey 100&quot; /&gt;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0/100 [60]&quot; Source=&quot;Harvey 100&quot; /&gt;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1/100 [61]&quot; Source=&quot;Harvey 100&quot; /&gt;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2/100 [62]&quot; Source=&quot;Harvey 100&quot; /&gt;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3/100 [63]&quot; Source=&quot;Harvey 100&quot; /&gt;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4/100 [64]&quot; Source=&quot;Harvey 100&quot; /&gt;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5/100 [65]&quot; Source=&quot;Harvey 100&quot; /&gt;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6/100 [66]&quot; Source=&quot;Harvey 100&quot; /&gt;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7/100 [67]&quot; Source=&quot;Harvey 100&quot; /&gt;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8/100 [68]&quot; Source=&quot;Harvey 100&quot; /&gt;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9/100 [69]&quot; Source=&quot;Harvey 100&quot; /&gt;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0/100 [70]&quot; Source=&quot;Harvey 100&quot; /&gt;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1/100 [71]&quot; Source=&quot;Harvey 100&quot; /&gt;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2/100 [72]&quot; Source=&quot;Harvey 100&quot; /&gt;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3/100 [73]&quot; Source=&quot;Harvey 100&quot; /&gt;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4/100 [74]&quot; Source=&quot;Harvey 100&quot; /&gt;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5/100 [75]&quot; Source=&quot;Harvey 100&quot; /&gt;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6/100 [76]&quot; Source=&quot;Harvey 100&quot; /&gt;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7/100 [77]&quot; Source=&quot;Harvey 100&quot; /&gt;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8/100 [78]&quot; Source=&quot;Harvey 100&quot; /&gt;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9/100 [79]&quot; Source=&quot;Harvey 100&quot; /&gt;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0/100 [80]&quot; Source=&quot;Harvey 100&quot; /&gt;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1/100 [81]&quot; Source=&quot;Harvey 100&quot; /&gt;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2/100 [82]&quot; Source=&quot;Harvey 100&quot; /&gt;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3/100 [83]&quot; Source=&quot;Harvey 100&quot; /&gt;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4/100 [84]&quot; Source=&quot;Harvey 100&quot; /&gt;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5/100 [85]&quot; Source=&quot;Harvey 100&quot; /&gt;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6/100 [86]&quot; Source=&quot;Harvey 100&quot; /&gt;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7/100 [87]&quot; Source=&quot;Harvey 100&quot; /&gt;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8/100 [88]&quot; Source=&quot;Harvey 100&quot; /&gt;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9/100 [89]&quot; Source=&quot;Harvey 100&quot; /&gt;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0/100 [90]&quot; Source=&quot;Harvey 100&quot; /&gt;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1/100 [91]&quot; Source=&quot;Harvey 100&quot; /&gt;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2/100 [92]&quot; Source=&quot;Harvey 100&quot; /&gt;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3/100 [93]&quot; Source=&quot;Harvey 100&quot; /&gt;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4/100 [94]&quot; Source=&quot;Harvey 100&quot; /&gt;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5/100 [95]&quot; Source=&quot;Harvey 100&quot; /&gt;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6/100 [96]&quot; Source=&quot;Harvey 100&quot; /&gt;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7/100 [97]&quot; Source=&quot;Harvey 100&quot; /&gt;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8/100 [98]&quot; Source=&quot;Harvey 100&quot; /&gt;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9/100 [99]&quot; Source=&quot;Harvey 100&quot; /&gt;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0/100 [100]&quot; Source=&quot;Harvey 100&quot; /&gt;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0/8 [0]&quot; /&gt;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1/8 [1]&quot; /&gt;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2/8 [2]&quot; /&gt;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3/8 [3]&quot; /&gt;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4/8 [4]&quot; /&gt;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5/8 [5]&quot; /&gt;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6/8 [6]&quot; /&gt;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7/8 [7]&quot; /&gt;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8/8 [8]&quot; /&gt;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0/4 [0]&quot; /&gt;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1/4 [1]&quot; /&gt;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2/4 [2]&quot; /&gt;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3/4 [3]&quot; /&gt;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4/4 [4]&quot; /&gt;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0/3 [0]&quot; /&gt;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1/3 [1]&quot; /&gt;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2/3 [2]&quot; /&gt;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3/3 [3]&quot; /&gt;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True&quot; Source=&quot;Group 4&quot; Layer=&quot;Group 4&quot; /&gt;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True&quot; Source=&quot;Group 5&quot; Layer=&quot;Group 5&quot; /&gt;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True&quot; Source=&quot;Harvey 8&quot; Layer=&quot;Harvey 8&quot; /&gt;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d5f66dcd-7c8d-4661-849b-23a9587c15e3&quot; /&gt;"/>
  <p:tag name="SP_POWERSHAPE" val="&lt;PowerShapeTag ClassVersion=&quot;0&quot; GUID=&quot;81f1f80b-b882-418d-8bbb-9c38d8d27274&quot; IsConsolidated=&quot;False&quot; IsTopLevel=&quot;True&quot; Layer=&quot;Harvey 100&quot; Source=&quot;Harvey 100&quot; /&gt;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0/100 [0]&quot; Source=&quot;Harvey 100&quot; /&gt;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/100 [1]&quot; Source=&quot;Harvey 100&quot; /&gt;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/100 [2]&quot; Source=&quot;Harvey 100&quot; /&gt;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/100 [3]&quot; Source=&quot;Harvey 100&quot; /&gt;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/100 [4]&quot; Source=&quot;Harvey 100&quot; /&gt;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/100 [5]&quot; Source=&quot;Harvey 100&quot; /&gt;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/100 [6]&quot; Source=&quot;Harvey 100&quot; /&gt;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/100 [7]&quot; Source=&quot;Harvey 100&quot; /&gt;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/100 [8]&quot; Source=&quot;Harvey 100&quot; /&gt;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/100 [9]&quot; Source=&quot;Harvey 100&quot; /&gt;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/100 [10]&quot; Source=&quot;Harvey 100&quot; /&gt;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1/100 [11]&quot; Source=&quot;Harvey 100&quot; /&gt;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2/100 [12]&quot; Source=&quot;Harvey 100&quot; /&gt;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3/100 [13]&quot; Source=&quot;Harvey 100&quot; /&gt;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4/100 [14]&quot; Source=&quot;Harvey 100&quot; /&gt;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5/100 [15]&quot; Source=&quot;Harvey 100&quot; /&gt;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6/100 [16]&quot; Source=&quot;Harvey 100&quot; /&gt;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7/100 [17]&quot; Source=&quot;Harvey 100&quot; /&gt;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8/100 [18]&quot; Source=&quot;Harvey 100&quot; /&gt;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9/100 [19]&quot; Source=&quot;Harvey 100&quot; /&gt;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0/100 [20]&quot; Source=&quot;Harvey 100&quot; /&gt;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1/100 [21]&quot; Source=&quot;Harvey 100&quot; /&gt;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2/100 [22]&quot; Source=&quot;Harvey 100&quot; /&gt;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3/100 [23]&quot; Source=&quot;Harvey 100&quot; /&gt;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4/100 [24]&quot; Source=&quot;Harvey 100&quot; /&gt;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5/100 [25]&quot; Source=&quot;Harvey 100&quot; /&gt;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6/100 [26]&quot; Source=&quot;Harvey 100&quot; /&gt;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7/100 [27]&quot; Source=&quot;Harvey 100&quot; /&gt;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8/100 [28]&quot; Source=&quot;Harvey 100&quot; /&gt;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9/100 [29]&quot; Source=&quot;Harvey 100&quot; /&gt;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0/100 [30]&quot; Source=&quot;Harvey 100&quot; /&gt;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1/100 [31]&quot; Source=&quot;Harvey 100&quot; /&gt;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2/100 [32]&quot; Source=&quot;Harvey 100&quot; /&gt;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3/100 [33]&quot; Source=&quot;Harvey 100&quot; /&gt;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4/100 [34]&quot; Source=&quot;Harvey 100&quot; /&gt;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5/100 [35]&quot; Source=&quot;Harvey 100&quot; /&gt;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6/100 [36]&quot; Source=&quot;Harvey 100&quot; /&gt;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7/100 [37]&quot; Source=&quot;Harvey 100&quot; /&gt;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8/100 [38]&quot; Source=&quot;Harvey 100&quot; /&gt;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9/100 [39]&quot; Source=&quot;Harvey 100&quot; /&gt;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0/100 [40]&quot; Source=&quot;Harvey 100&quot; /&gt;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1/100 [41]&quot; Source=&quot;Harvey 100&quot; /&gt;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2/100 [42]&quot; Source=&quot;Harvey 100&quot; /&gt;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3/100 [43]&quot; Source=&quot;Harvey 100&quot; /&gt;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4/100 [44]&quot; Source=&quot;Harvey 100&quot; /&gt;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5/100 [45]&quot; Source=&quot;Harvey 100&quot; /&gt;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6/100 [46]&quot; Source=&quot;Harvey 100&quot; /&gt;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7/100 [47]&quot; Source=&quot;Harvey 100&quot; /&gt;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8/100 [48]&quot; Source=&quot;Harvey 100&quot; /&gt;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9/100 [49]&quot; Source=&quot;Harvey 100&quot; /&gt;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0/100 [50]&quot; Source=&quot;Harvey 100&quot; /&gt;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1/100 [51]&quot; Source=&quot;Harvey 100&quot; /&gt;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2/100 [52]&quot; Source=&quot;Harvey 100&quot; /&gt;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3/100 [53]&quot; Source=&quot;Harvey 100&quot; /&gt;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4/100 [54]&quot; Source=&quot;Harvey 100&quot; /&gt;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5/100 [55]&quot; Source=&quot;Harvey 100&quot; /&gt;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6/100 [56]&quot; Source=&quot;Harvey 100&quot; /&gt;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7/100 [57]&quot; Source=&quot;Harvey 100&quot; /&gt;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8/100 [58]&quot; Source=&quot;Harvey 100&quot; /&gt;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9/100 [59]&quot; Source=&quot;Harvey 100&quot; /&gt;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0/100 [60]&quot; Source=&quot;Harvey 100&quot; /&gt;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1/100 [61]&quot; Source=&quot;Harvey 100&quot; /&gt;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2/100 [62]&quot; Source=&quot;Harvey 100&quot; /&gt;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3/100 [63]&quot; Source=&quot;Harvey 100&quot; /&gt;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4/100 [64]&quot; Source=&quot;Harvey 100&quot; /&gt;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5/100 [65]&quot; Source=&quot;Harvey 100&quot; /&gt;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6/100 [66]&quot; Source=&quot;Harvey 100&quot; /&gt;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7/100 [67]&quot; Source=&quot;Harvey 100&quot; /&gt;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8/100 [68]&quot; Source=&quot;Harvey 100&quot; /&gt;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9/100 [69]&quot; Source=&quot;Harvey 100&quot; /&gt;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0/100 [70]&quot; Source=&quot;Harvey 100&quot; /&gt;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1/100 [71]&quot; Source=&quot;Harvey 100&quot; /&gt;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2/100 [72]&quot; Source=&quot;Harvey 100&quot; /&gt;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3/100 [73]&quot; Source=&quot;Harvey 100&quot; /&gt;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4/100 [74]&quot; Source=&quot;Harvey 100&quot; /&gt;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5/100 [75]&quot; Source=&quot;Harvey 100&quot; /&gt;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6/100 [76]&quot; Source=&quot;Harvey 100&quot; /&gt;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7/100 [77]&quot; Source=&quot;Harvey 100&quot; /&gt;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8/100 [78]&quot; Source=&quot;Harvey 100&quot; /&gt;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9/100 [79]&quot; Source=&quot;Harvey 100&quot; /&gt;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0/100 [80]&quot; Source=&quot;Harvey 100&quot; /&gt;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1/100 [81]&quot; Source=&quot;Harvey 100&quot; /&gt;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2/100 [82]&quot; Source=&quot;Harvey 100&quot; /&gt;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3/100 [83]&quot; Source=&quot;Harvey 100&quot; /&gt;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4/100 [84]&quot; Source=&quot;Harvey 100&quot; /&gt;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5/100 [85]&quot; Source=&quot;Harvey 100&quot; /&gt;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6/100 [86]&quot; Source=&quot;Harvey 100&quot; /&gt;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7/100 [87]&quot; Source=&quot;Harvey 100&quot; /&gt;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8/100 [88]&quot; Source=&quot;Harvey 100&quot; /&gt;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9/100 [89]&quot; Source=&quot;Harvey 100&quot; /&gt;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0/100 [90]&quot; Source=&quot;Harvey 100&quot; /&gt;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1/100 [91]&quot; Source=&quot;Harvey 100&quot; /&gt;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2/100 [92]&quot; Source=&quot;Harvey 100&quot; /&gt;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3/100 [93]&quot; Source=&quot;Harvey 100&quot; /&gt;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4/100 [94]&quot; Source=&quot;Harvey 100&quot; /&gt;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5/100 [95]&quot; Source=&quot;Harvey 100&quot; /&gt;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6/100 [96]&quot; Source=&quot;Harvey 100&quot; /&gt;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7/100 [97]&quot; Source=&quot;Harvey 100&quot; /&gt;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8/100 [98]&quot; Source=&quot;Harvey 100&quot; /&gt;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9/100 [99]&quot; Source=&quot;Harvey 100&quot; /&gt;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0/100 [100]&quot; Source=&quot;Harvey 100&quot; /&gt;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0/8 [0]&quot; /&gt;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1/8 [1]&quot; /&gt;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2/8 [2]&quot; /&gt;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3/8 [3]&quot; /&gt;"/>
</p:tagLst>
</file>

<file path=ppt/tags/tag2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4/8 [4]&quot; /&gt;"/>
</p:tagLst>
</file>

<file path=ppt/tags/tag2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5/8 [5]&quot; /&gt;"/>
</p:tagLst>
</file>

<file path=ppt/tags/tag2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6/8 [6]&quot; /&gt;"/>
</p:tagLst>
</file>

<file path=ppt/tags/tag2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7/8 [7]&quot; /&gt;"/>
</p:tagLst>
</file>

<file path=ppt/tags/tag2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8/8 [8]&quot; /&gt;"/>
</p:tagLst>
</file>

<file path=ppt/tags/tag2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0/4 [0]&quot; /&gt;"/>
</p:tagLst>
</file>

<file path=ppt/tags/tag2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1/4 [1]&quot; /&gt;"/>
</p:tagLst>
</file>

<file path=ppt/tags/tag2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2/4 [2]&quot; /&gt;"/>
</p:tagLst>
</file>

<file path=ppt/tags/tag2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3/4 [3]&quot; /&gt;"/>
</p:tagLst>
</file>

<file path=ppt/tags/tag2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4/4 [4]&quot; /&gt;"/>
</p:tagLst>
</file>

<file path=ppt/tags/tag2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0/3 [0]&quot; /&gt;"/>
</p:tagLst>
</file>

<file path=ppt/tags/tag2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1/3 [1]&quot; /&gt;"/>
</p:tagLst>
</file>

<file path=ppt/tags/tag2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2/3 [2]&quot; /&gt;"/>
</p:tagLst>
</file>

<file path=ppt/tags/tag2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3/3 [3]&quot; /&gt;"/>
</p:tagLst>
</file>

<file path=ppt/tags/tag2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True&quot; Source=&quot;Group 4&quot; Layer=&quot;Group 4&quot; /&gt;"/>
</p:tagLst>
</file>

<file path=ppt/tags/tag2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True&quot; Source=&quot;Group 5&quot; Layer=&quot;Group 5&quot; /&gt;"/>
</p:tagLst>
</file>

<file path=ppt/tags/tag2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True&quot; Source=&quot;Harvey 8&quot; Layer=&quot;Harvey 8&quot; /&gt;"/>
</p:tagLst>
</file>

<file path=ppt/tags/tag2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d5f66dcd-7c8d-4661-849b-23a9587c15e3&quot; /&gt;"/>
  <p:tag name="SP_POWERSHAPE" val="&lt;PowerShapeTag ClassVersion=&quot;0&quot; GUID=&quot;81f1f80b-b882-418d-8bbb-9c38d8d27274&quot; IsConsolidated=&quot;False&quot; IsTopLevel=&quot;True&quot; Layer=&quot;Harvey 100&quot; Source=&quot;Harvey 100&quot; /&gt;"/>
</p:tagLst>
</file>

<file path=ppt/tags/tag2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0/100 [0]&quot; Source=&quot;Harvey 100&quot; /&gt;"/>
</p:tagLst>
</file>

<file path=ppt/tags/tag2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/100 [1]&quot; Source=&quot;Harvey 100&quot; /&gt;"/>
</p:tagLst>
</file>

<file path=ppt/tags/tag2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/100 [2]&quot; Source=&quot;Harvey 100&quot; /&gt;"/>
</p:tagLst>
</file>

<file path=ppt/tags/tag2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/100 [3]&quot; Source=&quot;Harvey 100&quot; /&gt;"/>
</p:tagLst>
</file>

<file path=ppt/tags/tag2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/100 [4]&quot; Source=&quot;Harvey 100&quot; /&gt;"/>
</p:tagLst>
</file>

<file path=ppt/tags/tag2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/100 [5]&quot; Source=&quot;Harvey 100&quot; /&gt;"/>
</p:tagLst>
</file>

<file path=ppt/tags/tag2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/100 [6]&quot; Source=&quot;Harvey 100&quot; /&gt;"/>
</p:tagLst>
</file>

<file path=ppt/tags/tag2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/100 [7]&quot; Source=&quot;Harvey 100&quot; /&gt;"/>
</p:tagLst>
</file>

<file path=ppt/tags/tag2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/100 [8]&quot; Source=&quot;Harvey 100&quot; /&gt;"/>
</p:tagLst>
</file>

<file path=ppt/tags/tag2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/100 [9]&quot; Source=&quot;Harvey 100&quot; /&gt;"/>
</p:tagLst>
</file>

<file path=ppt/tags/tag2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/100 [10]&quot; Source=&quot;Harvey 100&quot; /&gt;"/>
</p:tagLst>
</file>

<file path=ppt/tags/tag2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1/100 [11]&quot; Source=&quot;Harvey 100&quot; /&gt;"/>
</p:tagLst>
</file>

<file path=ppt/tags/tag2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2/100 [12]&quot; Source=&quot;Harvey 100&quot; /&gt;"/>
</p:tagLst>
</file>

<file path=ppt/tags/tag2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3/100 [13]&quot; Source=&quot;Harvey 100&quot; /&gt;"/>
</p:tagLst>
</file>

<file path=ppt/tags/tag2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4/100 [14]&quot; Source=&quot;Harvey 100&quot; /&gt;"/>
</p:tagLst>
</file>

<file path=ppt/tags/tag2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5/100 [15]&quot; Source=&quot;Harvey 100&quot; /&gt;"/>
</p:tagLst>
</file>

<file path=ppt/tags/tag2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6/100 [16]&quot; Source=&quot;Harvey 100&quot; /&gt;"/>
</p:tagLst>
</file>

<file path=ppt/tags/tag2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7/100 [17]&quot; Source=&quot;Harvey 100&quot; /&gt;"/>
</p:tagLst>
</file>

<file path=ppt/tags/tag2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8/100 [18]&quot; Source=&quot;Harvey 100&quot; /&gt;"/>
</p:tagLst>
</file>

<file path=ppt/tags/tag2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9/100 [19]&quot; Source=&quot;Harvey 100&quot; /&gt;"/>
</p:tagLst>
</file>

<file path=ppt/tags/tag2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0/100 [20]&quot; Source=&quot;Harvey 100&quot; /&gt;"/>
</p:tagLst>
</file>

<file path=ppt/tags/tag2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1/100 [21]&quot; Source=&quot;Harvey 100&quot; /&gt;"/>
</p:tagLst>
</file>

<file path=ppt/tags/tag2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2/100 [22]&quot; Source=&quot;Harvey 100&quot; /&gt;"/>
</p:tagLst>
</file>

<file path=ppt/tags/tag2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3/100 [23]&quot; Source=&quot;Harvey 100&quot; /&gt;"/>
</p:tagLst>
</file>

<file path=ppt/tags/tag2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4/100 [24]&quot; Source=&quot;Harvey 100&quot; /&gt;"/>
</p:tagLst>
</file>

<file path=ppt/tags/tag2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5/100 [25]&quot; Source=&quot;Harvey 100&quot; /&gt;"/>
</p:tagLst>
</file>

<file path=ppt/tags/tag2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6/100 [26]&quot; Source=&quot;Harvey 100&quot; /&gt;"/>
</p:tagLst>
</file>

<file path=ppt/tags/tag2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7/100 [27]&quot; Source=&quot;Harvey 100&quot; /&gt;"/>
</p:tagLst>
</file>

<file path=ppt/tags/tag2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8/100 [28]&quot; Source=&quot;Harvey 100&quot; /&gt;"/>
</p:tagLst>
</file>

<file path=ppt/tags/tag2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29/100 [29]&quot; Source=&quot;Harvey 100&quot; /&gt;"/>
</p:tagLst>
</file>

<file path=ppt/tags/tag2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0/100 [30]&quot; Source=&quot;Harvey 100&quot; /&gt;"/>
</p:tagLst>
</file>

<file path=ppt/tags/tag2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1/100 [31]&quot; Source=&quot;Harvey 100&quot; /&gt;"/>
</p:tagLst>
</file>

<file path=ppt/tags/tag2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2/100 [32]&quot; Source=&quot;Harvey 100&quot; /&gt;"/>
</p:tagLst>
</file>

<file path=ppt/tags/tag2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3/100 [33]&quot; Source=&quot;Harvey 100&quot; /&gt;"/>
</p:tagLst>
</file>

<file path=ppt/tags/tag2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4/100 [34]&quot; Source=&quot;Harvey 100&quot; /&gt;"/>
</p:tagLst>
</file>

<file path=ppt/tags/tag2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5/100 [35]&quot; Source=&quot;Harvey 100&quot; /&gt;"/>
</p:tagLst>
</file>

<file path=ppt/tags/tag2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6/100 [36]&quot; Source=&quot;Harvey 100&quot; /&gt;"/>
</p:tagLst>
</file>

<file path=ppt/tags/tag2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7/100 [37]&quot; Source=&quot;Harvey 100&quot; /&gt;"/>
</p:tagLst>
</file>

<file path=ppt/tags/tag2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8/100 [38]&quot; Source=&quot;Harvey 100&quot; /&gt;"/>
</p:tagLst>
</file>

<file path=ppt/tags/tag2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39/100 [39]&quot; Source=&quot;Harvey 100&quot; /&gt;"/>
</p:tagLst>
</file>

<file path=ppt/tags/tag2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0/100 [40]&quot; Source=&quot;Harvey 100&quot; /&gt;"/>
</p:tagLst>
</file>

<file path=ppt/tags/tag2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1/100 [41]&quot; Source=&quot;Harvey 100&quot; /&gt;"/>
</p:tagLst>
</file>

<file path=ppt/tags/tag2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2/100 [42]&quot; Source=&quot;Harvey 100&quot; /&gt;"/>
</p:tagLst>
</file>

<file path=ppt/tags/tag2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3/100 [43]&quot; Source=&quot;Harvey 100&quot; /&gt;"/>
</p:tagLst>
</file>

<file path=ppt/tags/tag2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4/100 [44]&quot; Source=&quot;Harvey 100&quot; /&gt;"/>
</p:tagLst>
</file>

<file path=ppt/tags/tag2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5/100 [45]&quot; Source=&quot;Harvey 100&quot; /&gt;"/>
</p:tagLst>
</file>

<file path=ppt/tags/tag2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6/100 [46]&quot; Source=&quot;Harvey 100&quot; /&gt;"/>
</p:tagLst>
</file>

<file path=ppt/tags/tag2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7/100 [47]&quot; Source=&quot;Harvey 100&quot; /&gt;"/>
</p:tagLst>
</file>

<file path=ppt/tags/tag3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8/100 [48]&quot; Source=&quot;Harvey 100&quot; /&gt;"/>
</p:tagLst>
</file>

<file path=ppt/tags/tag3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49/100 [49]&quot; Source=&quot;Harvey 100&quot; /&gt;"/>
</p:tagLst>
</file>

<file path=ppt/tags/tag3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0/100 [50]&quot; Source=&quot;Harvey 100&quot; /&gt;"/>
</p:tagLst>
</file>

<file path=ppt/tags/tag3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1/100 [51]&quot; Source=&quot;Harvey 100&quot; /&gt;"/>
</p:tagLst>
</file>

<file path=ppt/tags/tag3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2/100 [52]&quot; Source=&quot;Harvey 100&quot; /&gt;"/>
</p:tagLst>
</file>

<file path=ppt/tags/tag3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3/100 [53]&quot; Source=&quot;Harvey 100&quot; /&gt;"/>
</p:tagLst>
</file>

<file path=ppt/tags/tag3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4/100 [54]&quot; Source=&quot;Harvey 100&quot; /&gt;"/>
</p:tagLst>
</file>

<file path=ppt/tags/tag3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5/100 [55]&quot; Source=&quot;Harvey 100&quot; /&gt;"/>
</p:tagLst>
</file>

<file path=ppt/tags/tag3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6/100 [56]&quot; Source=&quot;Harvey 100&quot; /&gt;"/>
</p:tagLst>
</file>

<file path=ppt/tags/tag3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7/100 [57]&quot; Source=&quot;Harvey 100&quot; /&gt;"/>
</p:tagLst>
</file>

<file path=ppt/tags/tag3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8/100 [58]&quot; Source=&quot;Harvey 100&quot; /&gt;"/>
</p:tagLst>
</file>

<file path=ppt/tags/tag3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59/100 [59]&quot; Source=&quot;Harvey 100&quot; /&gt;"/>
</p:tagLst>
</file>

<file path=ppt/tags/tag3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0/100 [60]&quot; Source=&quot;Harvey 100&quot; /&gt;"/>
</p:tagLst>
</file>

<file path=ppt/tags/tag3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1/100 [61]&quot; Source=&quot;Harvey 100&quot; /&gt;"/>
</p:tagLst>
</file>

<file path=ppt/tags/tag3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2/100 [62]&quot; Source=&quot;Harvey 100&quot; /&gt;"/>
</p:tagLst>
</file>

<file path=ppt/tags/tag3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3/100 [63]&quot; Source=&quot;Harvey 100&quot; /&gt;"/>
</p:tagLst>
</file>

<file path=ppt/tags/tag3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4/100 [64]&quot; Source=&quot;Harvey 100&quot; /&gt;"/>
</p:tagLst>
</file>

<file path=ppt/tags/tag3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5/100 [65]&quot; Source=&quot;Harvey 100&quot; /&gt;"/>
</p:tagLst>
</file>

<file path=ppt/tags/tag3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6/100 [66]&quot; Source=&quot;Harvey 100&quot; /&gt;"/>
</p:tagLst>
</file>

<file path=ppt/tags/tag3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7/100 [67]&quot; Source=&quot;Harvey 100&quot; /&gt;"/>
</p:tagLst>
</file>

<file path=ppt/tags/tag3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8/100 [68]&quot; Source=&quot;Harvey 100&quot; /&gt;"/>
</p:tagLst>
</file>

<file path=ppt/tags/tag3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69/100 [69]&quot; Source=&quot;Harvey 100&quot; /&gt;"/>
</p:tagLst>
</file>

<file path=ppt/tags/tag3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0/100 [70]&quot; Source=&quot;Harvey 100&quot; /&gt;"/>
</p:tagLst>
</file>

<file path=ppt/tags/tag3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1/100 [71]&quot; Source=&quot;Harvey 100&quot; /&gt;"/>
</p:tagLst>
</file>

<file path=ppt/tags/tag3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2/100 [72]&quot; Source=&quot;Harvey 100&quot; /&gt;"/>
</p:tagLst>
</file>

<file path=ppt/tags/tag3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3/100 [73]&quot; Source=&quot;Harvey 100&quot; /&gt;"/>
</p:tagLst>
</file>

<file path=ppt/tags/tag3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4/100 [74]&quot; Source=&quot;Harvey 100&quot; /&gt;"/>
</p:tagLst>
</file>

<file path=ppt/tags/tag3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5/100 [75]&quot; Source=&quot;Harvey 100&quot; /&gt;"/>
</p:tagLst>
</file>

<file path=ppt/tags/tag3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6/100 [76]&quot; Source=&quot;Harvey 100&quot; /&gt;"/>
</p:tagLst>
</file>

<file path=ppt/tags/tag3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7/100 [77]&quot; Source=&quot;Harvey 100&quot; /&gt;"/>
</p:tagLst>
</file>

<file path=ppt/tags/tag3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8/100 [78]&quot; Source=&quot;Harvey 100&quot; /&gt;"/>
</p:tagLst>
</file>

<file path=ppt/tags/tag3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79/100 [79]&quot; Source=&quot;Harvey 100&quot; /&gt;"/>
</p:tagLst>
</file>

<file path=ppt/tags/tag3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0/100 [80]&quot; Source=&quot;Harvey 100&quot; /&gt;"/>
</p:tagLst>
</file>

<file path=ppt/tags/tag3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1/100 [81]&quot; Source=&quot;Harvey 100&quot; /&gt;"/>
</p:tagLst>
</file>

<file path=ppt/tags/tag3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2/100 [82]&quot; Source=&quot;Harvey 100&quot; /&gt;"/>
</p:tagLst>
</file>

<file path=ppt/tags/tag3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3/100 [83]&quot; Source=&quot;Harvey 100&quot; /&gt;"/>
</p:tagLst>
</file>

<file path=ppt/tags/tag3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4/100 [84]&quot; Source=&quot;Harvey 100&quot; /&gt;"/>
</p:tagLst>
</file>

<file path=ppt/tags/tag3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5/100 [85]&quot; Source=&quot;Harvey 100&quot; /&gt;"/>
</p:tagLst>
</file>

<file path=ppt/tags/tag3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6/100 [86]&quot; Source=&quot;Harvey 100&quot; /&gt;"/>
</p:tagLst>
</file>

<file path=ppt/tags/tag3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7/100 [87]&quot; Source=&quot;Harvey 100&quot; /&gt;"/>
</p:tagLst>
</file>

<file path=ppt/tags/tag3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8/100 [88]&quot; Source=&quot;Harvey 100&quot; /&gt;"/>
</p:tagLst>
</file>

<file path=ppt/tags/tag3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89/100 [89]&quot; Source=&quot;Harvey 100&quot; /&gt;"/>
</p:tagLst>
</file>

<file path=ppt/tags/tag3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0/100 [90]&quot; Source=&quot;Harvey 100&quot; /&gt;"/>
</p:tagLst>
</file>

<file path=ppt/tags/tag3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1/100 [91]&quot; Source=&quot;Harvey 100&quot; /&gt;"/>
</p:tagLst>
</file>

<file path=ppt/tags/tag3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2/100 [92]&quot; Source=&quot;Harvey 100&quot; /&gt;"/>
</p:tagLst>
</file>

<file path=ppt/tags/tag3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3/100 [93]&quot; Source=&quot;Harvey 100&quot; /&gt;"/>
</p:tagLst>
</file>

<file path=ppt/tags/tag3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4/100 [94]&quot; Source=&quot;Harvey 100&quot; /&gt;"/>
</p:tagLst>
</file>

<file path=ppt/tags/tag3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5/100 [95]&quot; Source=&quot;Harvey 100&quot; /&gt;"/>
</p:tagLst>
</file>

<file path=ppt/tags/tag3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6/100 [96]&quot; Source=&quot;Harvey 100&quot; /&gt;"/>
</p:tagLst>
</file>

<file path=ppt/tags/tag3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7/100 [97]&quot; Source=&quot;Harvey 100&quot; /&gt;"/>
</p:tagLst>
</file>

<file path=ppt/tags/tag3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8/100 [98]&quot; Source=&quot;Harvey 100&quot; /&gt;"/>
</p:tagLst>
</file>

<file path=ppt/tags/tag3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99/100 [99]&quot; Source=&quot;Harvey 100&quot; /&gt;"/>
</p:tagLst>
</file>

<file path=ppt/tags/tag3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POWERSHAPE" val="&lt;PowerShapeTag ClassVersion=&quot;0&quot; GUID=&quot;81f1f80b-b882-418d-8bbb-9c38d8d27274&quot; IsConsolidated=&quot;False&quot; IsTopLevel=&quot;False&quot; Layer=&quot;Harvey 100/100 [100]&quot; Source=&quot;Harvey 100&quot; /&gt;"/>
</p:tagLst>
</file>

<file path=ppt/tags/tag3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0/8 [0]&quot; /&gt;"/>
</p:tagLst>
</file>

<file path=ppt/tags/tag3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1/8 [1]&quot; /&gt;"/>
</p:tagLst>
</file>

<file path=ppt/tags/tag3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2/8 [2]&quot; /&gt;"/>
</p:tagLst>
</file>

<file path=ppt/tags/tag3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3/8 [3]&quot; /&gt;"/>
</p:tagLst>
</file>

<file path=ppt/tags/tag3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4/8 [4]&quot; /&gt;"/>
</p:tagLst>
</file>

<file path=ppt/tags/tag3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5/8 [5]&quot; /&gt;"/>
</p:tagLst>
</file>

<file path=ppt/tags/tag3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6/8 [6]&quot; /&gt;"/>
</p:tagLst>
</file>

<file path=ppt/tags/tag3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7/8 [7]&quot; /&gt;"/>
</p:tagLst>
</file>

<file path=ppt/tags/tag3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3ac6243e-138b-4d24-9233-68986636b925&quot; /&gt;"/>
  <p:tag name="SP_POWERSHAPE" val="&lt;PowerShapeTag ClassVersion=&quot;0&quot; GUID=&quot;b4a0a1cc-0b52-49b0-80fe-c3d6b9aabd20&quot; IsConsolidated=&quot;False&quot; IsTopLevel=&quot;False&quot; Source=&quot;Harvey 8&quot; Layer=&quot;Harvey 8/8 [8]&quot; /&gt;"/>
</p:tagLst>
</file>

<file path=ppt/tags/tag3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0/4 [0]&quot; /&gt;"/>
</p:tagLst>
</file>

<file path=ppt/tags/tag3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1/4 [1]&quot; /&gt;"/>
</p:tagLst>
</file>

<file path=ppt/tags/tag3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2/4 [2]&quot; /&gt;"/>
</p:tagLst>
</file>

<file path=ppt/tags/tag3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3/4 [3]&quot; /&gt;"/>
</p:tagLst>
</file>

<file path=ppt/tags/tag3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1f6e42f0-6172-48f1-b7b3-938d21934801&quot; /&gt;"/>
  <p:tag name="SP_POWERSHAPE" val="&lt;PowerShapeTag ClassVersion=&quot;0&quot; GUID=&quot;d49074d4-1016-448b-856a-9ab9e2544118&quot; IsConsolidated=&quot;False&quot; IsTopLevel=&quot;False&quot; Source=&quot;Group 5&quot; Layer=&quot;Harvey 4/4 [4]&quot; /&gt;"/>
</p:tagLst>
</file>

<file path=ppt/tags/tag3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0/3 [0]&quot; /&gt;"/>
</p:tagLst>
</file>

<file path=ppt/tags/tag3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1/3 [1]&quot; /&gt;"/>
</p:tagLst>
</file>

<file path=ppt/tags/tag3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2/3 [2]&quot; /&gt;"/>
</p:tagLst>
</file>

<file path=ppt/tags/tag3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P_LIBRARY" val="&lt;LibraryShapeTag ClassVersion=&quot;0&quot; GUID=&quot;2915f3e2-8299-477b-bc6f-b8374767579c&quot; /&gt;"/>
  <p:tag name="SP_POWERSHAPE" val="&lt;PowerShapeTag ClassVersion=&quot;0&quot; GUID=&quot;482b1744-6a2c-4e40-b634-2f3943210f4d&quot; IsConsolidated=&quot;False&quot; IsTopLevel=&quot;False&quot; Source=&quot;Group 4&quot; Layer=&quot;Harvey 3/3 [3]&quot; /&gt;"/>
</p:tagLst>
</file>

<file path=ppt/theme/theme1.xml><?xml version="1.0" encoding="utf-8"?>
<a:theme xmlns:a="http://schemas.openxmlformats.org/drawingml/2006/main" name="SAP 2022 16x9 white">
  <a:themeElements>
    <a:clrScheme name="SAP_colors_2018">
      <a:dk1>
        <a:srgbClr val="000000"/>
      </a:dk1>
      <a:lt1>
        <a:srgbClr val="FFFFFF"/>
      </a:lt1>
      <a:dk2>
        <a:srgbClr val="999999"/>
      </a:dk2>
      <a:lt2>
        <a:srgbClr val="CCCCCC"/>
      </a:lt2>
      <a:accent1>
        <a:srgbClr val="F0AB00"/>
      </a:accent1>
      <a:accent2>
        <a:srgbClr val="666666"/>
      </a:accent2>
      <a:accent3>
        <a:srgbClr val="008FD3"/>
      </a:accent3>
      <a:accent4>
        <a:srgbClr val="4FB81C"/>
      </a:accent4>
      <a:accent5>
        <a:srgbClr val="E35500"/>
      </a:accent5>
      <a:accent6>
        <a:srgbClr val="760A85"/>
      </a:accent6>
      <a:hlink>
        <a:srgbClr val="008FD3"/>
      </a:hlink>
      <a:folHlink>
        <a:srgbClr val="008FD3"/>
      </a:folHlink>
    </a:clrScheme>
    <a:fontScheme name="SAP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25400" algn="ctr">
          <a:solidFill>
            <a:schemeClr val="tx1"/>
          </a:solidFill>
          <a:miter lim="800000"/>
          <a:headEnd/>
          <a:tailEnd/>
        </a:ln>
      </a:spPr>
      <a:bodyPr lIns="90000" tIns="72000" rIns="90000" bIns="72000" rtlCol="0" anchor="ctr"/>
      <a:lstStyle>
        <a:defPPr marR="0" algn="ctr" defTabSz="91440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tabLst/>
          <a:defRPr kumimoji="0" sz="1800" b="0" i="0" u="none" strike="noStrike" kern="0" cap="none" spc="0" normalizeH="0" baseline="0" noProof="0" dirty="0" err="1" smtClean="0">
            <a:ln>
              <a:noFill/>
            </a:ln>
            <a:effectLst/>
            <a:uLnTx/>
            <a:uFillTx/>
            <a:ea typeface="Arial Unicode MS" pitchFamily="34" charset="-128"/>
            <a:cs typeface="Arial Unicode MS" pitchFamily="34" charset="-128"/>
          </a:defRPr>
        </a:defPPr>
      </a:lstStyle>
    </a:spDef>
    <a:lnDef>
      <a:spPr>
        <a:ln w="25400"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fontAlgn="base"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defRPr sz="1800" kern="0" dirty="0" err="1" smtClean="0">
            <a:ea typeface="Arial Unicode MS" pitchFamily="34" charset="-128"/>
            <a:cs typeface="Arial Unicode MS" pitchFamily="34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AP_Ariba_2022_16x9_white" id="{F41E8940-A61C-D04D-BB2C-3ADE9A9A161A}" vid="{A4F0C9DC-2C83-5D43-A8DD-80C925CCE5BD}"/>
    </a:ext>
  </a:extLst>
</a:theme>
</file>

<file path=ppt/theme/theme2.xml><?xml version="1.0" encoding="utf-8"?>
<a:theme xmlns:a="http://schemas.openxmlformats.org/drawingml/2006/main" name="1_SAP 2022 16x9 black">
  <a:themeElements>
    <a:clrScheme name="SAP_colors_2018">
      <a:dk1>
        <a:srgbClr val="000000"/>
      </a:dk1>
      <a:lt1>
        <a:srgbClr val="FFFFFF"/>
      </a:lt1>
      <a:dk2>
        <a:srgbClr val="999999"/>
      </a:dk2>
      <a:lt2>
        <a:srgbClr val="CCCCCC"/>
      </a:lt2>
      <a:accent1>
        <a:srgbClr val="F0AB00"/>
      </a:accent1>
      <a:accent2>
        <a:srgbClr val="666666"/>
      </a:accent2>
      <a:accent3>
        <a:srgbClr val="008FD3"/>
      </a:accent3>
      <a:accent4>
        <a:srgbClr val="4FB81C"/>
      </a:accent4>
      <a:accent5>
        <a:srgbClr val="E35500"/>
      </a:accent5>
      <a:accent6>
        <a:srgbClr val="760A85"/>
      </a:accent6>
      <a:hlink>
        <a:srgbClr val="008FD3"/>
      </a:hlink>
      <a:folHlink>
        <a:srgbClr val="008FD3"/>
      </a:folHlink>
    </a:clrScheme>
    <a:fontScheme name="SAP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25400" algn="ctr">
          <a:solidFill>
            <a:schemeClr val="tx1"/>
          </a:solidFill>
          <a:miter lim="800000"/>
          <a:headEnd/>
          <a:tailEnd/>
        </a:ln>
      </a:spPr>
      <a:bodyPr lIns="90000" tIns="72000" rIns="90000" bIns="72000" rtlCol="0" anchor="ctr"/>
      <a:lstStyle>
        <a:defPPr marR="0" algn="ctr" defTabSz="91440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tabLst/>
          <a:defRPr kumimoji="0" sz="1800" b="0" i="0" u="none" strike="noStrike" kern="0" cap="none" spc="0" normalizeH="0" baseline="0" noProof="0" dirty="0" err="1" smtClean="0">
            <a:ln>
              <a:noFill/>
            </a:ln>
            <a:effectLst/>
            <a:uLnTx/>
            <a:uFillTx/>
            <a:ea typeface="Arial Unicode MS" pitchFamily="34" charset="-128"/>
            <a:cs typeface="Arial Unicode MS" pitchFamily="34" charset="-128"/>
          </a:defRPr>
        </a:defPPr>
      </a:lstStyle>
    </a:spDef>
    <a:lnDef>
      <a:spPr>
        <a:ln w="25400"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fontAlgn="base"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defRPr sz="1800" kern="0" dirty="0" err="1" smtClean="0">
            <a:ea typeface="Arial Unicode MS" pitchFamily="34" charset="-128"/>
            <a:cs typeface="Arial Unicode MS" pitchFamily="34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AP_Ariba_2022_16x9_white" id="{F41E8940-A61C-D04D-BB2C-3ADE9A9A161A}" vid="{C159AA1F-3CE5-DD4F-A19D-5C62B1B85249}"/>
    </a:ext>
  </a:extLst>
</a:theme>
</file>

<file path=ppt/theme/theme3.xml><?xml version="1.0" encoding="utf-8"?>
<a:theme xmlns:a="http://schemas.openxmlformats.org/drawingml/2006/main" name="SAP 2022 16x9 blue">
  <a:themeElements>
    <a:clrScheme name="SAP_Colors2018 - blue">
      <a:dk1>
        <a:srgbClr val="00195A"/>
      </a:dk1>
      <a:lt1>
        <a:srgbClr val="FFFFFF"/>
      </a:lt1>
      <a:dk2>
        <a:srgbClr val="CCCCCC"/>
      </a:dk2>
      <a:lt2>
        <a:srgbClr val="999999"/>
      </a:lt2>
      <a:accent1>
        <a:srgbClr val="F0AB00"/>
      </a:accent1>
      <a:accent2>
        <a:srgbClr val="666666"/>
      </a:accent2>
      <a:accent3>
        <a:srgbClr val="0076CB"/>
      </a:accent3>
      <a:accent4>
        <a:srgbClr val="4FB81C"/>
      </a:accent4>
      <a:accent5>
        <a:srgbClr val="E35500"/>
      </a:accent5>
      <a:accent6>
        <a:srgbClr val="760A85"/>
      </a:accent6>
      <a:hlink>
        <a:srgbClr val="0076CB"/>
      </a:hlink>
      <a:folHlink>
        <a:srgbClr val="0076CB"/>
      </a:folHlink>
    </a:clrScheme>
    <a:fontScheme name="SAP Font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gray">
        <a:noFill/>
        <a:ln w="25400" algn="ctr">
          <a:solidFill>
            <a:schemeClr val="tx1"/>
          </a:solidFill>
          <a:miter lim="800000"/>
          <a:headEnd/>
          <a:tailEnd/>
        </a:ln>
      </a:spPr>
      <a:bodyPr rot="0" spcFirstLastPara="0" vertOverflow="overflow" horzOverflow="overflow" vert="horz" wrap="square" lIns="90000" tIns="72000" rIns="90000" bIns="72000" numCol="1" spcCol="0" rtlCol="0" fromWordArt="0" anchor="ctr" anchorCtr="0" forceAA="0" compatLnSpc="1">
        <a:prstTxWarp prst="textNoShape">
          <a:avLst/>
        </a:prstTxWarp>
        <a:noAutofit/>
      </a:bodyPr>
      <a:lstStyle>
        <a:defPPr marR="0" algn="ctr" defTabSz="914400" eaLnBrk="1" fontAlgn="base" latinLnBrk="0" hangingPunct="1">
          <a:lnSpc>
            <a:spcPct val="100000"/>
          </a:lnSpc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tabLst/>
          <a:defRPr kumimoji="0" sz="1800" b="0" i="0" u="none" strike="noStrike" kern="0" cap="none" spc="0" normalizeH="0" baseline="0" noProof="0" dirty="0" err="1" smtClean="0">
            <a:ln>
              <a:noFill/>
            </a:ln>
            <a:effectLst/>
            <a:uLnTx/>
            <a:uFillTx/>
            <a:ea typeface="Arial Unicode MS" pitchFamily="34" charset="-128"/>
            <a:cs typeface="Arial Unicode MS" pitchFamily="34" charset="-128"/>
          </a:defRPr>
        </a:defPPr>
      </a:lstStyle>
    </a:spDef>
    <a:lnDef>
      <a:spPr>
        <a:ln w="25400">
          <a:solidFill>
            <a:schemeClr val="tx1"/>
          </a:solidFill>
          <a:headEnd type="none" w="med" len="med"/>
          <a:tailEnd type="none" w="med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lIns="0" tIns="0" rIns="0" bIns="0" rtlCol="0">
        <a:spAutoFit/>
      </a:bodyPr>
      <a:lstStyle>
        <a:defPPr algn="l" fontAlgn="base">
          <a:spcBef>
            <a:spcPct val="50000"/>
          </a:spcBef>
          <a:spcAft>
            <a:spcPct val="0"/>
          </a:spcAft>
          <a:buClr>
            <a:srgbClr val="F0AB00"/>
          </a:buClr>
          <a:buSzPct val="80000"/>
          <a:defRPr sz="1800" kern="0" dirty="0" err="1" smtClean="0">
            <a:ea typeface="Arial Unicode MS" pitchFamily="34" charset="-128"/>
            <a:cs typeface="Arial Unicode MS" pitchFamily="34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AP_Ariba_2022_16x9_white" id="{F41E8940-A61C-D04D-BB2C-3ADE9A9A161A}" vid="{36A3D058-28E3-BB49-8A25-559CD63B95C1}"/>
    </a:ext>
  </a:extLst>
</a:theme>
</file>

<file path=ppt/theme/theme4.xml><?xml version="1.0" encoding="utf-8"?>
<a:theme xmlns:a="http://schemas.openxmlformats.org/drawingml/2006/main" name="Office Theme">
  <a:themeElements>
    <a:clrScheme name="SAP_Colors2011_1.1">
      <a:dk1>
        <a:srgbClr val="000000"/>
      </a:dk1>
      <a:lt1>
        <a:srgbClr val="FFFFFF"/>
      </a:lt1>
      <a:dk2>
        <a:srgbClr val="0076CB"/>
      </a:dk2>
      <a:lt2>
        <a:srgbClr val="CCCCCC"/>
      </a:lt2>
      <a:accent1>
        <a:srgbClr val="F0AB00"/>
      </a:accent1>
      <a:accent2>
        <a:srgbClr val="666666"/>
      </a:accent2>
      <a:accent3>
        <a:srgbClr val="0076CB"/>
      </a:accent3>
      <a:accent4>
        <a:srgbClr val="4FB81C"/>
      </a:accent4>
      <a:accent5>
        <a:srgbClr val="E35500"/>
      </a:accent5>
      <a:accent6>
        <a:srgbClr val="760A85"/>
      </a:accent6>
      <a:hlink>
        <a:srgbClr val="666666"/>
      </a:hlink>
      <a:folHlink>
        <a:srgbClr val="CCCCCC"/>
      </a:folHlink>
    </a:clrScheme>
    <a:fontScheme name="SAP_Fonts201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SAP_Colors2011">
      <a:dk1>
        <a:srgbClr val="000000"/>
      </a:dk1>
      <a:lt1>
        <a:srgbClr val="FFFFFF"/>
      </a:lt1>
      <a:dk2>
        <a:srgbClr val="00AFE3"/>
      </a:dk2>
      <a:lt2>
        <a:srgbClr val="CCCCCC"/>
      </a:lt2>
      <a:accent1>
        <a:srgbClr val="FDB913"/>
      </a:accent1>
      <a:accent2>
        <a:srgbClr val="626366"/>
      </a:accent2>
      <a:accent3>
        <a:srgbClr val="0082C9"/>
      </a:accent3>
      <a:accent4>
        <a:srgbClr val="4BBE44"/>
      </a:accent4>
      <a:accent5>
        <a:srgbClr val="B1D249"/>
      </a:accent5>
      <a:accent6>
        <a:srgbClr val="80298F"/>
      </a:accent6>
      <a:hlink>
        <a:srgbClr val="04357B"/>
      </a:hlink>
      <a:folHlink>
        <a:srgbClr val="999999"/>
      </a:folHlink>
    </a:clrScheme>
    <a:fontScheme name="SAP_Fonts201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_rels/item1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2.xml"/></Relationships>
</file>

<file path=customXml/_rels/item1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3.xml"/></Relationships>
</file>

<file path=customXml/_rels/item1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4.xml"/></Relationships>
</file>

<file path=customXml/_rels/item1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5.xml"/></Relationships>
</file>

<file path=customXml/_rels/item1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6.xml"/></Relationships>
</file>

<file path=customXml/_rels/item1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7.xml"/></Relationships>
</file>

<file path=customXml/item1.xml><?xml version="1.0" encoding="utf-8"?>
<TemplafyTemplateConfiguration><![CDATA[{"elementsMetadata":[{"type":"shape","id":"9f2e0de8-ed5f-44e1-a745-c99acc776440","elementConfiguration":{"binding":"{{StringJoin(\" | \", DataSources.PPTCopyRight[\"2\"].CopyrightMessage, DataSources.Classification[Form.Classification.Name].Display)}}","disableUpdates":false,"type":"text"}},{"type":"shape","id":"3b1a8515-648c-40fa-9866-34ad6cff0744","elementConfiguration":{"binding":"{{StringJoin(\" | \", DataSources.PPTCopyRight[\"2\"].CopyrightMessage, DataSources.Classification[Form.Classification.Name].Display)}}","disableUpdates":false,"type":"text"}},{"type":"shape","id":"a2569e69-6fda-4d95-bd79-a763d728321f","elementConfiguration":{"binding":"{{StringJoin(\" | \", DataSources.PPTCopyRight[\"2\"].CopyrightMessage, DataSources.Classification[Form.Classification.Name].Display)}}","disableUpdates":false,"type":"text"}},{"type":"shape","id":"b6e9bac4-8fe4-439a-9736-fd5f0f6a060a","elementConfiguration":{"image":"{{Form.SAPLogo.LogoWhite}}","disableUpdates":false,"type":"image"}},{"type":"shape","id":"0ba93dc0-d3d1-410b-af8e-7867c0daf63c","elementConfiguration":{"image":"{{Form.SAPLogo.SubbrandWhite}}","visibility":"{{IfElse(Equals(Form.SAPLogo.HideSubBrandShape, \"Yes\"), VisibilityType.Hidden, VisibilityType.Visible)}}","disableUpdates":false,"type":"image"}},{"type":"shape","id":"2dafc981-6a62-48cd-aea0-cb593f7c278b","elementConfiguration":{"binding":"{{Form.SpeakerName}}","disableUpdates":false,"type":"text"}},{"type":"shape","id":"da511169-0889-4f26-aae6-444a0814c443","elementConfiguration":{"binding":"{{Form.Email}}","disableUpdates":false,"type":"text"}},{"type":"shape","id":"8211376e-7e0f-4100-8abf-d2766b36e08a","elementConfiguration":{"image":"{{Form.SAPLogo.LogoWhite}}","disableUpdates":false,"type":"image"}},{"type":"shape","id":"8f671a28-d69e-4441-948a-f62171616989","elementConfiguration":{"image":"{{Form.SAPLogo.SubbrandWhite}}","visibility":"{{IfElse(Equals(Form.SAPLogo.HideSubBrandShape, \"Yes\"), VisibilityType.Hidden, VisibilityType.Visible)}}","disableUpdates":false,"type":"image"}},{"type":"shape","id":"786a221e-0792-415e-a5c8-e85f6c72d604","elementConfiguration":{"binding":"{{DataSources.Classification[Form.Classification.Name].Display}}","disableUpdates":false,"type":"text"}},{"type":"shape","id":"02afa34f-b8c6-4f4f-8878-1cd1c1412ec3","elementConfiguration":{"binding":"{{StringJoin(\", \", Form.SpeakerName,\"SAP\")}}","disableUpdates":false,"type":"text"}},{"type":"shape","id":"8a23bee8-d1f3-4be3-a3b3-06d222dff83d","elementConfiguration":{"binding":"{{FormatDateTime(Form.Date,\"MMMM dd, yyyy\",\"en-US\")}}","disableUpdates":false,"type":"text"}},{"type":"shape","id":"7d6a2c2f-e4d7-4fa2-8d5e-3c2579c36991","elementConfiguration":{"image":"{{Form.SAPLogo.LogoWhite}}","disableUpdates":false,"type":"image"}},{"type":"shape","id":"0ae569a5-72be-4770-b408-228f6e90a6af","elementConfiguration":{"image":"{{Form.SAPLogo.SubbrandWhite}}","visibility":"{{IfElse(Equals(Form.SAPLogo.HideSubBrandShape, \"Yes\"), VisibilityType.Hidden, VisibilityType.Visible)}}","disableUpdates":false,"type":"image"}},{"type":"shape","id":"8892cf5d-fbff-4ea6-9abd-0c3f254668e6","elementConfiguration":{"binding":"{{DataSources.Classification[Form.Classification.Name].Display}}","disableUpdates":false,"type":"text"}},{"type":"shape","id":"acb4d0cd-2a97-48ff-9196-37d8e9b0b755","elementConfiguration":{"binding":"{{FormatDateTime(Form.Date,\"MMMM dd, yyyy\",\"en-US\")}}","disableUpdates":false,"type":"text"}},{"type":"shape","id":"7ed3d646-81f9-481d-bba2-e0edcbfe91c1","elementConfiguration":{"binding":"{{StringJoin(\", \", Form.SpeakerName,\"SAP\")}}","disableUpdates":false,"type":"text"}},{"type":"shape","id":"84bfa374-e72f-4d8a-8e1a-800adba63a69","elementConfiguration":{"image":"{{Form.SAPLogo.LogoWhite}}","disableUpdates":false,"type":"image"}},{"type":"shape","id":"51bd11bf-d140-4e7d-9b46-f47c116cb7e0","elementConfiguration":{"image":"{{Form.SAPLogo.SubbrandWhite}}","visibility":"{{IfElse(Equals(Form.SAPLogo.HideSubBrandShape, \"Yes\"), VisibilityType.Hidden, VisibilityType.Visible)}}","disableUpdates":false,"type":"image"}},{"type":"shape","id":"5a957775-14c2-4e42-bdd8-2436aeb51664","elementConfiguration":{"binding":"{{DataSources.Classification[Form.Classification.Name].Display}}","disableUpdates":false,"type":"text"}},{"type":"shape","id":"f57759c6-bff0-468c-beef-177148156458","elementConfiguration":{"binding":"{{FormatDateTime(Form.Date,\"MMMM dd, yyyy\",\"en-US\")}}","disableUpdates":false,"type":"text"}},{"type":"shape","id":"af8f5cca-4a21-4ad3-93c1-2481123f558a","elementConfiguration":{"binding":"{{StringJoin(\", \", Form.SpeakerName,\"SAP\")}}","disableUpdates":false,"type":"text"}},{"type":"shape","id":"3c53a248-47b1-49b9-a45d-6d5a00fdd57d","elementConfiguration":{"image":"{{Form.SAPLogo.LogoWhite}}","disableUpdates":false,"type":"image"}},{"type":"shape","id":"f8b3aeee-4f34-408f-a3b7-383b611e2d32","elementConfiguration":{"image":"{{Form.SAPLogo.SubbrandWhite}}","visibility":"{{IfElse(Equals(Form.SAPLogo.HideSubBrandShape, \"Yes\"), VisibilityType.Hidden, VisibilityType.Visible)}}","disableUpdates":false,"type":"image"}},{"type":"shape","id":"4c088f8c-8979-4f72-8258-7fc4b180ba40","elementConfiguration":{"binding":"{{DataSources.Classification[Form.Classification.Name].Display}}","disableUpdates":false,"type":"text"}},{"type":"shape","id":"945fe304-ff95-4f58-91d3-1e5ae2645d09","elementConfiguration":{"binding":"{{FormatDateTime(Form.Date,\"MMMM dd, yyyy\",\"en-US\")}}","disableUpdates":false,"type":"text"}},{"type":"shape","id":"34a5a859-392b-4ea8-8436-018e44de09ea","elementConfiguration":{"binding":"{{StringJoin(\", \", Form.SpeakerName,\"SAP\")}}","disableUpdates":false,"type":"text"}},{"type":"shape","id":"76754cc3-77bf-4c3e-9a9a-3d2547ad09ce","elementConfiguration":{"image":"{{Form.SAPLogo.LogoBlack}}","disableUpdates":false,"type":"image"}},{"type":"shape","id":"e2323b98-6848-41e9-9309-9c8466f825c3","elementConfiguration":{"image":"{{Form.SAPLogo.SubbrandBlack}}","visibility":"{{IfElse(Equals(Form.SAPLogo.HideSubBrandShape, \"Yes\"), VisibilityType.Hidden, VisibilityType.Visible)}}","disableUpdates":false,"type":"image"}},{"type":"shape","id":"371e93a5-eec0-40ed-bc32-5d3e9bcb7d2d","elementConfiguration":{"binding":"{{DataSources.Classification[Form.Classification.Name].Display}}","disableUpdates":false,"type":"text"}},{"type":"shape","id":"498a858c-e9d0-4896-b198-15dbaeb4471b","elementConfiguration":{"binding":"{{FormatDateTime(Form.Date,\"MMMM dd, yyyy\",\"en-US\")}}","disableUpdates":false,"type":"text"}},{"type":"shape","id":"9e959f3d-0578-4160-a5c1-c3d8a75d8127","elementConfiguration":{"binding":"{{StringJoin(\", \", Form.SpeakerName,\"SAP\")}}","disableUpdates":false,"type":"text"}},{"type":"shape","id":"25e133bb-2bfc-4c5f-9ea1-105cd9354f69","elementConfiguration":{"image":"{{Form.SAPLogo.LogoBlack}}","disableUpdates":false,"type":"image"}},{"type":"shape","id":"a49a0ef8-09b8-426f-aaec-39efeceedb3a","elementConfiguration":{"binding":"{{DataSources.Classification[Form.Classification.Name].Display}}","disableUpdates":false,"type":"text"}},{"type":"shape","id":"ee7ac171-eadf-4672-abd3-3a22c4311e7d","elementConfiguration":{"image":"{{Form.SAPLogo.SubbrandBlack}}","visibility":"{{IfElse(Equals(Form.SAPLogo.HideSubBrandShape, \"Yes\"), VisibilityType.Hidden, VisibilityType.Visible)}}","disableUpdates":false,"type":"image"}},{"type":"shape","id":"8897377d-5095-44ec-930f-7cca92c67ea4","elementConfiguration":{"binding":"{{DataSources.Classification[Form.Classification.Name].Display}}","disableUpdates":false,"type":"text"}},{"type":"shape","id":"e5c3ea03-4379-42dd-99bc-ee73216393b8","elementConfiguration":{"binding":"{{FormatDateTime(Form.Date,\"MMMM dd, yyyy\",\"en-US\")}}","disableUpdates":false,"type":"text"}},{"type":"shape","id":"61faacd7-3a69-4695-96af-2cef24c4e2d1","elementConfiguration":{"binding":"{{StringJoin(\", \", Form.SpeakerName,\"SAP\")}}","disableUpdates":false,"type":"text"}},{"type":"shape","id":"442f29c8-8400-451e-a02e-0da311a34192","elementConfiguration":{"image":"{{Form.SAPLogo.LogoBlack}}","disableUpdates":false,"type":"image"}},{"type":"shape","id":"77e31b07-5f38-499e-9c97-626f2b10f91a","elementConfiguration":{"binding":"{{DataSources.Classification[Form.Classification.Name].Display}}","disableUpdates":false,"type":"text"}},{"type":"shape","id":"ad46ef26-845c-45fc-a549-b2958638bc1a","elementConfiguration":{"image":"{{Form.SAPLogo.SubbrandBlack}}","visibility":"{{IfElse(Equals(Form.SAPLogo.HideSubBrandShape, \"Yes\"), VisibilityType.Hidden, VisibilityType.Visible)}}","disableUpdates":false,"type":"image"}},{"type":"shape","id":"626fefa5-2851-4039-ab3a-c0d0953005d2","elementConfiguration":{"binding":"{{DataSources.Classification[Form.Classification.Name].Display}}","disableUpdates":false,"type":"text"}},{"type":"shape","id":"5327cdc7-1a82-4704-8712-98e1d1e3c660","elementConfiguration":{"binding":"{{FormatDateTime(Form.Date,\"MMMM dd, yyyy\",\"en-US\")}}","disableUpdates":false,"type":"text"}},{"type":"shape","id":"556cb8e8-2d5a-4b73-8416-11d128f6dac6","elementConfiguration":{"binding":"{{StringJoin(\", \", Form.SpeakerName,\"SAP\")}}","disableUpdates":false,"type":"text"}},{"type":"shape","id":"d5f327ef-4fbc-4b66-8907-390040b85e05","elementConfiguration":{"image":"{{Form.SAPLogo.LogoBlack}}","disableUpdates":false,"type":"image"}},{"type":"shape","id":"724ec604-73f5-46f8-8a9a-3454735f219b","elementConfiguration":{"image":"{{Form.SAPLogo.SubbrandBlack}}","visibility":"{{IfElse(Equals(Form.SAPLogo.HideSubBrandShape, \"Yes\"), VisibilityType.Hidden, VisibilityType.Visible)}}","disableUpdates":false,"type":"image"}},{"type":"shape","id":"a087d768-59ce-4b84-acbe-af242ccc5dec","elementConfiguration":{"binding":"{{Form.SpeakerName}}","disableUpdates":false,"type":"text"}},{"type":"shape","id":"54103554-33a8-49d8-92b7-3f5b99b99b20","elementConfiguration":{"binding":"{{Form.Email}}","disableUpdates":false,"type":"text"}}],"transformationConfigurations":[],"templateName":"White Template","templateDescription":"","enableDocumentContentUpdater":true,"version":"2.0"}]]></TemplafyTemplateConfiguration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sponsibleContact xmlns="47fc58d8-9f4b-4bc8-b278-c3cb6f298023">
      <UserInfo>
        <DisplayName/>
        <AccountId xsi:nil="true"/>
        <AccountType/>
      </UserInfo>
    </ResponsibleContact>
  </documentManagement>
</p:properties>
</file>

<file path=customXml/item3.xml><?xml version="1.0" encoding="utf-8"?>
<TemplafySlideTemplateConfiguration><![CDATA[{"slideVersion":1,"isValidatorEnabled":false,"isLocked":false,"elementsMetadata":[{"type":"shape","elementConfiguration":{"image":"{{Form.SAPLogo.SubbrandWhite}}","visibility":"{{IfElse(Equals(Form.SAPLogo.HideSubBrandShape, \"Yes\"), VisibilityType.Hidden, VisibilityType.Visible)}}","disableUpdates":false,"type":"image"}},{"type":"shape","elementConfiguration":{"image":"{{Form.SAPLogo.LogoWhite}}","disableUpdates":false,"type":"image"}}],"slideId":"637836292836106563","enableDocumentContentUpdater":true,"version":"2.0"}]]></TemplafySlideTemplateConfiguration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5.xml><?xml version="1.0" encoding="utf-8"?>
<TemplafySlideFormConfiguration><![CDATA[{"formFields":[],"formDataEntries":[]}]]></TemplafySlideFormConfiguration>
</file>

<file path=customXml/item6.xml><?xml version="1.0" encoding="utf-8"?>
<TemplafySlideTemplateConfiguration><![CDATA[{"slideVersion":1,"isValidatorEnabled":false,"isLocked":false,"elementsMetadata":[],"slideId":"637546847219967368","enableDocumentContentUpdater":false,"version":"2.0"}]]></TemplafySlideTemplateConfiguration>
</file>

<file path=customXml/item7.xml><?xml version="1.0" encoding="utf-8"?>
<TemplafySlideTemplateConfiguration><![CDATA[{"slideVersion":1,"isValidatorEnabled":false,"isLocked":false,"elementsMetadata":[{"type":"shape","elementConfiguration":{"image":"{{Form.SAPLogo.SubbrandWhite}}","visibility":"{{IfElse(Equals(Form.SAPLogo.HideSubBrandShape, \"Yes\"), VisibilityType.Hidden, VisibilityType.Visible)}}","disableUpdates":false,"type":"image"}},{"type":"shape","elementConfiguration":{"image":"{{Form.SAPLogo.LogoWhite}}","disableUpdates":false,"type":"image"}}],"slideId":"637836292836062023","enableDocumentContentUpdater":true,"version":"2.0"}]]></TemplafySlideTemplateConfiguration>
</file>

<file path=customXml/item8.xml><?xml version="1.0" encoding="utf-8"?>
<TemplafyFormConfiguration><![CDATA[{"formFields":[{"dataSourceName":"PPTSubBrandLogos","dataSourceFieldName":"Name","distinct":false,"hideIfNoUserInteractionRequired":false,"required":true,"autoSelectFirstOption":false,"shareValue":false,"type":"dropDown","name":"SAPLogo","label":"Select Template"},{"dataSourceName":"Classification","dataSourceFieldName":"Name","distinct":false,"hideIfNoUserInteractionRequired":false,"required":true,"autoSelectFirstOption":false,"shareValue":false,"type":"dropDown","name":"Classification","label":"Select Classification"},{"required":false,"shareValue":false,"type":"datePicker","name":"Date","label":"Date"},{"required":false,"placeholder":"","lines":1,"defaultValue":"{{StringJoin(\" \", UserProfile.FirstName,UserProfile.LastName)}}","shareValue":false,"type":"textBox","name":"SpeakerName","label":"Speaker Name"},{"required":false,"placeholder":"","lines":1,"defaultValue":"{{UserProfile.Email}}","shareValue":false,"type":"textBox","name":"Email","label":"Email"}],"formDataEntries":[{"name":"SAPLogo","value":"uVVWrH+pLFkTa6k63TdmFApicJCEw9CFHSk0bJyymUQ="},{"name":"Classification","value":"OmrOP8d402txjl1Zr787gUA6bTWeMdaxGEF9U5BKD64="},{"name":"SpeakerName","value":"1j2AMUg2DwSGCFIEvKYz5A=="},{"name":"Email","value":"nv1jqfep7OajSltGzZFgYYaGYskS3JHQwFVa1zh48Og="}]}]]></TemplafyFormConfiguration>
</file>

<file path=customXml/item9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5F0F9DCBF1E94796646FCF98A7C072" ma:contentTypeVersion="13" ma:contentTypeDescription="Create a new document." ma:contentTypeScope="" ma:versionID="5b306df2387467d165757eb5a8cdddaa">
  <xsd:schema xmlns:xsd="http://www.w3.org/2001/XMLSchema" xmlns:xs="http://www.w3.org/2001/XMLSchema" xmlns:p="http://schemas.microsoft.com/office/2006/metadata/properties" xmlns:ns2="0e00d59e-b0d2-4e67-be34-67e465b0fbed" xmlns:ns3="47fc58d8-9f4b-4bc8-b278-c3cb6f298023" targetNamespace="http://schemas.microsoft.com/office/2006/metadata/properties" ma:root="true" ma:fieldsID="eebd9c38828bcd412c0ba6e1c1867684" ns2:_="" ns3:_="">
    <xsd:import namespace="0e00d59e-b0d2-4e67-be34-67e465b0fbed"/>
    <xsd:import namespace="47fc58d8-9f4b-4bc8-b278-c3cb6f29802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ResponsibleContact" minOccurs="0"/>
                <xsd:element ref="ns3:MediaServiceLocatio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00d59e-b0d2-4e67-be34-67e465b0fbe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fc58d8-9f4b-4bc8-b278-c3cb6f2980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ResponsibleContact" ma:index="17" nillable="true" ma:displayName="Responsible Contact" ma:format="Dropdown" ma:list="UserInfo" ma:SharePointGroup="0" ma:internalName="ResponsibleContact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10.xml><?xml version="1.0" encoding="utf-8"?>
<TemplafySlideFormConfiguration><![CDATA[{"formFields":[],"formDataEntries":[]}]]></TemplafySlideFormConfiguration>
</file>

<file path=customXml/item11.xml><?xml version="1.0" encoding="utf-8"?>
<TemplafySlideFormConfiguration><![CDATA[{"formFields":[],"formDataEntries":[]}]]></TemplafySlideFormConfiguration>
</file>

<file path=customXml/item12.xml><?xml version="1.0" encoding="utf-8"?>
<TemplafySlideFormConfiguration><![CDATA[{"formFields":[],"formDataEntries":[]}]]></TemplafySlideFormConfiguration>
</file>

<file path=customXml/item13.xml><?xml version="1.0" encoding="utf-8"?>
<TemplafySlideTemplateConfiguration><![CDATA[{"slideVersion":1,"isValidatorEnabled":false,"isLocked":false,"elementsMetadata":[{"type":"shape","elementConfiguration":{"image":"{{Form.SAPLogo.LogoWhite}}","disableUpdates":false,"type":"image"}},{"type":"shape","elementConfiguration":{"image":"{{Form.SAPLogo.SubbrandWhite}}","visibility":"{{IfElse(Equals(Form.SAPLogo.HideSubBrandShape, \"Yes\"), VisibilityType.Hidden, VisibilityType.Visible)}}","disableUpdates":false,"type":"image"}},{"type":"shape","elementConfiguration":{"binding":"{{DataSources.Classification[Form.Classification.Name].Display}}","disableUpdates":false,"type":"text"}},{"type":"shape","elementConfiguration":{"binding":"{{StringJoin(\", \", Form.SpeakerName,\"SAP\")}}","disableUpdates":false,"type":"text"}},{"type":"shape","elementConfiguration":{"binding":"{{FormatDateTime(Form.Date,\"MMMM dd, yyyy\",\"en-US\")}}","disableUpdates":false,"type":"text"}}],"slideId":"637839697263900602","enableDocumentContentUpdater":true,"version":"2.0"}]]></TemplafySlideTemplateConfiguration>
</file>

<file path=customXml/item14.xml><?xml version="1.0" encoding="utf-8"?>
<TemplafySlideFormConfiguration><![CDATA[{"formFields":[],"formDataEntries":[]}]]></TemplafySlideFormConfiguration>
</file>

<file path=customXml/item15.xml><?xml version="1.0" encoding="utf-8"?>
<TemplafySlideTemplateConfiguration><![CDATA[{"slideVersion":1,"isValidatorEnabled":false,"isLocked":false,"elementsMetadata":[],"slideId":"637839697264074839","enableDocumentContentUpdater":true,"version":"2.0"}]]></TemplafySlideTemplateConfiguration>
</file>

<file path=customXml/item16.xml><?xml version="1.0" encoding="utf-8"?>
<TemplafySlideFormConfiguration><![CDATA[{"formFields":[],"formDataEntries":[]}]]></TemplafySlideFormConfiguration>
</file>

<file path=customXml/item17.xml><?xml version="1.0" encoding="utf-8"?>
<TemplafySlideTemplateConfiguration><![CDATA[{"slideVersion":1,"isValidatorEnabled":false,"isLocked":false,"elementsMetadata":[{"type":"shape","elementConfiguration":{"image":"{{Form.SAPLogo.LogoWhite}}","disableUpdates":false,"type":"image"}},{"type":"shape","elementConfiguration":{"image":"{{Form.SAPLogo.SubbrandWhite}}","visibility":"{{IfElse(Equals(Form.SAPLogo.HideSubBrandShape, \"Yes\"), VisibilityType.Hidden, VisibilityType.Visible)}}","disableUpdates":false,"type":"image"}},{"type":"shape","elementConfiguration":{"binding":"{{Form.SpeakerName}}","disableUpdates":false,"type":"text"}},{"type":"shape","elementConfiguration":{"binding":"{{Form.Email}}","disableUpdates":false,"type":"text"}}],"slideId":"637839697264120915","enableDocumentContentUpdater":true,"version":"2.0"}]]></TemplafySlideTemplateConfiguration>
</file>

<file path=customXml/itemProps1.xml><?xml version="1.0" encoding="utf-8"?>
<ds:datastoreItem xmlns:ds="http://schemas.openxmlformats.org/officeDocument/2006/customXml" ds:itemID="{626BBCBB-1894-4E66-BA48-9E91CE3ACBA0}">
  <ds:schemaRefs/>
</ds:datastoreItem>
</file>

<file path=customXml/itemProps2.xml><?xml version="1.0" encoding="utf-8"?>
<ds:datastoreItem xmlns:ds="http://schemas.openxmlformats.org/officeDocument/2006/customXml" ds:itemID="{C1422F45-04DB-421D-8796-270006657806}">
  <ds:schemaRefs>
    <ds:schemaRef ds:uri="http://purl.org/dc/terms/"/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47fc58d8-9f4b-4bc8-b278-c3cb6f298023"/>
    <ds:schemaRef ds:uri="http://purl.org/dc/dcmitype/"/>
    <ds:schemaRef ds:uri="http://schemas.microsoft.com/office/infopath/2007/PartnerControls"/>
    <ds:schemaRef ds:uri="0e00d59e-b0d2-4e67-be34-67e465b0fbed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F9415C09-7C35-4E43-8058-C2F9C640DD7F}">
  <ds:schemaRefs/>
</ds:datastoreItem>
</file>

<file path=customXml/itemProps4.xml><?xml version="1.0" encoding="utf-8"?>
<ds:datastoreItem xmlns:ds="http://schemas.openxmlformats.org/officeDocument/2006/customXml" ds:itemID="{291DCB28-1C52-4C0E-804A-6BD2D3F0FB8D}">
  <ds:schemaRefs>
    <ds:schemaRef ds:uri="http://schemas.microsoft.com/sharepoint/v3/contenttype/forms"/>
  </ds:schemaRefs>
</ds:datastoreItem>
</file>

<file path=customXml/itemProps5.xml><?xml version="1.0" encoding="utf-8"?>
<ds:datastoreItem xmlns:ds="http://schemas.openxmlformats.org/officeDocument/2006/customXml" ds:itemID="{60467ADA-75A7-4361-8C2B-20A1B5C79660}">
  <ds:schemaRefs/>
</ds:datastoreItem>
</file>

<file path=customXml/itemProps6.xml><?xml version="1.0" encoding="utf-8"?>
<ds:datastoreItem xmlns:ds="http://schemas.openxmlformats.org/officeDocument/2006/customXml" ds:itemID="{CE6C8EE9-E091-493A-9E13-2CE4C3DA7E88}">
  <ds:schemaRefs/>
</ds:datastoreItem>
</file>

<file path=customXml/itemProps7.xml><?xml version="1.0" encoding="utf-8"?>
<ds:datastoreItem xmlns:ds="http://schemas.openxmlformats.org/officeDocument/2006/customXml" ds:itemID="{60143FF3-3290-430A-B2BD-45BEBE6E80B1}">
  <ds:schemaRefs/>
</ds:datastoreItem>
</file>

<file path=customXml/itemProps8.xml><?xml version="1.0" encoding="utf-8"?>
<ds:datastoreItem xmlns:ds="http://schemas.openxmlformats.org/officeDocument/2006/customXml" ds:itemID="{CC49FFC8-2FF3-4057-96F0-3BCD1A4F0351}">
  <ds:schemaRefs/>
</ds:datastoreItem>
</file>

<file path=customXml/itemProps9.xml><?xml version="1.0" encoding="utf-8"?>
<ds:datastoreItem xmlns:ds="http://schemas.openxmlformats.org/officeDocument/2006/customXml" ds:itemID="{B3812128-B7DF-461F-A8F2-831754A1D2F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00d59e-b0d2-4e67-be34-67e465b0fbed"/>
    <ds:schemaRef ds:uri="47fc58d8-9f4b-4bc8-b278-c3cb6f29802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10.xml><?xml version="1.0" encoding="utf-8"?>
<ds:datastoreItem xmlns:ds="http://schemas.openxmlformats.org/officeDocument/2006/customXml" ds:itemID="{099A12C3-1BD4-4D9A-BAAC-1927D61656DB}">
  <ds:schemaRefs/>
</ds:datastoreItem>
</file>

<file path=customXml/itemProps11.xml><?xml version="1.0" encoding="utf-8"?>
<ds:datastoreItem xmlns:ds="http://schemas.openxmlformats.org/officeDocument/2006/customXml" ds:itemID="{6676DF0E-1FCC-47B2-AA1F-7966BD03FC82}">
  <ds:schemaRefs/>
</ds:datastoreItem>
</file>

<file path=customXml/itemProps12.xml><?xml version="1.0" encoding="utf-8"?>
<ds:datastoreItem xmlns:ds="http://schemas.openxmlformats.org/officeDocument/2006/customXml" ds:itemID="{D2488027-0B6B-44BD-91E4-B18323506F05}">
  <ds:schemaRefs/>
</ds:datastoreItem>
</file>

<file path=customXml/itemProps13.xml><?xml version="1.0" encoding="utf-8"?>
<ds:datastoreItem xmlns:ds="http://schemas.openxmlformats.org/officeDocument/2006/customXml" ds:itemID="{4DD858B1-FD57-439F-8483-D9CC9D202107}">
  <ds:schemaRefs/>
</ds:datastoreItem>
</file>

<file path=customXml/itemProps14.xml><?xml version="1.0" encoding="utf-8"?>
<ds:datastoreItem xmlns:ds="http://schemas.openxmlformats.org/officeDocument/2006/customXml" ds:itemID="{8D60027D-B63E-433E-BB56-64F598DA4B11}">
  <ds:schemaRefs/>
</ds:datastoreItem>
</file>

<file path=customXml/itemProps15.xml><?xml version="1.0" encoding="utf-8"?>
<ds:datastoreItem xmlns:ds="http://schemas.openxmlformats.org/officeDocument/2006/customXml" ds:itemID="{FB3CBE98-0F50-4DCC-AB6D-9CE0DBAA75FF}">
  <ds:schemaRefs/>
</ds:datastoreItem>
</file>

<file path=customXml/itemProps16.xml><?xml version="1.0" encoding="utf-8"?>
<ds:datastoreItem xmlns:ds="http://schemas.openxmlformats.org/officeDocument/2006/customXml" ds:itemID="{10A6F4D9-E835-43D5-8E7C-6E2A09B1A547}">
  <ds:schemaRefs/>
</ds:datastoreItem>
</file>

<file path=customXml/itemProps17.xml><?xml version="1.0" encoding="utf-8"?>
<ds:datastoreItem xmlns:ds="http://schemas.openxmlformats.org/officeDocument/2006/customXml" ds:itemID="{382C1131-6B8B-4A16-9A07-4A3F53982264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SAP_Ariba_2022_16x9_white</Template>
  <TotalTime>2084</TotalTime>
  <Words>691</Words>
  <Application>Microsoft Office PowerPoint</Application>
  <PresentationFormat>Custom</PresentationFormat>
  <Paragraphs>66</Paragraphs>
  <Slides>15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15</vt:i4>
      </vt:variant>
    </vt:vector>
  </HeadingPairs>
  <TitlesOfParts>
    <vt:vector size="24" baseType="lpstr">
      <vt:lpstr>Arial</vt:lpstr>
      <vt:lpstr>Calibri</vt:lpstr>
      <vt:lpstr>Courier New</vt:lpstr>
      <vt:lpstr>Symbol</vt:lpstr>
      <vt:lpstr>Wingdings</vt:lpstr>
      <vt:lpstr>Wingdings</vt:lpstr>
      <vt:lpstr>SAP 2022 16x9 white</vt:lpstr>
      <vt:lpstr>1_SAP 2022 16x9 black</vt:lpstr>
      <vt:lpstr>SAP 2022 16x9 blue</vt:lpstr>
      <vt:lpstr>Creating a Service PO Invoice with Auto-generated Service Entry Sheet</vt:lpstr>
      <vt:lpstr>From the open Purchase Order   </vt:lpstr>
      <vt:lpstr>Auto-generation warning pop-up</vt:lpstr>
      <vt:lpstr>Enter Invoice Details:</vt:lpstr>
      <vt:lpstr>Enter Invoice Details: </vt:lpstr>
      <vt:lpstr>Attach PDF Invoice and additional Supporting Documents</vt:lpstr>
      <vt:lpstr>Create Service Sheet / Line Item</vt:lpstr>
      <vt:lpstr>Enter Invoice Details:</vt:lpstr>
      <vt:lpstr>Create Service Sheet / Line Item</vt:lpstr>
      <vt:lpstr>Add Tax to line item</vt:lpstr>
      <vt:lpstr>Add Tax to line item</vt:lpstr>
      <vt:lpstr>Finalize and click Next</vt:lpstr>
      <vt:lpstr>Review Invoice details</vt:lpstr>
      <vt:lpstr>Track Created Documents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Creating Invoice with auto-generated Service Entry Sheet</dc:title>
  <dc:subject/>
  <dc:creator>Izzo, Jared</dc:creator>
  <cp:keywords>2022/16:9/white</cp:keywords>
  <dc:description/>
  <cp:lastModifiedBy>Kyle Williams</cp:lastModifiedBy>
  <cp:revision>28</cp:revision>
  <dcterms:created xsi:type="dcterms:W3CDTF">2022-04-22T14:22:20Z</dcterms:created>
  <dcterms:modified xsi:type="dcterms:W3CDTF">2023-04-26T22:14:16Z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  <property fmtid="{D5CDD505-2E9C-101B-9397-08002B2CF9AE}" pid="3" name="ContentTypeId">
    <vt:lpwstr>0x010100615F0F9DCBF1E94796646FCF98A7C072</vt:lpwstr>
  </property>
  <property fmtid="{D5CDD505-2E9C-101B-9397-08002B2CF9AE}" pid="4" name="TemplafyTimeStamp">
    <vt:lpwstr>2022-03-30T08:46:15</vt:lpwstr>
  </property>
  <property fmtid="{D5CDD505-2E9C-101B-9397-08002B2CF9AE}" pid="5" name="TemplafyTenantId">
    <vt:lpwstr>sap</vt:lpwstr>
  </property>
  <property fmtid="{D5CDD505-2E9C-101B-9397-08002B2CF9AE}" pid="6" name="TemplafyTemplateId">
    <vt:lpwstr>637750826308903787</vt:lpwstr>
  </property>
  <property fmtid="{D5CDD505-2E9C-101B-9397-08002B2CF9AE}" pid="7" name="TemplafyUserProfileId">
    <vt:lpwstr>637653955260011855</vt:lpwstr>
  </property>
  <property fmtid="{D5CDD505-2E9C-101B-9397-08002B2CF9AE}" pid="8" name="TemplafyLanguageCode">
    <vt:lpwstr>en-US</vt:lpwstr>
  </property>
  <property fmtid="{D5CDD505-2E9C-101B-9397-08002B2CF9AE}" pid="9" name="TemplafyFromBlank">
    <vt:bool>false</vt:bool>
  </property>
</Properties>
</file>