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Lst>
  <p:sldSz cx="12192000" cy="6858000"/>
  <p:notesSz cx="6858000" cy="9144000"/>
  <p:defaultTextStyle>
    <a:defPPr>
      <a:defRPr lang="en-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7BA8FA4-0D72-4463-8EA8-91E870EF4CF5}" v="1" dt="2022-12-08T12:49:13.03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14" autoAdjust="0"/>
    <p:restoredTop sz="94660"/>
  </p:normalViewPr>
  <p:slideViewPr>
    <p:cSldViewPr snapToGrid="0">
      <p:cViewPr varScale="1">
        <p:scale>
          <a:sx n="81" d="100"/>
          <a:sy n="81" d="100"/>
        </p:scale>
        <p:origin x="62" y="51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microsoft.com/office/2016/11/relationships/changesInfo" Target="changesInfos/changesInfo1.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asha Gemma" userId="62f1983f-9eb9-496e-898a-c3b4ed3bde57" providerId="ADAL" clId="{27BA8FA4-0D72-4463-8EA8-91E870EF4CF5}"/>
    <pc:docChg chg="custSel modSld">
      <pc:chgData name="Tasha Gemma" userId="62f1983f-9eb9-496e-898a-c3b4ed3bde57" providerId="ADAL" clId="{27BA8FA4-0D72-4463-8EA8-91E870EF4CF5}" dt="2022-12-08T12:51:21.875" v="13" actId="1076"/>
      <pc:docMkLst>
        <pc:docMk/>
      </pc:docMkLst>
      <pc:sldChg chg="addSp delSp modSp mod">
        <pc:chgData name="Tasha Gemma" userId="62f1983f-9eb9-496e-898a-c3b4ed3bde57" providerId="ADAL" clId="{27BA8FA4-0D72-4463-8EA8-91E870EF4CF5}" dt="2022-12-08T12:51:21.875" v="13" actId="1076"/>
        <pc:sldMkLst>
          <pc:docMk/>
          <pc:sldMk cId="1467040228" sldId="265"/>
        </pc:sldMkLst>
        <pc:picChg chg="del">
          <ac:chgData name="Tasha Gemma" userId="62f1983f-9eb9-496e-898a-c3b4ed3bde57" providerId="ADAL" clId="{27BA8FA4-0D72-4463-8EA8-91E870EF4CF5}" dt="2022-12-08T12:49:10.646" v="0" actId="478"/>
          <ac:picMkLst>
            <pc:docMk/>
            <pc:sldMk cId="1467040228" sldId="265"/>
            <ac:picMk id="5" creationId="{37D2DCF4-44CD-44D1-AAC0-FF23966BCC64}"/>
          </ac:picMkLst>
        </pc:picChg>
        <pc:picChg chg="add del mod modCrop">
          <ac:chgData name="Tasha Gemma" userId="62f1983f-9eb9-496e-898a-c3b4ed3bde57" providerId="ADAL" clId="{27BA8FA4-0D72-4463-8EA8-91E870EF4CF5}" dt="2022-12-08T12:51:09.026" v="11" actId="478"/>
          <ac:picMkLst>
            <pc:docMk/>
            <pc:sldMk cId="1467040228" sldId="265"/>
            <ac:picMk id="6" creationId="{157EA8A8-A328-ECA5-2EAD-74638195ACD0}"/>
          </ac:picMkLst>
        </pc:picChg>
        <pc:picChg chg="add mod">
          <ac:chgData name="Tasha Gemma" userId="62f1983f-9eb9-496e-898a-c3b4ed3bde57" providerId="ADAL" clId="{27BA8FA4-0D72-4463-8EA8-91E870EF4CF5}" dt="2022-12-08T12:51:21.875" v="13" actId="1076"/>
          <ac:picMkLst>
            <pc:docMk/>
            <pc:sldMk cId="1467040228" sldId="265"/>
            <ac:picMk id="8" creationId="{B3C180DB-92C4-02C2-AA49-CC9D2EFE034E}"/>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DB336E-FD81-49ED-A9DC-D43BD92F0F9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NL"/>
          </a:p>
        </p:txBody>
      </p:sp>
      <p:sp>
        <p:nvSpPr>
          <p:cNvPr id="3" name="Subtitle 2">
            <a:extLst>
              <a:ext uri="{FF2B5EF4-FFF2-40B4-BE49-F238E27FC236}">
                <a16:creationId xmlns:a16="http://schemas.microsoft.com/office/drawing/2014/main" id="{B648DAE6-E2A8-4EE1-9EC6-233EC852B8B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NL"/>
          </a:p>
        </p:txBody>
      </p:sp>
      <p:sp>
        <p:nvSpPr>
          <p:cNvPr id="4" name="Date Placeholder 3">
            <a:extLst>
              <a:ext uri="{FF2B5EF4-FFF2-40B4-BE49-F238E27FC236}">
                <a16:creationId xmlns:a16="http://schemas.microsoft.com/office/drawing/2014/main" id="{F1ADD314-D47D-4D39-A8BE-68BDA8FAD0C0}"/>
              </a:ext>
            </a:extLst>
          </p:cNvPr>
          <p:cNvSpPr>
            <a:spLocks noGrp="1"/>
          </p:cNvSpPr>
          <p:nvPr>
            <p:ph type="dt" sz="half" idx="10"/>
          </p:nvPr>
        </p:nvSpPr>
        <p:spPr/>
        <p:txBody>
          <a:bodyPr/>
          <a:lstStyle/>
          <a:p>
            <a:fld id="{BEEC5A5A-C34E-462D-A18F-97AFFCCC6197}" type="datetimeFigureOut">
              <a:rPr lang="en-NL" smtClean="0"/>
              <a:t>12/08/2022</a:t>
            </a:fld>
            <a:endParaRPr lang="en-NL"/>
          </a:p>
        </p:txBody>
      </p:sp>
      <p:sp>
        <p:nvSpPr>
          <p:cNvPr id="5" name="Footer Placeholder 4">
            <a:extLst>
              <a:ext uri="{FF2B5EF4-FFF2-40B4-BE49-F238E27FC236}">
                <a16:creationId xmlns:a16="http://schemas.microsoft.com/office/drawing/2014/main" id="{714A5880-19F7-4F08-A54C-B26B474CC35F}"/>
              </a:ext>
            </a:extLst>
          </p:cNvPr>
          <p:cNvSpPr>
            <a:spLocks noGrp="1"/>
          </p:cNvSpPr>
          <p:nvPr>
            <p:ph type="ftr" sz="quarter" idx="11"/>
          </p:nvPr>
        </p:nvSpPr>
        <p:spPr/>
        <p:txBody>
          <a:bodyPr/>
          <a:lstStyle/>
          <a:p>
            <a:endParaRPr lang="en-NL"/>
          </a:p>
        </p:txBody>
      </p:sp>
      <p:sp>
        <p:nvSpPr>
          <p:cNvPr id="6" name="Slide Number Placeholder 5">
            <a:extLst>
              <a:ext uri="{FF2B5EF4-FFF2-40B4-BE49-F238E27FC236}">
                <a16:creationId xmlns:a16="http://schemas.microsoft.com/office/drawing/2014/main" id="{0E4C1DF9-F12A-4161-9C6F-7D0144B6195D}"/>
              </a:ext>
            </a:extLst>
          </p:cNvPr>
          <p:cNvSpPr>
            <a:spLocks noGrp="1"/>
          </p:cNvSpPr>
          <p:nvPr>
            <p:ph type="sldNum" sz="quarter" idx="12"/>
          </p:nvPr>
        </p:nvSpPr>
        <p:spPr/>
        <p:txBody>
          <a:bodyPr/>
          <a:lstStyle/>
          <a:p>
            <a:fld id="{5AEC89D8-36C3-40BD-BBB3-9AD7F891C9FD}" type="slidenum">
              <a:rPr lang="en-NL" smtClean="0"/>
              <a:t>‹#›</a:t>
            </a:fld>
            <a:endParaRPr lang="en-NL"/>
          </a:p>
        </p:txBody>
      </p:sp>
    </p:spTree>
    <p:extLst>
      <p:ext uri="{BB962C8B-B14F-4D97-AF65-F5344CB8AC3E}">
        <p14:creationId xmlns:p14="http://schemas.microsoft.com/office/powerpoint/2010/main" val="27851793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063290-826F-408A-AB40-62208055989B}"/>
              </a:ext>
            </a:extLst>
          </p:cNvPr>
          <p:cNvSpPr>
            <a:spLocks noGrp="1"/>
          </p:cNvSpPr>
          <p:nvPr>
            <p:ph type="title"/>
          </p:nvPr>
        </p:nvSpPr>
        <p:spPr/>
        <p:txBody>
          <a:bodyPr/>
          <a:lstStyle/>
          <a:p>
            <a:r>
              <a:rPr lang="en-US"/>
              <a:t>Click to edit Master title style</a:t>
            </a:r>
            <a:endParaRPr lang="en-NL"/>
          </a:p>
        </p:txBody>
      </p:sp>
      <p:sp>
        <p:nvSpPr>
          <p:cNvPr id="3" name="Content Placeholder 2">
            <a:extLst>
              <a:ext uri="{FF2B5EF4-FFF2-40B4-BE49-F238E27FC236}">
                <a16:creationId xmlns:a16="http://schemas.microsoft.com/office/drawing/2014/main" id="{FCE64A7F-3E13-4436-8FBE-BF46DB10319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NL"/>
          </a:p>
        </p:txBody>
      </p:sp>
      <p:sp>
        <p:nvSpPr>
          <p:cNvPr id="4" name="Date Placeholder 3">
            <a:extLst>
              <a:ext uri="{FF2B5EF4-FFF2-40B4-BE49-F238E27FC236}">
                <a16:creationId xmlns:a16="http://schemas.microsoft.com/office/drawing/2014/main" id="{54FFE154-20EB-4017-AC9F-094A3CDC4549}"/>
              </a:ext>
            </a:extLst>
          </p:cNvPr>
          <p:cNvSpPr>
            <a:spLocks noGrp="1"/>
          </p:cNvSpPr>
          <p:nvPr>
            <p:ph type="dt" sz="half" idx="10"/>
          </p:nvPr>
        </p:nvSpPr>
        <p:spPr/>
        <p:txBody>
          <a:bodyPr/>
          <a:lstStyle/>
          <a:p>
            <a:fld id="{BEEC5A5A-C34E-462D-A18F-97AFFCCC6197}" type="datetimeFigureOut">
              <a:rPr lang="en-NL" smtClean="0"/>
              <a:t>12/08/2022</a:t>
            </a:fld>
            <a:endParaRPr lang="en-NL"/>
          </a:p>
        </p:txBody>
      </p:sp>
      <p:sp>
        <p:nvSpPr>
          <p:cNvPr id="5" name="Footer Placeholder 4">
            <a:extLst>
              <a:ext uri="{FF2B5EF4-FFF2-40B4-BE49-F238E27FC236}">
                <a16:creationId xmlns:a16="http://schemas.microsoft.com/office/drawing/2014/main" id="{CA277453-1B78-4E4F-A2CE-2E7A026AD213}"/>
              </a:ext>
            </a:extLst>
          </p:cNvPr>
          <p:cNvSpPr>
            <a:spLocks noGrp="1"/>
          </p:cNvSpPr>
          <p:nvPr>
            <p:ph type="ftr" sz="quarter" idx="11"/>
          </p:nvPr>
        </p:nvSpPr>
        <p:spPr/>
        <p:txBody>
          <a:bodyPr/>
          <a:lstStyle/>
          <a:p>
            <a:endParaRPr lang="en-NL"/>
          </a:p>
        </p:txBody>
      </p:sp>
      <p:sp>
        <p:nvSpPr>
          <p:cNvPr id="6" name="Slide Number Placeholder 5">
            <a:extLst>
              <a:ext uri="{FF2B5EF4-FFF2-40B4-BE49-F238E27FC236}">
                <a16:creationId xmlns:a16="http://schemas.microsoft.com/office/drawing/2014/main" id="{F5A0407F-8D2B-4E16-9356-6EF7F1BB70BE}"/>
              </a:ext>
            </a:extLst>
          </p:cNvPr>
          <p:cNvSpPr>
            <a:spLocks noGrp="1"/>
          </p:cNvSpPr>
          <p:nvPr>
            <p:ph type="sldNum" sz="quarter" idx="12"/>
          </p:nvPr>
        </p:nvSpPr>
        <p:spPr/>
        <p:txBody>
          <a:bodyPr/>
          <a:lstStyle/>
          <a:p>
            <a:fld id="{5AEC89D8-36C3-40BD-BBB3-9AD7F891C9FD}" type="slidenum">
              <a:rPr lang="en-NL" smtClean="0"/>
              <a:t>‹#›</a:t>
            </a:fld>
            <a:endParaRPr lang="en-NL"/>
          </a:p>
        </p:txBody>
      </p:sp>
    </p:spTree>
    <p:extLst>
      <p:ext uri="{BB962C8B-B14F-4D97-AF65-F5344CB8AC3E}">
        <p14:creationId xmlns:p14="http://schemas.microsoft.com/office/powerpoint/2010/main" val="17236587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8FA108-2EDC-4C71-A970-40C6BE83C6C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NL"/>
          </a:p>
        </p:txBody>
      </p:sp>
      <p:sp>
        <p:nvSpPr>
          <p:cNvPr id="3" name="Text Placeholder 2">
            <a:extLst>
              <a:ext uri="{FF2B5EF4-FFF2-40B4-BE49-F238E27FC236}">
                <a16:creationId xmlns:a16="http://schemas.microsoft.com/office/drawing/2014/main" id="{29D1B614-1C5F-4ACE-8687-5940DD0F7F2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B87B245-FDEF-436E-AF0A-4096779C0411}"/>
              </a:ext>
            </a:extLst>
          </p:cNvPr>
          <p:cNvSpPr>
            <a:spLocks noGrp="1"/>
          </p:cNvSpPr>
          <p:nvPr>
            <p:ph type="dt" sz="half" idx="10"/>
          </p:nvPr>
        </p:nvSpPr>
        <p:spPr/>
        <p:txBody>
          <a:bodyPr/>
          <a:lstStyle/>
          <a:p>
            <a:fld id="{BEEC5A5A-C34E-462D-A18F-97AFFCCC6197}" type="datetimeFigureOut">
              <a:rPr lang="en-NL" smtClean="0"/>
              <a:t>12/08/2022</a:t>
            </a:fld>
            <a:endParaRPr lang="en-NL"/>
          </a:p>
        </p:txBody>
      </p:sp>
      <p:sp>
        <p:nvSpPr>
          <p:cNvPr id="5" name="Footer Placeholder 4">
            <a:extLst>
              <a:ext uri="{FF2B5EF4-FFF2-40B4-BE49-F238E27FC236}">
                <a16:creationId xmlns:a16="http://schemas.microsoft.com/office/drawing/2014/main" id="{863817DE-6CA9-4653-8F35-FE139076C5B4}"/>
              </a:ext>
            </a:extLst>
          </p:cNvPr>
          <p:cNvSpPr>
            <a:spLocks noGrp="1"/>
          </p:cNvSpPr>
          <p:nvPr>
            <p:ph type="ftr" sz="quarter" idx="11"/>
          </p:nvPr>
        </p:nvSpPr>
        <p:spPr/>
        <p:txBody>
          <a:bodyPr/>
          <a:lstStyle/>
          <a:p>
            <a:endParaRPr lang="en-NL"/>
          </a:p>
        </p:txBody>
      </p:sp>
      <p:sp>
        <p:nvSpPr>
          <p:cNvPr id="6" name="Slide Number Placeholder 5">
            <a:extLst>
              <a:ext uri="{FF2B5EF4-FFF2-40B4-BE49-F238E27FC236}">
                <a16:creationId xmlns:a16="http://schemas.microsoft.com/office/drawing/2014/main" id="{CA5397C1-D258-4E18-A422-0B6A78CE45B7}"/>
              </a:ext>
            </a:extLst>
          </p:cNvPr>
          <p:cNvSpPr>
            <a:spLocks noGrp="1"/>
          </p:cNvSpPr>
          <p:nvPr>
            <p:ph type="sldNum" sz="quarter" idx="12"/>
          </p:nvPr>
        </p:nvSpPr>
        <p:spPr/>
        <p:txBody>
          <a:bodyPr/>
          <a:lstStyle/>
          <a:p>
            <a:fld id="{5AEC89D8-36C3-40BD-BBB3-9AD7F891C9FD}" type="slidenum">
              <a:rPr lang="en-NL" smtClean="0"/>
              <a:t>‹#›</a:t>
            </a:fld>
            <a:endParaRPr lang="en-NL"/>
          </a:p>
        </p:txBody>
      </p:sp>
    </p:spTree>
    <p:extLst>
      <p:ext uri="{BB962C8B-B14F-4D97-AF65-F5344CB8AC3E}">
        <p14:creationId xmlns:p14="http://schemas.microsoft.com/office/powerpoint/2010/main" val="42189875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39105-F9A1-44F5-8D28-DE5C2154A787}"/>
              </a:ext>
            </a:extLst>
          </p:cNvPr>
          <p:cNvSpPr>
            <a:spLocks noGrp="1"/>
          </p:cNvSpPr>
          <p:nvPr>
            <p:ph type="title"/>
          </p:nvPr>
        </p:nvSpPr>
        <p:spPr/>
        <p:txBody>
          <a:bodyPr/>
          <a:lstStyle/>
          <a:p>
            <a:r>
              <a:rPr lang="en-US"/>
              <a:t>Click to edit Master title style</a:t>
            </a:r>
            <a:endParaRPr lang="en-NL"/>
          </a:p>
        </p:txBody>
      </p:sp>
      <p:sp>
        <p:nvSpPr>
          <p:cNvPr id="3" name="Content Placeholder 2">
            <a:extLst>
              <a:ext uri="{FF2B5EF4-FFF2-40B4-BE49-F238E27FC236}">
                <a16:creationId xmlns:a16="http://schemas.microsoft.com/office/drawing/2014/main" id="{FF6EE506-F84A-47F0-9AB4-F969C78B939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NL"/>
          </a:p>
        </p:txBody>
      </p:sp>
      <p:sp>
        <p:nvSpPr>
          <p:cNvPr id="4" name="Content Placeholder 3">
            <a:extLst>
              <a:ext uri="{FF2B5EF4-FFF2-40B4-BE49-F238E27FC236}">
                <a16:creationId xmlns:a16="http://schemas.microsoft.com/office/drawing/2014/main" id="{9B488FD5-4E4D-48E4-87C8-721B7765DA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NL"/>
          </a:p>
        </p:txBody>
      </p:sp>
      <p:sp>
        <p:nvSpPr>
          <p:cNvPr id="5" name="Date Placeholder 4">
            <a:extLst>
              <a:ext uri="{FF2B5EF4-FFF2-40B4-BE49-F238E27FC236}">
                <a16:creationId xmlns:a16="http://schemas.microsoft.com/office/drawing/2014/main" id="{99395383-A56D-412C-A099-7AD491853E31}"/>
              </a:ext>
            </a:extLst>
          </p:cNvPr>
          <p:cNvSpPr>
            <a:spLocks noGrp="1"/>
          </p:cNvSpPr>
          <p:nvPr>
            <p:ph type="dt" sz="half" idx="10"/>
          </p:nvPr>
        </p:nvSpPr>
        <p:spPr/>
        <p:txBody>
          <a:bodyPr/>
          <a:lstStyle/>
          <a:p>
            <a:fld id="{BEEC5A5A-C34E-462D-A18F-97AFFCCC6197}" type="datetimeFigureOut">
              <a:rPr lang="en-NL" smtClean="0"/>
              <a:t>12/08/2022</a:t>
            </a:fld>
            <a:endParaRPr lang="en-NL"/>
          </a:p>
        </p:txBody>
      </p:sp>
      <p:sp>
        <p:nvSpPr>
          <p:cNvPr id="6" name="Footer Placeholder 5">
            <a:extLst>
              <a:ext uri="{FF2B5EF4-FFF2-40B4-BE49-F238E27FC236}">
                <a16:creationId xmlns:a16="http://schemas.microsoft.com/office/drawing/2014/main" id="{9F58A6C8-1153-482E-87AC-3F214A2DC4E9}"/>
              </a:ext>
            </a:extLst>
          </p:cNvPr>
          <p:cNvSpPr>
            <a:spLocks noGrp="1"/>
          </p:cNvSpPr>
          <p:nvPr>
            <p:ph type="ftr" sz="quarter" idx="11"/>
          </p:nvPr>
        </p:nvSpPr>
        <p:spPr/>
        <p:txBody>
          <a:bodyPr/>
          <a:lstStyle/>
          <a:p>
            <a:endParaRPr lang="en-NL"/>
          </a:p>
        </p:txBody>
      </p:sp>
      <p:sp>
        <p:nvSpPr>
          <p:cNvPr id="7" name="Slide Number Placeholder 6">
            <a:extLst>
              <a:ext uri="{FF2B5EF4-FFF2-40B4-BE49-F238E27FC236}">
                <a16:creationId xmlns:a16="http://schemas.microsoft.com/office/drawing/2014/main" id="{BA381CF5-6108-455E-B0B3-2E0F7BF74D74}"/>
              </a:ext>
            </a:extLst>
          </p:cNvPr>
          <p:cNvSpPr>
            <a:spLocks noGrp="1"/>
          </p:cNvSpPr>
          <p:nvPr>
            <p:ph type="sldNum" sz="quarter" idx="12"/>
          </p:nvPr>
        </p:nvSpPr>
        <p:spPr/>
        <p:txBody>
          <a:bodyPr/>
          <a:lstStyle/>
          <a:p>
            <a:fld id="{5AEC89D8-36C3-40BD-BBB3-9AD7F891C9FD}" type="slidenum">
              <a:rPr lang="en-NL" smtClean="0"/>
              <a:t>‹#›</a:t>
            </a:fld>
            <a:endParaRPr lang="en-NL"/>
          </a:p>
        </p:txBody>
      </p:sp>
    </p:spTree>
    <p:extLst>
      <p:ext uri="{BB962C8B-B14F-4D97-AF65-F5344CB8AC3E}">
        <p14:creationId xmlns:p14="http://schemas.microsoft.com/office/powerpoint/2010/main" val="1905259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82B29E-64CA-43D6-B098-9C6EDC57DFF7}"/>
              </a:ext>
            </a:extLst>
          </p:cNvPr>
          <p:cNvSpPr>
            <a:spLocks noGrp="1"/>
          </p:cNvSpPr>
          <p:nvPr>
            <p:ph type="title"/>
          </p:nvPr>
        </p:nvSpPr>
        <p:spPr>
          <a:xfrm>
            <a:off x="839788" y="365125"/>
            <a:ext cx="10515600" cy="1325563"/>
          </a:xfrm>
        </p:spPr>
        <p:txBody>
          <a:bodyPr/>
          <a:lstStyle/>
          <a:p>
            <a:r>
              <a:rPr lang="en-US"/>
              <a:t>Click to edit Master title style</a:t>
            </a:r>
            <a:endParaRPr lang="en-NL"/>
          </a:p>
        </p:txBody>
      </p:sp>
      <p:sp>
        <p:nvSpPr>
          <p:cNvPr id="3" name="Text Placeholder 2">
            <a:extLst>
              <a:ext uri="{FF2B5EF4-FFF2-40B4-BE49-F238E27FC236}">
                <a16:creationId xmlns:a16="http://schemas.microsoft.com/office/drawing/2014/main" id="{3B83EA06-9200-4615-8F22-8367568A48A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CBDE1F6-1917-4DDA-B6D8-0F22A683EA4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NL"/>
          </a:p>
        </p:txBody>
      </p:sp>
      <p:sp>
        <p:nvSpPr>
          <p:cNvPr id="5" name="Text Placeholder 4">
            <a:extLst>
              <a:ext uri="{FF2B5EF4-FFF2-40B4-BE49-F238E27FC236}">
                <a16:creationId xmlns:a16="http://schemas.microsoft.com/office/drawing/2014/main" id="{8A31C28F-C768-42D7-A388-B8C34D89686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1A3E7C6-2173-4992-9386-438062C37FE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NL"/>
          </a:p>
        </p:txBody>
      </p:sp>
      <p:sp>
        <p:nvSpPr>
          <p:cNvPr id="7" name="Date Placeholder 6">
            <a:extLst>
              <a:ext uri="{FF2B5EF4-FFF2-40B4-BE49-F238E27FC236}">
                <a16:creationId xmlns:a16="http://schemas.microsoft.com/office/drawing/2014/main" id="{0F48E0AA-51CE-4D45-ADBD-C14C92C4FE39}"/>
              </a:ext>
            </a:extLst>
          </p:cNvPr>
          <p:cNvSpPr>
            <a:spLocks noGrp="1"/>
          </p:cNvSpPr>
          <p:nvPr>
            <p:ph type="dt" sz="half" idx="10"/>
          </p:nvPr>
        </p:nvSpPr>
        <p:spPr/>
        <p:txBody>
          <a:bodyPr/>
          <a:lstStyle/>
          <a:p>
            <a:fld id="{BEEC5A5A-C34E-462D-A18F-97AFFCCC6197}" type="datetimeFigureOut">
              <a:rPr lang="en-NL" smtClean="0"/>
              <a:t>12/08/2022</a:t>
            </a:fld>
            <a:endParaRPr lang="en-NL"/>
          </a:p>
        </p:txBody>
      </p:sp>
      <p:sp>
        <p:nvSpPr>
          <p:cNvPr id="8" name="Footer Placeholder 7">
            <a:extLst>
              <a:ext uri="{FF2B5EF4-FFF2-40B4-BE49-F238E27FC236}">
                <a16:creationId xmlns:a16="http://schemas.microsoft.com/office/drawing/2014/main" id="{85A561F3-8773-4F0A-8E9A-71C3A946DFBF}"/>
              </a:ext>
            </a:extLst>
          </p:cNvPr>
          <p:cNvSpPr>
            <a:spLocks noGrp="1"/>
          </p:cNvSpPr>
          <p:nvPr>
            <p:ph type="ftr" sz="quarter" idx="11"/>
          </p:nvPr>
        </p:nvSpPr>
        <p:spPr/>
        <p:txBody>
          <a:bodyPr/>
          <a:lstStyle/>
          <a:p>
            <a:endParaRPr lang="en-NL"/>
          </a:p>
        </p:txBody>
      </p:sp>
      <p:sp>
        <p:nvSpPr>
          <p:cNvPr id="9" name="Slide Number Placeholder 8">
            <a:extLst>
              <a:ext uri="{FF2B5EF4-FFF2-40B4-BE49-F238E27FC236}">
                <a16:creationId xmlns:a16="http://schemas.microsoft.com/office/drawing/2014/main" id="{E2E000E1-D905-42AA-BA5F-7B9A8A7381EA}"/>
              </a:ext>
            </a:extLst>
          </p:cNvPr>
          <p:cNvSpPr>
            <a:spLocks noGrp="1"/>
          </p:cNvSpPr>
          <p:nvPr>
            <p:ph type="sldNum" sz="quarter" idx="12"/>
          </p:nvPr>
        </p:nvSpPr>
        <p:spPr/>
        <p:txBody>
          <a:bodyPr/>
          <a:lstStyle/>
          <a:p>
            <a:fld id="{5AEC89D8-36C3-40BD-BBB3-9AD7F891C9FD}" type="slidenum">
              <a:rPr lang="en-NL" smtClean="0"/>
              <a:t>‹#›</a:t>
            </a:fld>
            <a:endParaRPr lang="en-NL"/>
          </a:p>
        </p:txBody>
      </p:sp>
    </p:spTree>
    <p:extLst>
      <p:ext uri="{BB962C8B-B14F-4D97-AF65-F5344CB8AC3E}">
        <p14:creationId xmlns:p14="http://schemas.microsoft.com/office/powerpoint/2010/main" val="3754542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76D87-5AC3-4555-B66B-10A548A80E71}"/>
              </a:ext>
            </a:extLst>
          </p:cNvPr>
          <p:cNvSpPr>
            <a:spLocks noGrp="1"/>
          </p:cNvSpPr>
          <p:nvPr>
            <p:ph type="title"/>
          </p:nvPr>
        </p:nvSpPr>
        <p:spPr/>
        <p:txBody>
          <a:bodyPr/>
          <a:lstStyle/>
          <a:p>
            <a:r>
              <a:rPr lang="en-US"/>
              <a:t>Click to edit Master title style</a:t>
            </a:r>
            <a:endParaRPr lang="en-NL"/>
          </a:p>
        </p:txBody>
      </p:sp>
      <p:sp>
        <p:nvSpPr>
          <p:cNvPr id="3" name="Date Placeholder 2">
            <a:extLst>
              <a:ext uri="{FF2B5EF4-FFF2-40B4-BE49-F238E27FC236}">
                <a16:creationId xmlns:a16="http://schemas.microsoft.com/office/drawing/2014/main" id="{05904580-456F-4FF1-A944-2C679E1A541C}"/>
              </a:ext>
            </a:extLst>
          </p:cNvPr>
          <p:cNvSpPr>
            <a:spLocks noGrp="1"/>
          </p:cNvSpPr>
          <p:nvPr>
            <p:ph type="dt" sz="half" idx="10"/>
          </p:nvPr>
        </p:nvSpPr>
        <p:spPr/>
        <p:txBody>
          <a:bodyPr/>
          <a:lstStyle/>
          <a:p>
            <a:fld id="{BEEC5A5A-C34E-462D-A18F-97AFFCCC6197}" type="datetimeFigureOut">
              <a:rPr lang="en-NL" smtClean="0"/>
              <a:t>12/08/2022</a:t>
            </a:fld>
            <a:endParaRPr lang="en-NL"/>
          </a:p>
        </p:txBody>
      </p:sp>
      <p:sp>
        <p:nvSpPr>
          <p:cNvPr id="4" name="Footer Placeholder 3">
            <a:extLst>
              <a:ext uri="{FF2B5EF4-FFF2-40B4-BE49-F238E27FC236}">
                <a16:creationId xmlns:a16="http://schemas.microsoft.com/office/drawing/2014/main" id="{E9B0BBC4-246B-44AA-A893-9D79D1641E4F}"/>
              </a:ext>
            </a:extLst>
          </p:cNvPr>
          <p:cNvSpPr>
            <a:spLocks noGrp="1"/>
          </p:cNvSpPr>
          <p:nvPr>
            <p:ph type="ftr" sz="quarter" idx="11"/>
          </p:nvPr>
        </p:nvSpPr>
        <p:spPr/>
        <p:txBody>
          <a:bodyPr/>
          <a:lstStyle/>
          <a:p>
            <a:endParaRPr lang="en-NL"/>
          </a:p>
        </p:txBody>
      </p:sp>
      <p:sp>
        <p:nvSpPr>
          <p:cNvPr id="5" name="Slide Number Placeholder 4">
            <a:extLst>
              <a:ext uri="{FF2B5EF4-FFF2-40B4-BE49-F238E27FC236}">
                <a16:creationId xmlns:a16="http://schemas.microsoft.com/office/drawing/2014/main" id="{BAD383D6-7F85-4E8B-99A8-1527EE28605D}"/>
              </a:ext>
            </a:extLst>
          </p:cNvPr>
          <p:cNvSpPr>
            <a:spLocks noGrp="1"/>
          </p:cNvSpPr>
          <p:nvPr>
            <p:ph type="sldNum" sz="quarter" idx="12"/>
          </p:nvPr>
        </p:nvSpPr>
        <p:spPr/>
        <p:txBody>
          <a:bodyPr/>
          <a:lstStyle/>
          <a:p>
            <a:fld id="{5AEC89D8-36C3-40BD-BBB3-9AD7F891C9FD}" type="slidenum">
              <a:rPr lang="en-NL" smtClean="0"/>
              <a:t>‹#›</a:t>
            </a:fld>
            <a:endParaRPr lang="en-NL"/>
          </a:p>
        </p:txBody>
      </p:sp>
    </p:spTree>
    <p:extLst>
      <p:ext uri="{BB962C8B-B14F-4D97-AF65-F5344CB8AC3E}">
        <p14:creationId xmlns:p14="http://schemas.microsoft.com/office/powerpoint/2010/main" val="22556798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A44CC01-20C1-460D-A973-0C56DF352290}"/>
              </a:ext>
            </a:extLst>
          </p:cNvPr>
          <p:cNvSpPr>
            <a:spLocks noGrp="1"/>
          </p:cNvSpPr>
          <p:nvPr>
            <p:ph type="dt" sz="half" idx="10"/>
          </p:nvPr>
        </p:nvSpPr>
        <p:spPr/>
        <p:txBody>
          <a:bodyPr/>
          <a:lstStyle/>
          <a:p>
            <a:fld id="{BEEC5A5A-C34E-462D-A18F-97AFFCCC6197}" type="datetimeFigureOut">
              <a:rPr lang="en-NL" smtClean="0"/>
              <a:t>12/08/2022</a:t>
            </a:fld>
            <a:endParaRPr lang="en-NL"/>
          </a:p>
        </p:txBody>
      </p:sp>
      <p:sp>
        <p:nvSpPr>
          <p:cNvPr id="3" name="Footer Placeholder 2">
            <a:extLst>
              <a:ext uri="{FF2B5EF4-FFF2-40B4-BE49-F238E27FC236}">
                <a16:creationId xmlns:a16="http://schemas.microsoft.com/office/drawing/2014/main" id="{4FAE492F-10AC-4925-A5D9-9945CCAF4D99}"/>
              </a:ext>
            </a:extLst>
          </p:cNvPr>
          <p:cNvSpPr>
            <a:spLocks noGrp="1"/>
          </p:cNvSpPr>
          <p:nvPr>
            <p:ph type="ftr" sz="quarter" idx="11"/>
          </p:nvPr>
        </p:nvSpPr>
        <p:spPr/>
        <p:txBody>
          <a:bodyPr/>
          <a:lstStyle/>
          <a:p>
            <a:endParaRPr lang="en-NL"/>
          </a:p>
        </p:txBody>
      </p:sp>
      <p:sp>
        <p:nvSpPr>
          <p:cNvPr id="4" name="Slide Number Placeholder 3">
            <a:extLst>
              <a:ext uri="{FF2B5EF4-FFF2-40B4-BE49-F238E27FC236}">
                <a16:creationId xmlns:a16="http://schemas.microsoft.com/office/drawing/2014/main" id="{0A11D9BD-BA8B-4DB4-8483-C954561D70DF}"/>
              </a:ext>
            </a:extLst>
          </p:cNvPr>
          <p:cNvSpPr>
            <a:spLocks noGrp="1"/>
          </p:cNvSpPr>
          <p:nvPr>
            <p:ph type="sldNum" sz="quarter" idx="12"/>
          </p:nvPr>
        </p:nvSpPr>
        <p:spPr/>
        <p:txBody>
          <a:bodyPr/>
          <a:lstStyle/>
          <a:p>
            <a:fld id="{5AEC89D8-36C3-40BD-BBB3-9AD7F891C9FD}" type="slidenum">
              <a:rPr lang="en-NL" smtClean="0"/>
              <a:t>‹#›</a:t>
            </a:fld>
            <a:endParaRPr lang="en-NL"/>
          </a:p>
        </p:txBody>
      </p:sp>
    </p:spTree>
    <p:extLst>
      <p:ext uri="{BB962C8B-B14F-4D97-AF65-F5344CB8AC3E}">
        <p14:creationId xmlns:p14="http://schemas.microsoft.com/office/powerpoint/2010/main" val="37151705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4D1329-3E79-4BBC-929C-B27C44CA961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NL"/>
          </a:p>
        </p:txBody>
      </p:sp>
      <p:sp>
        <p:nvSpPr>
          <p:cNvPr id="3" name="Content Placeholder 2">
            <a:extLst>
              <a:ext uri="{FF2B5EF4-FFF2-40B4-BE49-F238E27FC236}">
                <a16:creationId xmlns:a16="http://schemas.microsoft.com/office/drawing/2014/main" id="{FC68BEA3-E897-4CA2-80CA-2C68F3F4DE1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NL"/>
          </a:p>
        </p:txBody>
      </p:sp>
      <p:sp>
        <p:nvSpPr>
          <p:cNvPr id="4" name="Text Placeholder 3">
            <a:extLst>
              <a:ext uri="{FF2B5EF4-FFF2-40B4-BE49-F238E27FC236}">
                <a16:creationId xmlns:a16="http://schemas.microsoft.com/office/drawing/2014/main" id="{0CBF5564-6F01-4B69-BD37-EEB969D4CB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3B108D7-F142-48E0-8DC2-2EBA78D22271}"/>
              </a:ext>
            </a:extLst>
          </p:cNvPr>
          <p:cNvSpPr>
            <a:spLocks noGrp="1"/>
          </p:cNvSpPr>
          <p:nvPr>
            <p:ph type="dt" sz="half" idx="10"/>
          </p:nvPr>
        </p:nvSpPr>
        <p:spPr/>
        <p:txBody>
          <a:bodyPr/>
          <a:lstStyle/>
          <a:p>
            <a:fld id="{BEEC5A5A-C34E-462D-A18F-97AFFCCC6197}" type="datetimeFigureOut">
              <a:rPr lang="en-NL" smtClean="0"/>
              <a:t>12/08/2022</a:t>
            </a:fld>
            <a:endParaRPr lang="en-NL"/>
          </a:p>
        </p:txBody>
      </p:sp>
      <p:sp>
        <p:nvSpPr>
          <p:cNvPr id="6" name="Footer Placeholder 5">
            <a:extLst>
              <a:ext uri="{FF2B5EF4-FFF2-40B4-BE49-F238E27FC236}">
                <a16:creationId xmlns:a16="http://schemas.microsoft.com/office/drawing/2014/main" id="{ED1B4CA7-2949-429D-9B0C-105C09B4873B}"/>
              </a:ext>
            </a:extLst>
          </p:cNvPr>
          <p:cNvSpPr>
            <a:spLocks noGrp="1"/>
          </p:cNvSpPr>
          <p:nvPr>
            <p:ph type="ftr" sz="quarter" idx="11"/>
          </p:nvPr>
        </p:nvSpPr>
        <p:spPr/>
        <p:txBody>
          <a:bodyPr/>
          <a:lstStyle/>
          <a:p>
            <a:endParaRPr lang="en-NL"/>
          </a:p>
        </p:txBody>
      </p:sp>
      <p:sp>
        <p:nvSpPr>
          <p:cNvPr id="7" name="Slide Number Placeholder 6">
            <a:extLst>
              <a:ext uri="{FF2B5EF4-FFF2-40B4-BE49-F238E27FC236}">
                <a16:creationId xmlns:a16="http://schemas.microsoft.com/office/drawing/2014/main" id="{C348C01C-19F7-4CCB-BF06-6A6B1B47134E}"/>
              </a:ext>
            </a:extLst>
          </p:cNvPr>
          <p:cNvSpPr>
            <a:spLocks noGrp="1"/>
          </p:cNvSpPr>
          <p:nvPr>
            <p:ph type="sldNum" sz="quarter" idx="12"/>
          </p:nvPr>
        </p:nvSpPr>
        <p:spPr/>
        <p:txBody>
          <a:bodyPr/>
          <a:lstStyle/>
          <a:p>
            <a:fld id="{5AEC89D8-36C3-40BD-BBB3-9AD7F891C9FD}" type="slidenum">
              <a:rPr lang="en-NL" smtClean="0"/>
              <a:t>‹#›</a:t>
            </a:fld>
            <a:endParaRPr lang="en-NL"/>
          </a:p>
        </p:txBody>
      </p:sp>
    </p:spTree>
    <p:extLst>
      <p:ext uri="{BB962C8B-B14F-4D97-AF65-F5344CB8AC3E}">
        <p14:creationId xmlns:p14="http://schemas.microsoft.com/office/powerpoint/2010/main" val="16111501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94D959-D184-4493-A7E4-5ACA5BF17B5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NL"/>
          </a:p>
        </p:txBody>
      </p:sp>
      <p:sp>
        <p:nvSpPr>
          <p:cNvPr id="3" name="Picture Placeholder 2">
            <a:extLst>
              <a:ext uri="{FF2B5EF4-FFF2-40B4-BE49-F238E27FC236}">
                <a16:creationId xmlns:a16="http://schemas.microsoft.com/office/drawing/2014/main" id="{46661210-6CB0-4486-9A17-47DAA449E0A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NL"/>
          </a:p>
        </p:txBody>
      </p:sp>
      <p:sp>
        <p:nvSpPr>
          <p:cNvPr id="4" name="Text Placeholder 3">
            <a:extLst>
              <a:ext uri="{FF2B5EF4-FFF2-40B4-BE49-F238E27FC236}">
                <a16:creationId xmlns:a16="http://schemas.microsoft.com/office/drawing/2014/main" id="{528887B9-1A3F-42C1-933F-2F5253E5FC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D906871-540D-4750-996E-A559F845D0EC}"/>
              </a:ext>
            </a:extLst>
          </p:cNvPr>
          <p:cNvSpPr>
            <a:spLocks noGrp="1"/>
          </p:cNvSpPr>
          <p:nvPr>
            <p:ph type="dt" sz="half" idx="10"/>
          </p:nvPr>
        </p:nvSpPr>
        <p:spPr/>
        <p:txBody>
          <a:bodyPr/>
          <a:lstStyle/>
          <a:p>
            <a:fld id="{BEEC5A5A-C34E-462D-A18F-97AFFCCC6197}" type="datetimeFigureOut">
              <a:rPr lang="en-NL" smtClean="0"/>
              <a:t>12/08/2022</a:t>
            </a:fld>
            <a:endParaRPr lang="en-NL"/>
          </a:p>
        </p:txBody>
      </p:sp>
      <p:sp>
        <p:nvSpPr>
          <p:cNvPr id="6" name="Footer Placeholder 5">
            <a:extLst>
              <a:ext uri="{FF2B5EF4-FFF2-40B4-BE49-F238E27FC236}">
                <a16:creationId xmlns:a16="http://schemas.microsoft.com/office/drawing/2014/main" id="{37FC5687-6F34-45F4-812B-6DD196EF769E}"/>
              </a:ext>
            </a:extLst>
          </p:cNvPr>
          <p:cNvSpPr>
            <a:spLocks noGrp="1"/>
          </p:cNvSpPr>
          <p:nvPr>
            <p:ph type="ftr" sz="quarter" idx="11"/>
          </p:nvPr>
        </p:nvSpPr>
        <p:spPr/>
        <p:txBody>
          <a:bodyPr/>
          <a:lstStyle/>
          <a:p>
            <a:endParaRPr lang="en-NL"/>
          </a:p>
        </p:txBody>
      </p:sp>
      <p:sp>
        <p:nvSpPr>
          <p:cNvPr id="7" name="Slide Number Placeholder 6">
            <a:extLst>
              <a:ext uri="{FF2B5EF4-FFF2-40B4-BE49-F238E27FC236}">
                <a16:creationId xmlns:a16="http://schemas.microsoft.com/office/drawing/2014/main" id="{46208062-A972-4E99-9098-5FE7F8020528}"/>
              </a:ext>
            </a:extLst>
          </p:cNvPr>
          <p:cNvSpPr>
            <a:spLocks noGrp="1"/>
          </p:cNvSpPr>
          <p:nvPr>
            <p:ph type="sldNum" sz="quarter" idx="12"/>
          </p:nvPr>
        </p:nvSpPr>
        <p:spPr/>
        <p:txBody>
          <a:bodyPr/>
          <a:lstStyle/>
          <a:p>
            <a:fld id="{5AEC89D8-36C3-40BD-BBB3-9AD7F891C9FD}" type="slidenum">
              <a:rPr lang="en-NL" smtClean="0"/>
              <a:t>‹#›</a:t>
            </a:fld>
            <a:endParaRPr lang="en-NL"/>
          </a:p>
        </p:txBody>
      </p:sp>
    </p:spTree>
    <p:extLst>
      <p:ext uri="{BB962C8B-B14F-4D97-AF65-F5344CB8AC3E}">
        <p14:creationId xmlns:p14="http://schemas.microsoft.com/office/powerpoint/2010/main" val="6471979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8E7F28-F0CB-4CC1-8305-503D1DF6EC03}"/>
              </a:ext>
            </a:extLst>
          </p:cNvPr>
          <p:cNvSpPr>
            <a:spLocks noGrp="1"/>
          </p:cNvSpPr>
          <p:nvPr>
            <p:ph type="title"/>
          </p:nvPr>
        </p:nvSpPr>
        <p:spPr/>
        <p:txBody>
          <a:bodyPr/>
          <a:lstStyle/>
          <a:p>
            <a:r>
              <a:rPr lang="en-US"/>
              <a:t>Click to edit Master title style</a:t>
            </a:r>
            <a:endParaRPr lang="en-NL"/>
          </a:p>
        </p:txBody>
      </p:sp>
      <p:sp>
        <p:nvSpPr>
          <p:cNvPr id="3" name="Vertical Text Placeholder 2">
            <a:extLst>
              <a:ext uri="{FF2B5EF4-FFF2-40B4-BE49-F238E27FC236}">
                <a16:creationId xmlns:a16="http://schemas.microsoft.com/office/drawing/2014/main" id="{A017CA0D-777F-43F8-ABA5-26769433F53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NL"/>
          </a:p>
        </p:txBody>
      </p:sp>
      <p:sp>
        <p:nvSpPr>
          <p:cNvPr id="4" name="Date Placeholder 3">
            <a:extLst>
              <a:ext uri="{FF2B5EF4-FFF2-40B4-BE49-F238E27FC236}">
                <a16:creationId xmlns:a16="http://schemas.microsoft.com/office/drawing/2014/main" id="{47B3CD40-6447-4F51-AEB9-46FE105C3618}"/>
              </a:ext>
            </a:extLst>
          </p:cNvPr>
          <p:cNvSpPr>
            <a:spLocks noGrp="1"/>
          </p:cNvSpPr>
          <p:nvPr>
            <p:ph type="dt" sz="half" idx="10"/>
          </p:nvPr>
        </p:nvSpPr>
        <p:spPr/>
        <p:txBody>
          <a:bodyPr/>
          <a:lstStyle/>
          <a:p>
            <a:fld id="{BEEC5A5A-C34E-462D-A18F-97AFFCCC6197}" type="datetimeFigureOut">
              <a:rPr lang="en-NL" smtClean="0"/>
              <a:t>12/08/2022</a:t>
            </a:fld>
            <a:endParaRPr lang="en-NL"/>
          </a:p>
        </p:txBody>
      </p:sp>
      <p:sp>
        <p:nvSpPr>
          <p:cNvPr id="5" name="Footer Placeholder 4">
            <a:extLst>
              <a:ext uri="{FF2B5EF4-FFF2-40B4-BE49-F238E27FC236}">
                <a16:creationId xmlns:a16="http://schemas.microsoft.com/office/drawing/2014/main" id="{2F3440BF-F0D1-4F55-8A0C-8FDCD2466151}"/>
              </a:ext>
            </a:extLst>
          </p:cNvPr>
          <p:cNvSpPr>
            <a:spLocks noGrp="1"/>
          </p:cNvSpPr>
          <p:nvPr>
            <p:ph type="ftr" sz="quarter" idx="11"/>
          </p:nvPr>
        </p:nvSpPr>
        <p:spPr/>
        <p:txBody>
          <a:bodyPr/>
          <a:lstStyle/>
          <a:p>
            <a:endParaRPr lang="en-NL"/>
          </a:p>
        </p:txBody>
      </p:sp>
      <p:sp>
        <p:nvSpPr>
          <p:cNvPr id="6" name="Slide Number Placeholder 5">
            <a:extLst>
              <a:ext uri="{FF2B5EF4-FFF2-40B4-BE49-F238E27FC236}">
                <a16:creationId xmlns:a16="http://schemas.microsoft.com/office/drawing/2014/main" id="{E06803D4-BDF2-46C2-B2DC-E57707091141}"/>
              </a:ext>
            </a:extLst>
          </p:cNvPr>
          <p:cNvSpPr>
            <a:spLocks noGrp="1"/>
          </p:cNvSpPr>
          <p:nvPr>
            <p:ph type="sldNum" sz="quarter" idx="12"/>
          </p:nvPr>
        </p:nvSpPr>
        <p:spPr/>
        <p:txBody>
          <a:bodyPr/>
          <a:lstStyle/>
          <a:p>
            <a:fld id="{5AEC89D8-36C3-40BD-BBB3-9AD7F891C9FD}" type="slidenum">
              <a:rPr lang="en-NL" smtClean="0"/>
              <a:t>‹#›</a:t>
            </a:fld>
            <a:endParaRPr lang="en-NL"/>
          </a:p>
        </p:txBody>
      </p:sp>
    </p:spTree>
    <p:extLst>
      <p:ext uri="{BB962C8B-B14F-4D97-AF65-F5344CB8AC3E}">
        <p14:creationId xmlns:p14="http://schemas.microsoft.com/office/powerpoint/2010/main" val="16338028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FE2CC2-6E68-4C74-8608-D6CD82EFBD7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NL"/>
          </a:p>
        </p:txBody>
      </p:sp>
      <p:sp>
        <p:nvSpPr>
          <p:cNvPr id="3" name="Vertical Text Placeholder 2">
            <a:extLst>
              <a:ext uri="{FF2B5EF4-FFF2-40B4-BE49-F238E27FC236}">
                <a16:creationId xmlns:a16="http://schemas.microsoft.com/office/drawing/2014/main" id="{B8984188-1A1E-48A1-BFB9-31CA6B7609E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NL"/>
          </a:p>
        </p:txBody>
      </p:sp>
      <p:sp>
        <p:nvSpPr>
          <p:cNvPr id="4" name="Date Placeholder 3">
            <a:extLst>
              <a:ext uri="{FF2B5EF4-FFF2-40B4-BE49-F238E27FC236}">
                <a16:creationId xmlns:a16="http://schemas.microsoft.com/office/drawing/2014/main" id="{B4A2D3AD-D4CA-4846-BD08-8E5C7632BCDB}"/>
              </a:ext>
            </a:extLst>
          </p:cNvPr>
          <p:cNvSpPr>
            <a:spLocks noGrp="1"/>
          </p:cNvSpPr>
          <p:nvPr>
            <p:ph type="dt" sz="half" idx="10"/>
          </p:nvPr>
        </p:nvSpPr>
        <p:spPr/>
        <p:txBody>
          <a:bodyPr/>
          <a:lstStyle/>
          <a:p>
            <a:fld id="{BEEC5A5A-C34E-462D-A18F-97AFFCCC6197}" type="datetimeFigureOut">
              <a:rPr lang="en-NL" smtClean="0"/>
              <a:t>12/08/2022</a:t>
            </a:fld>
            <a:endParaRPr lang="en-NL"/>
          </a:p>
        </p:txBody>
      </p:sp>
      <p:sp>
        <p:nvSpPr>
          <p:cNvPr id="5" name="Footer Placeholder 4">
            <a:extLst>
              <a:ext uri="{FF2B5EF4-FFF2-40B4-BE49-F238E27FC236}">
                <a16:creationId xmlns:a16="http://schemas.microsoft.com/office/drawing/2014/main" id="{0BF5E457-45C9-4079-B7A7-BCF24CDDECAB}"/>
              </a:ext>
            </a:extLst>
          </p:cNvPr>
          <p:cNvSpPr>
            <a:spLocks noGrp="1"/>
          </p:cNvSpPr>
          <p:nvPr>
            <p:ph type="ftr" sz="quarter" idx="11"/>
          </p:nvPr>
        </p:nvSpPr>
        <p:spPr/>
        <p:txBody>
          <a:bodyPr/>
          <a:lstStyle/>
          <a:p>
            <a:endParaRPr lang="en-NL"/>
          </a:p>
        </p:txBody>
      </p:sp>
      <p:sp>
        <p:nvSpPr>
          <p:cNvPr id="6" name="Slide Number Placeholder 5">
            <a:extLst>
              <a:ext uri="{FF2B5EF4-FFF2-40B4-BE49-F238E27FC236}">
                <a16:creationId xmlns:a16="http://schemas.microsoft.com/office/drawing/2014/main" id="{4D9969FF-369E-4A81-AF91-859D7B350CF5}"/>
              </a:ext>
            </a:extLst>
          </p:cNvPr>
          <p:cNvSpPr>
            <a:spLocks noGrp="1"/>
          </p:cNvSpPr>
          <p:nvPr>
            <p:ph type="sldNum" sz="quarter" idx="12"/>
          </p:nvPr>
        </p:nvSpPr>
        <p:spPr/>
        <p:txBody>
          <a:bodyPr/>
          <a:lstStyle/>
          <a:p>
            <a:fld id="{5AEC89D8-36C3-40BD-BBB3-9AD7F891C9FD}" type="slidenum">
              <a:rPr lang="en-NL" smtClean="0"/>
              <a:t>‹#›</a:t>
            </a:fld>
            <a:endParaRPr lang="en-NL"/>
          </a:p>
        </p:txBody>
      </p:sp>
    </p:spTree>
    <p:extLst>
      <p:ext uri="{BB962C8B-B14F-4D97-AF65-F5344CB8AC3E}">
        <p14:creationId xmlns:p14="http://schemas.microsoft.com/office/powerpoint/2010/main" val="38059195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E6A4ADC-DF16-421E-BF29-B8915D6243A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NL"/>
          </a:p>
        </p:txBody>
      </p:sp>
      <p:sp>
        <p:nvSpPr>
          <p:cNvPr id="3" name="Text Placeholder 2">
            <a:extLst>
              <a:ext uri="{FF2B5EF4-FFF2-40B4-BE49-F238E27FC236}">
                <a16:creationId xmlns:a16="http://schemas.microsoft.com/office/drawing/2014/main" id="{E8845EF3-C534-4AAE-816B-DF4759163F0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NL"/>
          </a:p>
        </p:txBody>
      </p:sp>
      <p:sp>
        <p:nvSpPr>
          <p:cNvPr id="4" name="Date Placeholder 3">
            <a:extLst>
              <a:ext uri="{FF2B5EF4-FFF2-40B4-BE49-F238E27FC236}">
                <a16:creationId xmlns:a16="http://schemas.microsoft.com/office/drawing/2014/main" id="{F17F95AB-5FC2-4590-B1EB-974D77F2271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EEC5A5A-C34E-462D-A18F-97AFFCCC6197}" type="datetimeFigureOut">
              <a:rPr lang="en-NL" smtClean="0"/>
              <a:t>12/08/2022</a:t>
            </a:fld>
            <a:endParaRPr lang="en-NL"/>
          </a:p>
        </p:txBody>
      </p:sp>
      <p:sp>
        <p:nvSpPr>
          <p:cNvPr id="5" name="Footer Placeholder 4">
            <a:extLst>
              <a:ext uri="{FF2B5EF4-FFF2-40B4-BE49-F238E27FC236}">
                <a16:creationId xmlns:a16="http://schemas.microsoft.com/office/drawing/2014/main" id="{1C015FEB-90C8-4B95-A2AB-450FD31914E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NL"/>
          </a:p>
        </p:txBody>
      </p:sp>
      <p:sp>
        <p:nvSpPr>
          <p:cNvPr id="6" name="Slide Number Placeholder 5">
            <a:extLst>
              <a:ext uri="{FF2B5EF4-FFF2-40B4-BE49-F238E27FC236}">
                <a16:creationId xmlns:a16="http://schemas.microsoft.com/office/drawing/2014/main" id="{E54399B8-9A83-4171-8FF9-9ABFDD84886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AEC89D8-36C3-40BD-BBB3-9AD7F891C9FD}" type="slidenum">
              <a:rPr lang="en-NL" smtClean="0"/>
              <a:t>‹#›</a:t>
            </a:fld>
            <a:endParaRPr lang="en-NL"/>
          </a:p>
        </p:txBody>
      </p:sp>
      <p:sp>
        <p:nvSpPr>
          <p:cNvPr id="8" name="TextBox 7">
            <a:extLst>
              <a:ext uri="{FF2B5EF4-FFF2-40B4-BE49-F238E27FC236}">
                <a16:creationId xmlns:a16="http://schemas.microsoft.com/office/drawing/2014/main" id="{510C15D4-D80D-7198-324D-17E3124A0DEA}"/>
              </a:ext>
            </a:extLst>
          </p:cNvPr>
          <p:cNvSpPr txBox="1"/>
          <p:nvPr userDrawn="1">
            <p:extLst>
              <p:ext uri="{1162E1C5-73C7-4A58-AE30-91384D911F3F}">
                <p184:classification xmlns:p184="http://schemas.microsoft.com/office/powerpoint/2018/4/main" val="ftr"/>
              </p:ext>
            </p:extLst>
          </p:nvPr>
        </p:nvSpPr>
        <p:spPr>
          <a:xfrm>
            <a:off x="5538788" y="6705600"/>
            <a:ext cx="1143000" cy="152400"/>
          </a:xfrm>
          <a:prstGeom prst="rect">
            <a:avLst/>
          </a:prstGeom>
        </p:spPr>
        <p:txBody>
          <a:bodyPr horzOverflow="overflow" lIns="0" tIns="0" rIns="0" bIns="0">
            <a:spAutoFit/>
          </a:bodyPr>
          <a:lstStyle/>
          <a:p>
            <a:pPr algn="l"/>
            <a:r>
              <a:rPr lang="en-US" sz="1000">
                <a:solidFill>
                  <a:srgbClr val="008000"/>
                </a:solidFill>
                <a:latin typeface="Calibri" panose="020F0502020204030204" pitchFamily="34" charset="0"/>
                <a:cs typeface="Calibri" panose="020F0502020204030204" pitchFamily="34" charset="0"/>
              </a:rPr>
              <a:t>This content is Public.</a:t>
            </a:r>
          </a:p>
        </p:txBody>
      </p:sp>
    </p:spTree>
    <p:extLst>
      <p:ext uri="{BB962C8B-B14F-4D97-AF65-F5344CB8AC3E}">
        <p14:creationId xmlns:p14="http://schemas.microsoft.com/office/powerpoint/2010/main" val="41983971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1.xml"/><Relationship Id="rId2" Type="http://schemas.openxmlformats.org/officeDocument/2006/relationships/customXml" Target="../../customXml/item4.xml"/><Relationship Id="rId1" Type="http://schemas.openxmlformats.org/officeDocument/2006/relationships/customXml" Target="../../customXml/item3.xml"/><Relationship Id="rId5" Type="http://schemas.openxmlformats.org/officeDocument/2006/relationships/image" Target="../media/image1.jpeg"/><Relationship Id="rId4"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slideLayout" Target="../slideLayouts/slideLayout2.xml"/><Relationship Id="rId1" Type="http://schemas.openxmlformats.org/officeDocument/2006/relationships/tags" Target="../tags/tag2.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4.xml"/><Relationship Id="rId1" Type="http://schemas.openxmlformats.org/officeDocument/2006/relationships/tags" Target="../tags/tag3.xml"/><Relationship Id="rId5" Type="http://schemas.openxmlformats.org/officeDocument/2006/relationships/image" Target="../media/image13.jpeg"/><Relationship Id="rId4" Type="http://schemas.openxmlformats.org/officeDocument/2006/relationships/image" Target="../media/image12.jpeg"/></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slideLayout" Target="../slideLayouts/slideLayout2.xml"/><Relationship Id="rId1" Type="http://schemas.openxmlformats.org/officeDocument/2006/relationships/tags" Target="../tags/tag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Title 1">
            <a:extLst>
              <a:ext uri="{FF2B5EF4-FFF2-40B4-BE49-F238E27FC236}">
                <a16:creationId xmlns:a16="http://schemas.microsoft.com/office/drawing/2014/main" id="{1A8547F8-3610-4F7A-88ED-FE9F1FCAF69C}"/>
              </a:ext>
            </a:extLst>
          </p:cNvPr>
          <p:cNvPicPr>
            <a:picLocks noChangeAspect="1"/>
          </p:cNvPicPr>
          <p:nvPr>
            <p:custDataLst>
              <p:tags r:id="rId3"/>
            </p:custDataLst>
          </p:nvPr>
        </p:nvPicPr>
        <p:blipFill rotWithShape="1">
          <a:blip r:embed="rId5">
            <a:extLst>
              <a:ext uri="{28A0092B-C50C-407E-A947-70E740481C1C}">
                <a14:useLocalDpi xmlns:a14="http://schemas.microsoft.com/office/drawing/2010/main" val="0"/>
              </a:ext>
            </a:extLst>
          </a:blip>
          <a:srcRect t="10795" r="1332" b="51329"/>
          <a:stretch/>
        </p:blipFill>
        <p:spPr>
          <a:xfrm>
            <a:off x="1645920" y="96045"/>
            <a:ext cx="9022080" cy="2306637"/>
          </a:xfrm>
          <a:prstGeom prst="rect">
            <a:avLst/>
          </a:prstGeom>
        </p:spPr>
      </p:pic>
      <p:sp>
        <p:nvSpPr>
          <p:cNvPr id="2" name="Title 1">
            <a:extLst>
              <a:ext uri="{FF2B5EF4-FFF2-40B4-BE49-F238E27FC236}">
                <a16:creationId xmlns:a16="http://schemas.microsoft.com/office/drawing/2014/main" id="{2A6B90DD-BA89-4337-896E-540FCED760B8}"/>
              </a:ext>
            </a:extLst>
          </p:cNvPr>
          <p:cNvSpPr>
            <a:spLocks noGrp="1"/>
          </p:cNvSpPr>
          <p:nvPr>
            <p:ph type="ctrTitle"/>
          </p:nvPr>
        </p:nvSpPr>
        <p:spPr/>
        <p:txBody>
          <a:bodyPr/>
          <a:lstStyle/>
          <a:p>
            <a:r>
              <a:rPr lang="en-US" b="1" dirty="0">
                <a:solidFill>
                  <a:schemeClr val="accent4">
                    <a:lumMod val="75000"/>
                  </a:schemeClr>
                </a:solidFill>
              </a:rPr>
              <a:t>Notification Settings</a:t>
            </a:r>
            <a:endParaRPr lang="en-NL" b="1" dirty="0">
              <a:solidFill>
                <a:schemeClr val="accent4">
                  <a:lumMod val="75000"/>
                </a:schemeClr>
              </a:solidFill>
            </a:endParaRPr>
          </a:p>
        </p:txBody>
      </p:sp>
      <p:sp>
        <p:nvSpPr>
          <p:cNvPr id="3" name="Subtitle 2">
            <a:extLst>
              <a:ext uri="{FF2B5EF4-FFF2-40B4-BE49-F238E27FC236}">
                <a16:creationId xmlns:a16="http://schemas.microsoft.com/office/drawing/2014/main" id="{00AB0E88-40C3-4006-A246-6110D4122851}"/>
              </a:ext>
            </a:extLst>
          </p:cNvPr>
          <p:cNvSpPr>
            <a:spLocks noGrp="1"/>
          </p:cNvSpPr>
          <p:nvPr>
            <p:ph type="subTitle" idx="1"/>
          </p:nvPr>
        </p:nvSpPr>
        <p:spPr/>
        <p:txBody>
          <a:bodyPr/>
          <a:lstStyle/>
          <a:p>
            <a:r>
              <a:rPr lang="en-US" dirty="0"/>
              <a:t>How to add change notification settings in Ariba account</a:t>
            </a:r>
            <a:endParaRPr lang="en-NL" dirty="0"/>
          </a:p>
        </p:txBody>
      </p:sp>
      <p:grpSp>
        <p:nvGrpSpPr>
          <p:cNvPr id="22" name="Group 21">
            <a:extLst>
              <a:ext uri="{FF2B5EF4-FFF2-40B4-BE49-F238E27FC236}">
                <a16:creationId xmlns:a16="http://schemas.microsoft.com/office/drawing/2014/main" id="{8DE27E8F-5812-4D62-840F-882CD0E0BEB4}"/>
              </a:ext>
              <a:ext uri="{C183D7F6-B498-43B3-948B-1728B52AA6E4}">
                <adec:decorative xmlns:adec="http://schemas.microsoft.com/office/drawing/2017/decorative" val="1"/>
              </a:ext>
            </a:extLst>
          </p:cNvPr>
          <p:cNvGrpSpPr/>
          <p:nvPr/>
        </p:nvGrpSpPr>
        <p:grpSpPr>
          <a:xfrm>
            <a:off x="1332871" y="4611734"/>
            <a:ext cx="2070583" cy="1972218"/>
            <a:chOff x="4459288" y="3111501"/>
            <a:chExt cx="668338" cy="636588"/>
          </a:xfrm>
        </p:grpSpPr>
        <p:sp>
          <p:nvSpPr>
            <p:cNvPr id="23" name="Rectangle 42">
              <a:extLst>
                <a:ext uri="{FF2B5EF4-FFF2-40B4-BE49-F238E27FC236}">
                  <a16:creationId xmlns:a16="http://schemas.microsoft.com/office/drawing/2014/main" id="{48396AC0-8570-4CEE-A3D2-91F80E01D5B1}"/>
                </a:ext>
              </a:extLst>
            </p:cNvPr>
            <p:cNvSpPr>
              <a:spLocks noChangeArrowheads="1"/>
            </p:cNvSpPr>
            <p:nvPr/>
          </p:nvSpPr>
          <p:spPr bwMode="auto">
            <a:xfrm>
              <a:off x="4659313" y="3205163"/>
              <a:ext cx="414338" cy="349250"/>
            </a:xfrm>
            <a:prstGeom prst="rect">
              <a:avLst/>
            </a:prstGeom>
            <a:solidFill>
              <a:srgbClr val="008FD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 name="Rectangle 43">
              <a:extLst>
                <a:ext uri="{FF2B5EF4-FFF2-40B4-BE49-F238E27FC236}">
                  <a16:creationId xmlns:a16="http://schemas.microsoft.com/office/drawing/2014/main" id="{DF3CF371-28C5-46B5-945E-32EBC02445B5}"/>
                </a:ext>
              </a:extLst>
            </p:cNvPr>
            <p:cNvSpPr>
              <a:spLocks noChangeArrowheads="1"/>
            </p:cNvSpPr>
            <p:nvPr/>
          </p:nvSpPr>
          <p:spPr bwMode="auto">
            <a:xfrm>
              <a:off x="4659313" y="3205163"/>
              <a:ext cx="414338" cy="34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 name="Rectangle 44">
              <a:extLst>
                <a:ext uri="{FF2B5EF4-FFF2-40B4-BE49-F238E27FC236}">
                  <a16:creationId xmlns:a16="http://schemas.microsoft.com/office/drawing/2014/main" id="{E3068B2C-BAF4-4FED-928C-294E2D6DAD8F}"/>
                </a:ext>
              </a:extLst>
            </p:cNvPr>
            <p:cNvSpPr>
              <a:spLocks noChangeArrowheads="1"/>
            </p:cNvSpPr>
            <p:nvPr/>
          </p:nvSpPr>
          <p:spPr bwMode="auto">
            <a:xfrm>
              <a:off x="4659313" y="3292476"/>
              <a:ext cx="414338" cy="87313"/>
            </a:xfrm>
            <a:prstGeom prst="rect">
              <a:avLst/>
            </a:prstGeom>
            <a:solidFill>
              <a:srgbClr val="A8A33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 name="Rectangle 45">
              <a:extLst>
                <a:ext uri="{FF2B5EF4-FFF2-40B4-BE49-F238E27FC236}">
                  <a16:creationId xmlns:a16="http://schemas.microsoft.com/office/drawing/2014/main" id="{12D4DB06-8688-46A1-BB97-86DCA328F334}"/>
                </a:ext>
              </a:extLst>
            </p:cNvPr>
            <p:cNvSpPr>
              <a:spLocks noChangeArrowheads="1"/>
            </p:cNvSpPr>
            <p:nvPr/>
          </p:nvSpPr>
          <p:spPr bwMode="auto">
            <a:xfrm>
              <a:off x="4659313" y="3292476"/>
              <a:ext cx="414338" cy="87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 name="Rectangle 46">
              <a:extLst>
                <a:ext uri="{FF2B5EF4-FFF2-40B4-BE49-F238E27FC236}">
                  <a16:creationId xmlns:a16="http://schemas.microsoft.com/office/drawing/2014/main" id="{29D9C6DB-EB01-43B4-A162-7B518934FBDD}"/>
                </a:ext>
              </a:extLst>
            </p:cNvPr>
            <p:cNvSpPr>
              <a:spLocks noChangeArrowheads="1"/>
            </p:cNvSpPr>
            <p:nvPr/>
          </p:nvSpPr>
          <p:spPr bwMode="auto">
            <a:xfrm>
              <a:off x="4659313" y="3379788"/>
              <a:ext cx="414338" cy="87313"/>
            </a:xfrm>
            <a:prstGeom prst="rect">
              <a:avLst/>
            </a:prstGeom>
            <a:solidFill>
              <a:srgbClr val="609A7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 name="Rectangle 47">
              <a:extLst>
                <a:ext uri="{FF2B5EF4-FFF2-40B4-BE49-F238E27FC236}">
                  <a16:creationId xmlns:a16="http://schemas.microsoft.com/office/drawing/2014/main" id="{E67BAC81-687A-4E57-9BFD-0D1A2C527B93}"/>
                </a:ext>
              </a:extLst>
            </p:cNvPr>
            <p:cNvSpPr>
              <a:spLocks noChangeArrowheads="1"/>
            </p:cNvSpPr>
            <p:nvPr/>
          </p:nvSpPr>
          <p:spPr bwMode="auto">
            <a:xfrm>
              <a:off x="4659313" y="3379788"/>
              <a:ext cx="414338" cy="87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 name="Rectangle 48">
              <a:extLst>
                <a:ext uri="{FF2B5EF4-FFF2-40B4-BE49-F238E27FC236}">
                  <a16:creationId xmlns:a16="http://schemas.microsoft.com/office/drawing/2014/main" id="{385A9AF8-9BC1-427B-AC3D-DEBB6EE0C471}"/>
                </a:ext>
              </a:extLst>
            </p:cNvPr>
            <p:cNvSpPr>
              <a:spLocks noChangeArrowheads="1"/>
            </p:cNvSpPr>
            <p:nvPr/>
          </p:nvSpPr>
          <p:spPr bwMode="auto">
            <a:xfrm>
              <a:off x="4659313" y="3205163"/>
              <a:ext cx="414338" cy="87313"/>
            </a:xfrm>
            <a:prstGeom prst="rect">
              <a:avLst/>
            </a:prstGeom>
            <a:solidFill>
              <a:srgbClr val="F0AB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 name="Freeform 49">
              <a:extLst>
                <a:ext uri="{FF2B5EF4-FFF2-40B4-BE49-F238E27FC236}">
                  <a16:creationId xmlns:a16="http://schemas.microsoft.com/office/drawing/2014/main" id="{C243F7A4-9C5F-4A8E-A8F2-61015889EDE3}"/>
                </a:ext>
              </a:extLst>
            </p:cNvPr>
            <p:cNvSpPr>
              <a:spLocks noEditPoints="1"/>
            </p:cNvSpPr>
            <p:nvPr/>
          </p:nvSpPr>
          <p:spPr bwMode="auto">
            <a:xfrm>
              <a:off x="4459288" y="3111501"/>
              <a:ext cx="668338" cy="636588"/>
            </a:xfrm>
            <a:custGeom>
              <a:avLst/>
              <a:gdLst>
                <a:gd name="T0" fmla="*/ 387 w 421"/>
                <a:gd name="T1" fmla="*/ 50 h 401"/>
                <a:gd name="T2" fmla="*/ 387 w 421"/>
                <a:gd name="T3" fmla="*/ 0 h 401"/>
                <a:gd name="T4" fmla="*/ 0 w 421"/>
                <a:gd name="T5" fmla="*/ 0 h 401"/>
                <a:gd name="T6" fmla="*/ 0 w 421"/>
                <a:gd name="T7" fmla="*/ 288 h 401"/>
                <a:gd name="T8" fmla="*/ 33 w 421"/>
                <a:gd name="T9" fmla="*/ 288 h 401"/>
                <a:gd name="T10" fmla="*/ 33 w 421"/>
                <a:gd name="T11" fmla="*/ 357 h 401"/>
                <a:gd name="T12" fmla="*/ 104 w 421"/>
                <a:gd name="T13" fmla="*/ 288 h 401"/>
                <a:gd name="T14" fmla="*/ 126 w 421"/>
                <a:gd name="T15" fmla="*/ 288 h 401"/>
                <a:gd name="T16" fmla="*/ 126 w 421"/>
                <a:gd name="T17" fmla="*/ 330 h 401"/>
                <a:gd name="T18" fmla="*/ 316 w 421"/>
                <a:gd name="T19" fmla="*/ 330 h 401"/>
                <a:gd name="T20" fmla="*/ 387 w 421"/>
                <a:gd name="T21" fmla="*/ 401 h 401"/>
                <a:gd name="T22" fmla="*/ 387 w 421"/>
                <a:gd name="T23" fmla="*/ 330 h 401"/>
                <a:gd name="T24" fmla="*/ 421 w 421"/>
                <a:gd name="T25" fmla="*/ 330 h 401"/>
                <a:gd name="T26" fmla="*/ 421 w 421"/>
                <a:gd name="T27" fmla="*/ 50 h 401"/>
                <a:gd name="T28" fmla="*/ 387 w 421"/>
                <a:gd name="T29" fmla="*/ 50 h 401"/>
                <a:gd name="T30" fmla="*/ 413 w 421"/>
                <a:gd name="T31" fmla="*/ 322 h 401"/>
                <a:gd name="T32" fmla="*/ 379 w 421"/>
                <a:gd name="T33" fmla="*/ 322 h 401"/>
                <a:gd name="T34" fmla="*/ 379 w 421"/>
                <a:gd name="T35" fmla="*/ 381 h 401"/>
                <a:gd name="T36" fmla="*/ 319 w 421"/>
                <a:gd name="T37" fmla="*/ 322 h 401"/>
                <a:gd name="T38" fmla="*/ 134 w 421"/>
                <a:gd name="T39" fmla="*/ 322 h 401"/>
                <a:gd name="T40" fmla="*/ 134 w 421"/>
                <a:gd name="T41" fmla="*/ 288 h 401"/>
                <a:gd name="T42" fmla="*/ 387 w 421"/>
                <a:gd name="T43" fmla="*/ 288 h 401"/>
                <a:gd name="T44" fmla="*/ 387 w 421"/>
                <a:gd name="T45" fmla="*/ 279 h 401"/>
                <a:gd name="T46" fmla="*/ 101 w 421"/>
                <a:gd name="T47" fmla="*/ 279 h 401"/>
                <a:gd name="T48" fmla="*/ 42 w 421"/>
                <a:gd name="T49" fmla="*/ 337 h 401"/>
                <a:gd name="T50" fmla="*/ 42 w 421"/>
                <a:gd name="T51" fmla="*/ 279 h 401"/>
                <a:gd name="T52" fmla="*/ 8 w 421"/>
                <a:gd name="T53" fmla="*/ 279 h 401"/>
                <a:gd name="T54" fmla="*/ 8 w 421"/>
                <a:gd name="T55" fmla="*/ 8 h 401"/>
                <a:gd name="T56" fmla="*/ 379 w 421"/>
                <a:gd name="T57" fmla="*/ 8 h 401"/>
                <a:gd name="T58" fmla="*/ 379 w 421"/>
                <a:gd name="T59" fmla="*/ 50 h 401"/>
                <a:gd name="T60" fmla="*/ 126 w 421"/>
                <a:gd name="T61" fmla="*/ 50 h 401"/>
                <a:gd name="T62" fmla="*/ 126 w 421"/>
                <a:gd name="T63" fmla="*/ 59 h 401"/>
                <a:gd name="T64" fmla="*/ 379 w 421"/>
                <a:gd name="T65" fmla="*/ 59 h 401"/>
                <a:gd name="T66" fmla="*/ 387 w 421"/>
                <a:gd name="T67" fmla="*/ 59 h 401"/>
                <a:gd name="T68" fmla="*/ 413 w 421"/>
                <a:gd name="T69" fmla="*/ 59 h 401"/>
                <a:gd name="T70" fmla="*/ 413 w 421"/>
                <a:gd name="T71" fmla="*/ 322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21" h="401">
                  <a:moveTo>
                    <a:pt x="387" y="50"/>
                  </a:moveTo>
                  <a:lnTo>
                    <a:pt x="387" y="0"/>
                  </a:lnTo>
                  <a:lnTo>
                    <a:pt x="0" y="0"/>
                  </a:lnTo>
                  <a:lnTo>
                    <a:pt x="0" y="288"/>
                  </a:lnTo>
                  <a:lnTo>
                    <a:pt x="33" y="288"/>
                  </a:lnTo>
                  <a:lnTo>
                    <a:pt x="33" y="357"/>
                  </a:lnTo>
                  <a:lnTo>
                    <a:pt x="104" y="288"/>
                  </a:lnTo>
                  <a:lnTo>
                    <a:pt x="126" y="288"/>
                  </a:lnTo>
                  <a:lnTo>
                    <a:pt x="126" y="330"/>
                  </a:lnTo>
                  <a:lnTo>
                    <a:pt x="316" y="330"/>
                  </a:lnTo>
                  <a:lnTo>
                    <a:pt x="387" y="401"/>
                  </a:lnTo>
                  <a:lnTo>
                    <a:pt x="387" y="330"/>
                  </a:lnTo>
                  <a:lnTo>
                    <a:pt x="421" y="330"/>
                  </a:lnTo>
                  <a:lnTo>
                    <a:pt x="421" y="50"/>
                  </a:lnTo>
                  <a:lnTo>
                    <a:pt x="387" y="50"/>
                  </a:lnTo>
                  <a:close/>
                  <a:moveTo>
                    <a:pt x="413" y="322"/>
                  </a:moveTo>
                  <a:lnTo>
                    <a:pt x="379" y="322"/>
                  </a:lnTo>
                  <a:lnTo>
                    <a:pt x="379" y="381"/>
                  </a:lnTo>
                  <a:lnTo>
                    <a:pt x="319" y="322"/>
                  </a:lnTo>
                  <a:lnTo>
                    <a:pt x="134" y="322"/>
                  </a:lnTo>
                  <a:lnTo>
                    <a:pt x="134" y="288"/>
                  </a:lnTo>
                  <a:lnTo>
                    <a:pt x="387" y="288"/>
                  </a:lnTo>
                  <a:lnTo>
                    <a:pt x="387" y="279"/>
                  </a:lnTo>
                  <a:lnTo>
                    <a:pt x="101" y="279"/>
                  </a:lnTo>
                  <a:lnTo>
                    <a:pt x="42" y="337"/>
                  </a:lnTo>
                  <a:lnTo>
                    <a:pt x="42" y="279"/>
                  </a:lnTo>
                  <a:lnTo>
                    <a:pt x="8" y="279"/>
                  </a:lnTo>
                  <a:lnTo>
                    <a:pt x="8" y="8"/>
                  </a:lnTo>
                  <a:lnTo>
                    <a:pt x="379" y="8"/>
                  </a:lnTo>
                  <a:lnTo>
                    <a:pt x="379" y="50"/>
                  </a:lnTo>
                  <a:lnTo>
                    <a:pt x="126" y="50"/>
                  </a:lnTo>
                  <a:lnTo>
                    <a:pt x="126" y="59"/>
                  </a:lnTo>
                  <a:lnTo>
                    <a:pt x="379" y="59"/>
                  </a:lnTo>
                  <a:lnTo>
                    <a:pt x="387" y="59"/>
                  </a:lnTo>
                  <a:lnTo>
                    <a:pt x="413" y="59"/>
                  </a:lnTo>
                  <a:lnTo>
                    <a:pt x="413" y="32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grpSp>
      <p:grpSp>
        <p:nvGrpSpPr>
          <p:cNvPr id="31" name="Group 30">
            <a:extLst>
              <a:ext uri="{FF2B5EF4-FFF2-40B4-BE49-F238E27FC236}">
                <a16:creationId xmlns:a16="http://schemas.microsoft.com/office/drawing/2014/main" id="{1A9F4D4F-7F35-46E6-A429-BF49709611A4}"/>
              </a:ext>
              <a:ext uri="{C183D7F6-B498-43B3-948B-1728B52AA6E4}">
                <adec:decorative xmlns:adec="http://schemas.microsoft.com/office/drawing/2017/decorative" val="1"/>
              </a:ext>
            </a:extLst>
          </p:cNvPr>
          <p:cNvGrpSpPr/>
          <p:nvPr/>
        </p:nvGrpSpPr>
        <p:grpSpPr>
          <a:xfrm>
            <a:off x="4024375" y="4617131"/>
            <a:ext cx="2075500" cy="1972218"/>
            <a:chOff x="5327651" y="3111501"/>
            <a:chExt cx="669925" cy="636588"/>
          </a:xfrm>
        </p:grpSpPr>
        <p:sp>
          <p:nvSpPr>
            <p:cNvPr id="32" name="Rectangle 50">
              <a:extLst>
                <a:ext uri="{FF2B5EF4-FFF2-40B4-BE49-F238E27FC236}">
                  <a16:creationId xmlns:a16="http://schemas.microsoft.com/office/drawing/2014/main" id="{61CFCC86-29C3-4413-8528-595D08665E4F}"/>
                </a:ext>
              </a:extLst>
            </p:cNvPr>
            <p:cNvSpPr>
              <a:spLocks noChangeArrowheads="1"/>
            </p:cNvSpPr>
            <p:nvPr/>
          </p:nvSpPr>
          <p:spPr bwMode="auto">
            <a:xfrm>
              <a:off x="5529263" y="3205163"/>
              <a:ext cx="414338" cy="349250"/>
            </a:xfrm>
            <a:prstGeom prst="rect">
              <a:avLst/>
            </a:prstGeom>
            <a:solidFill>
              <a:srgbClr val="970A8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 name="Rectangle 51">
              <a:extLst>
                <a:ext uri="{FF2B5EF4-FFF2-40B4-BE49-F238E27FC236}">
                  <a16:creationId xmlns:a16="http://schemas.microsoft.com/office/drawing/2014/main" id="{1D0B3694-CA53-478F-938B-B9ED0B06A5C1}"/>
                </a:ext>
              </a:extLst>
            </p:cNvPr>
            <p:cNvSpPr>
              <a:spLocks noChangeArrowheads="1"/>
            </p:cNvSpPr>
            <p:nvPr/>
          </p:nvSpPr>
          <p:spPr bwMode="auto">
            <a:xfrm>
              <a:off x="5529263" y="3205163"/>
              <a:ext cx="414338" cy="34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 name="Rectangle 52">
              <a:extLst>
                <a:ext uri="{FF2B5EF4-FFF2-40B4-BE49-F238E27FC236}">
                  <a16:creationId xmlns:a16="http://schemas.microsoft.com/office/drawing/2014/main" id="{6C9C555B-1943-4071-B76E-8AE20D4FE55A}"/>
                </a:ext>
              </a:extLst>
            </p:cNvPr>
            <p:cNvSpPr>
              <a:spLocks noChangeArrowheads="1"/>
            </p:cNvSpPr>
            <p:nvPr/>
          </p:nvSpPr>
          <p:spPr bwMode="auto">
            <a:xfrm>
              <a:off x="5529263" y="3292476"/>
              <a:ext cx="414338" cy="87313"/>
            </a:xfrm>
            <a:prstGeom prst="rect">
              <a:avLst/>
            </a:prstGeom>
            <a:solidFill>
              <a:srgbClr val="D57B2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 name="Rectangle 53">
              <a:extLst>
                <a:ext uri="{FF2B5EF4-FFF2-40B4-BE49-F238E27FC236}">
                  <a16:creationId xmlns:a16="http://schemas.microsoft.com/office/drawing/2014/main" id="{030ACE89-429B-4E5D-9193-0DCBB2334CD2}"/>
                </a:ext>
              </a:extLst>
            </p:cNvPr>
            <p:cNvSpPr>
              <a:spLocks noChangeArrowheads="1"/>
            </p:cNvSpPr>
            <p:nvPr/>
          </p:nvSpPr>
          <p:spPr bwMode="auto">
            <a:xfrm>
              <a:off x="5529263" y="3292476"/>
              <a:ext cx="414338" cy="87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6" name="Rectangle 54">
              <a:extLst>
                <a:ext uri="{FF2B5EF4-FFF2-40B4-BE49-F238E27FC236}">
                  <a16:creationId xmlns:a16="http://schemas.microsoft.com/office/drawing/2014/main" id="{38E3384D-AA3B-4067-BBF4-5466FC82AA04}"/>
                </a:ext>
              </a:extLst>
            </p:cNvPr>
            <p:cNvSpPr>
              <a:spLocks noChangeArrowheads="1"/>
            </p:cNvSpPr>
            <p:nvPr/>
          </p:nvSpPr>
          <p:spPr bwMode="auto">
            <a:xfrm>
              <a:off x="5529263" y="3379788"/>
              <a:ext cx="414338" cy="87313"/>
            </a:xfrm>
            <a:prstGeom prst="rect">
              <a:avLst/>
            </a:prstGeom>
            <a:solidFill>
              <a:srgbClr val="BB4A4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7" name="Rectangle 55">
              <a:extLst>
                <a:ext uri="{FF2B5EF4-FFF2-40B4-BE49-F238E27FC236}">
                  <a16:creationId xmlns:a16="http://schemas.microsoft.com/office/drawing/2014/main" id="{7D8B7E16-DF96-4520-902A-FF7866BF495E}"/>
                </a:ext>
              </a:extLst>
            </p:cNvPr>
            <p:cNvSpPr>
              <a:spLocks noChangeArrowheads="1"/>
            </p:cNvSpPr>
            <p:nvPr/>
          </p:nvSpPr>
          <p:spPr bwMode="auto">
            <a:xfrm>
              <a:off x="5529263" y="3379788"/>
              <a:ext cx="414338" cy="87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8" name="Rectangle 56">
              <a:extLst>
                <a:ext uri="{FF2B5EF4-FFF2-40B4-BE49-F238E27FC236}">
                  <a16:creationId xmlns:a16="http://schemas.microsoft.com/office/drawing/2014/main" id="{47B39726-BD36-4F20-B1D3-90FF7DAFBEAD}"/>
                </a:ext>
              </a:extLst>
            </p:cNvPr>
            <p:cNvSpPr>
              <a:spLocks noChangeArrowheads="1"/>
            </p:cNvSpPr>
            <p:nvPr/>
          </p:nvSpPr>
          <p:spPr bwMode="auto">
            <a:xfrm>
              <a:off x="5529263" y="3205163"/>
              <a:ext cx="414338" cy="87313"/>
            </a:xfrm>
            <a:prstGeom prst="rect">
              <a:avLst/>
            </a:prstGeom>
            <a:solidFill>
              <a:srgbClr val="F0AB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9" name="Freeform 57">
              <a:extLst>
                <a:ext uri="{FF2B5EF4-FFF2-40B4-BE49-F238E27FC236}">
                  <a16:creationId xmlns:a16="http://schemas.microsoft.com/office/drawing/2014/main" id="{8A8FC7A4-0BCF-447C-A943-3B3CC182C318}"/>
                </a:ext>
              </a:extLst>
            </p:cNvPr>
            <p:cNvSpPr>
              <a:spLocks noEditPoints="1"/>
            </p:cNvSpPr>
            <p:nvPr/>
          </p:nvSpPr>
          <p:spPr bwMode="auto">
            <a:xfrm>
              <a:off x="5327651" y="3111501"/>
              <a:ext cx="669925" cy="636588"/>
            </a:xfrm>
            <a:custGeom>
              <a:avLst/>
              <a:gdLst>
                <a:gd name="T0" fmla="*/ 388 w 422"/>
                <a:gd name="T1" fmla="*/ 50 h 401"/>
                <a:gd name="T2" fmla="*/ 388 w 422"/>
                <a:gd name="T3" fmla="*/ 0 h 401"/>
                <a:gd name="T4" fmla="*/ 0 w 422"/>
                <a:gd name="T5" fmla="*/ 0 h 401"/>
                <a:gd name="T6" fmla="*/ 0 w 422"/>
                <a:gd name="T7" fmla="*/ 288 h 401"/>
                <a:gd name="T8" fmla="*/ 34 w 422"/>
                <a:gd name="T9" fmla="*/ 288 h 401"/>
                <a:gd name="T10" fmla="*/ 34 w 422"/>
                <a:gd name="T11" fmla="*/ 357 h 401"/>
                <a:gd name="T12" fmla="*/ 105 w 422"/>
                <a:gd name="T13" fmla="*/ 288 h 401"/>
                <a:gd name="T14" fmla="*/ 127 w 422"/>
                <a:gd name="T15" fmla="*/ 288 h 401"/>
                <a:gd name="T16" fmla="*/ 127 w 422"/>
                <a:gd name="T17" fmla="*/ 330 h 401"/>
                <a:gd name="T18" fmla="*/ 317 w 422"/>
                <a:gd name="T19" fmla="*/ 330 h 401"/>
                <a:gd name="T20" fmla="*/ 388 w 422"/>
                <a:gd name="T21" fmla="*/ 401 h 401"/>
                <a:gd name="T22" fmla="*/ 388 w 422"/>
                <a:gd name="T23" fmla="*/ 330 h 401"/>
                <a:gd name="T24" fmla="*/ 422 w 422"/>
                <a:gd name="T25" fmla="*/ 330 h 401"/>
                <a:gd name="T26" fmla="*/ 422 w 422"/>
                <a:gd name="T27" fmla="*/ 50 h 401"/>
                <a:gd name="T28" fmla="*/ 388 w 422"/>
                <a:gd name="T29" fmla="*/ 50 h 401"/>
                <a:gd name="T30" fmla="*/ 413 w 422"/>
                <a:gd name="T31" fmla="*/ 322 h 401"/>
                <a:gd name="T32" fmla="*/ 380 w 422"/>
                <a:gd name="T33" fmla="*/ 322 h 401"/>
                <a:gd name="T34" fmla="*/ 380 w 422"/>
                <a:gd name="T35" fmla="*/ 381 h 401"/>
                <a:gd name="T36" fmla="*/ 320 w 422"/>
                <a:gd name="T37" fmla="*/ 322 h 401"/>
                <a:gd name="T38" fmla="*/ 135 w 422"/>
                <a:gd name="T39" fmla="*/ 322 h 401"/>
                <a:gd name="T40" fmla="*/ 135 w 422"/>
                <a:gd name="T41" fmla="*/ 288 h 401"/>
                <a:gd name="T42" fmla="*/ 388 w 422"/>
                <a:gd name="T43" fmla="*/ 288 h 401"/>
                <a:gd name="T44" fmla="*/ 388 w 422"/>
                <a:gd name="T45" fmla="*/ 279 h 401"/>
                <a:gd name="T46" fmla="*/ 102 w 422"/>
                <a:gd name="T47" fmla="*/ 279 h 401"/>
                <a:gd name="T48" fmla="*/ 43 w 422"/>
                <a:gd name="T49" fmla="*/ 337 h 401"/>
                <a:gd name="T50" fmla="*/ 43 w 422"/>
                <a:gd name="T51" fmla="*/ 279 h 401"/>
                <a:gd name="T52" fmla="*/ 9 w 422"/>
                <a:gd name="T53" fmla="*/ 279 h 401"/>
                <a:gd name="T54" fmla="*/ 9 w 422"/>
                <a:gd name="T55" fmla="*/ 8 h 401"/>
                <a:gd name="T56" fmla="*/ 380 w 422"/>
                <a:gd name="T57" fmla="*/ 8 h 401"/>
                <a:gd name="T58" fmla="*/ 380 w 422"/>
                <a:gd name="T59" fmla="*/ 50 h 401"/>
                <a:gd name="T60" fmla="*/ 127 w 422"/>
                <a:gd name="T61" fmla="*/ 50 h 401"/>
                <a:gd name="T62" fmla="*/ 127 w 422"/>
                <a:gd name="T63" fmla="*/ 59 h 401"/>
                <a:gd name="T64" fmla="*/ 380 w 422"/>
                <a:gd name="T65" fmla="*/ 59 h 401"/>
                <a:gd name="T66" fmla="*/ 388 w 422"/>
                <a:gd name="T67" fmla="*/ 59 h 401"/>
                <a:gd name="T68" fmla="*/ 413 w 422"/>
                <a:gd name="T69" fmla="*/ 59 h 401"/>
                <a:gd name="T70" fmla="*/ 413 w 422"/>
                <a:gd name="T71" fmla="*/ 322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22" h="401">
                  <a:moveTo>
                    <a:pt x="388" y="50"/>
                  </a:moveTo>
                  <a:lnTo>
                    <a:pt x="388" y="0"/>
                  </a:lnTo>
                  <a:lnTo>
                    <a:pt x="0" y="0"/>
                  </a:lnTo>
                  <a:lnTo>
                    <a:pt x="0" y="288"/>
                  </a:lnTo>
                  <a:lnTo>
                    <a:pt x="34" y="288"/>
                  </a:lnTo>
                  <a:lnTo>
                    <a:pt x="34" y="357"/>
                  </a:lnTo>
                  <a:lnTo>
                    <a:pt x="105" y="288"/>
                  </a:lnTo>
                  <a:lnTo>
                    <a:pt x="127" y="288"/>
                  </a:lnTo>
                  <a:lnTo>
                    <a:pt x="127" y="330"/>
                  </a:lnTo>
                  <a:lnTo>
                    <a:pt x="317" y="330"/>
                  </a:lnTo>
                  <a:lnTo>
                    <a:pt x="388" y="401"/>
                  </a:lnTo>
                  <a:lnTo>
                    <a:pt x="388" y="330"/>
                  </a:lnTo>
                  <a:lnTo>
                    <a:pt x="422" y="330"/>
                  </a:lnTo>
                  <a:lnTo>
                    <a:pt x="422" y="50"/>
                  </a:lnTo>
                  <a:lnTo>
                    <a:pt x="388" y="50"/>
                  </a:lnTo>
                  <a:close/>
                  <a:moveTo>
                    <a:pt x="413" y="322"/>
                  </a:moveTo>
                  <a:lnTo>
                    <a:pt x="380" y="322"/>
                  </a:lnTo>
                  <a:lnTo>
                    <a:pt x="380" y="381"/>
                  </a:lnTo>
                  <a:lnTo>
                    <a:pt x="320" y="322"/>
                  </a:lnTo>
                  <a:lnTo>
                    <a:pt x="135" y="322"/>
                  </a:lnTo>
                  <a:lnTo>
                    <a:pt x="135" y="288"/>
                  </a:lnTo>
                  <a:lnTo>
                    <a:pt x="388" y="288"/>
                  </a:lnTo>
                  <a:lnTo>
                    <a:pt x="388" y="279"/>
                  </a:lnTo>
                  <a:lnTo>
                    <a:pt x="102" y="279"/>
                  </a:lnTo>
                  <a:lnTo>
                    <a:pt x="43" y="337"/>
                  </a:lnTo>
                  <a:lnTo>
                    <a:pt x="43" y="279"/>
                  </a:lnTo>
                  <a:lnTo>
                    <a:pt x="9" y="279"/>
                  </a:lnTo>
                  <a:lnTo>
                    <a:pt x="9" y="8"/>
                  </a:lnTo>
                  <a:lnTo>
                    <a:pt x="380" y="8"/>
                  </a:lnTo>
                  <a:lnTo>
                    <a:pt x="380" y="50"/>
                  </a:lnTo>
                  <a:lnTo>
                    <a:pt x="127" y="50"/>
                  </a:lnTo>
                  <a:lnTo>
                    <a:pt x="127" y="59"/>
                  </a:lnTo>
                  <a:lnTo>
                    <a:pt x="380" y="59"/>
                  </a:lnTo>
                  <a:lnTo>
                    <a:pt x="388" y="59"/>
                  </a:lnTo>
                  <a:lnTo>
                    <a:pt x="413" y="59"/>
                  </a:lnTo>
                  <a:lnTo>
                    <a:pt x="413" y="32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grpSp>
      <p:grpSp>
        <p:nvGrpSpPr>
          <p:cNvPr id="40" name="Group 39">
            <a:extLst>
              <a:ext uri="{FF2B5EF4-FFF2-40B4-BE49-F238E27FC236}">
                <a16:creationId xmlns:a16="http://schemas.microsoft.com/office/drawing/2014/main" id="{67FEF729-23DC-4E9C-A490-367633F2994C}"/>
              </a:ext>
              <a:ext uri="{C183D7F6-B498-43B3-948B-1728B52AA6E4}">
                <adec:decorative xmlns:adec="http://schemas.microsoft.com/office/drawing/2017/decorative" val="1"/>
              </a:ext>
            </a:extLst>
          </p:cNvPr>
          <p:cNvGrpSpPr/>
          <p:nvPr/>
        </p:nvGrpSpPr>
        <p:grpSpPr>
          <a:xfrm>
            <a:off x="6718352" y="4617131"/>
            <a:ext cx="2075500" cy="1972218"/>
            <a:chOff x="6197601" y="3111501"/>
            <a:chExt cx="669925" cy="636588"/>
          </a:xfrm>
        </p:grpSpPr>
        <p:sp>
          <p:nvSpPr>
            <p:cNvPr id="41" name="Rectangle 58">
              <a:extLst>
                <a:ext uri="{FF2B5EF4-FFF2-40B4-BE49-F238E27FC236}">
                  <a16:creationId xmlns:a16="http://schemas.microsoft.com/office/drawing/2014/main" id="{37F4C114-4CF2-4291-A502-42F108FDAC5C}"/>
                </a:ext>
              </a:extLst>
            </p:cNvPr>
            <p:cNvSpPr>
              <a:spLocks noChangeArrowheads="1"/>
            </p:cNvSpPr>
            <p:nvPr/>
          </p:nvSpPr>
          <p:spPr bwMode="auto">
            <a:xfrm>
              <a:off x="6399213" y="3205163"/>
              <a:ext cx="414338" cy="349250"/>
            </a:xfrm>
            <a:prstGeom prst="rect">
              <a:avLst/>
            </a:prstGeom>
            <a:solidFill>
              <a:srgbClr val="E355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2" name="Rectangle 59">
              <a:extLst>
                <a:ext uri="{FF2B5EF4-FFF2-40B4-BE49-F238E27FC236}">
                  <a16:creationId xmlns:a16="http://schemas.microsoft.com/office/drawing/2014/main" id="{A85AB96F-DE5A-4958-A2AC-3327E0E572D6}"/>
                </a:ext>
              </a:extLst>
            </p:cNvPr>
            <p:cNvSpPr>
              <a:spLocks noChangeArrowheads="1"/>
            </p:cNvSpPr>
            <p:nvPr/>
          </p:nvSpPr>
          <p:spPr bwMode="auto">
            <a:xfrm>
              <a:off x="6399213" y="3205163"/>
              <a:ext cx="414338" cy="34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3" name="Rectangle 60">
              <a:extLst>
                <a:ext uri="{FF2B5EF4-FFF2-40B4-BE49-F238E27FC236}">
                  <a16:creationId xmlns:a16="http://schemas.microsoft.com/office/drawing/2014/main" id="{D9B6B9EF-AC93-41BD-A5D7-585BC6E575A3}"/>
                </a:ext>
              </a:extLst>
            </p:cNvPr>
            <p:cNvSpPr>
              <a:spLocks noChangeArrowheads="1"/>
            </p:cNvSpPr>
            <p:nvPr/>
          </p:nvSpPr>
          <p:spPr bwMode="auto">
            <a:xfrm>
              <a:off x="6399213" y="3292476"/>
              <a:ext cx="414338" cy="87313"/>
            </a:xfrm>
            <a:prstGeom prst="rect">
              <a:avLst/>
            </a:prstGeom>
            <a:solidFill>
              <a:srgbClr val="EC91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4" name="Rectangle 61">
              <a:extLst>
                <a:ext uri="{FF2B5EF4-FFF2-40B4-BE49-F238E27FC236}">
                  <a16:creationId xmlns:a16="http://schemas.microsoft.com/office/drawing/2014/main" id="{5B76B390-8E00-42F6-B6A2-A7C645A28B11}"/>
                </a:ext>
              </a:extLst>
            </p:cNvPr>
            <p:cNvSpPr>
              <a:spLocks noChangeArrowheads="1"/>
            </p:cNvSpPr>
            <p:nvPr/>
          </p:nvSpPr>
          <p:spPr bwMode="auto">
            <a:xfrm>
              <a:off x="6399213" y="3292476"/>
              <a:ext cx="414338" cy="87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5" name="Rectangle 62">
              <a:extLst>
                <a:ext uri="{FF2B5EF4-FFF2-40B4-BE49-F238E27FC236}">
                  <a16:creationId xmlns:a16="http://schemas.microsoft.com/office/drawing/2014/main" id="{A38F835A-C9BD-44C1-81E3-109D976B1176}"/>
                </a:ext>
              </a:extLst>
            </p:cNvPr>
            <p:cNvSpPr>
              <a:spLocks noChangeArrowheads="1"/>
            </p:cNvSpPr>
            <p:nvPr/>
          </p:nvSpPr>
          <p:spPr bwMode="auto">
            <a:xfrm>
              <a:off x="6399213" y="3379788"/>
              <a:ext cx="414338" cy="87313"/>
            </a:xfrm>
            <a:prstGeom prst="rect">
              <a:avLst/>
            </a:prstGeom>
            <a:solidFill>
              <a:srgbClr val="E877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6" name="Rectangle 63">
              <a:extLst>
                <a:ext uri="{FF2B5EF4-FFF2-40B4-BE49-F238E27FC236}">
                  <a16:creationId xmlns:a16="http://schemas.microsoft.com/office/drawing/2014/main" id="{1509F814-59C0-495A-9E98-B5EDCA671211}"/>
                </a:ext>
              </a:extLst>
            </p:cNvPr>
            <p:cNvSpPr>
              <a:spLocks noChangeArrowheads="1"/>
            </p:cNvSpPr>
            <p:nvPr/>
          </p:nvSpPr>
          <p:spPr bwMode="auto">
            <a:xfrm>
              <a:off x="6399213" y="3379788"/>
              <a:ext cx="414338" cy="87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7" name="Rectangle 64">
              <a:extLst>
                <a:ext uri="{FF2B5EF4-FFF2-40B4-BE49-F238E27FC236}">
                  <a16:creationId xmlns:a16="http://schemas.microsoft.com/office/drawing/2014/main" id="{7BF2953D-DAF4-4F05-A2DF-4B4C6F437F60}"/>
                </a:ext>
              </a:extLst>
            </p:cNvPr>
            <p:cNvSpPr>
              <a:spLocks noChangeArrowheads="1"/>
            </p:cNvSpPr>
            <p:nvPr/>
          </p:nvSpPr>
          <p:spPr bwMode="auto">
            <a:xfrm>
              <a:off x="6399213" y="3205163"/>
              <a:ext cx="414338" cy="87313"/>
            </a:xfrm>
            <a:prstGeom prst="rect">
              <a:avLst/>
            </a:prstGeom>
            <a:solidFill>
              <a:srgbClr val="F0AB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8" name="Freeform 65">
              <a:extLst>
                <a:ext uri="{FF2B5EF4-FFF2-40B4-BE49-F238E27FC236}">
                  <a16:creationId xmlns:a16="http://schemas.microsoft.com/office/drawing/2014/main" id="{68779295-AABB-47E8-840A-E7858820FDC4}"/>
                </a:ext>
              </a:extLst>
            </p:cNvPr>
            <p:cNvSpPr>
              <a:spLocks noEditPoints="1"/>
            </p:cNvSpPr>
            <p:nvPr/>
          </p:nvSpPr>
          <p:spPr bwMode="auto">
            <a:xfrm>
              <a:off x="6197601" y="3111501"/>
              <a:ext cx="669925" cy="636588"/>
            </a:xfrm>
            <a:custGeom>
              <a:avLst/>
              <a:gdLst>
                <a:gd name="T0" fmla="*/ 388 w 422"/>
                <a:gd name="T1" fmla="*/ 50 h 401"/>
                <a:gd name="T2" fmla="*/ 388 w 422"/>
                <a:gd name="T3" fmla="*/ 0 h 401"/>
                <a:gd name="T4" fmla="*/ 0 w 422"/>
                <a:gd name="T5" fmla="*/ 0 h 401"/>
                <a:gd name="T6" fmla="*/ 0 w 422"/>
                <a:gd name="T7" fmla="*/ 288 h 401"/>
                <a:gd name="T8" fmla="*/ 34 w 422"/>
                <a:gd name="T9" fmla="*/ 288 h 401"/>
                <a:gd name="T10" fmla="*/ 34 w 422"/>
                <a:gd name="T11" fmla="*/ 357 h 401"/>
                <a:gd name="T12" fmla="*/ 105 w 422"/>
                <a:gd name="T13" fmla="*/ 288 h 401"/>
                <a:gd name="T14" fmla="*/ 127 w 422"/>
                <a:gd name="T15" fmla="*/ 288 h 401"/>
                <a:gd name="T16" fmla="*/ 127 w 422"/>
                <a:gd name="T17" fmla="*/ 330 h 401"/>
                <a:gd name="T18" fmla="*/ 317 w 422"/>
                <a:gd name="T19" fmla="*/ 330 h 401"/>
                <a:gd name="T20" fmla="*/ 388 w 422"/>
                <a:gd name="T21" fmla="*/ 401 h 401"/>
                <a:gd name="T22" fmla="*/ 388 w 422"/>
                <a:gd name="T23" fmla="*/ 330 h 401"/>
                <a:gd name="T24" fmla="*/ 422 w 422"/>
                <a:gd name="T25" fmla="*/ 330 h 401"/>
                <a:gd name="T26" fmla="*/ 422 w 422"/>
                <a:gd name="T27" fmla="*/ 50 h 401"/>
                <a:gd name="T28" fmla="*/ 388 w 422"/>
                <a:gd name="T29" fmla="*/ 50 h 401"/>
                <a:gd name="T30" fmla="*/ 413 w 422"/>
                <a:gd name="T31" fmla="*/ 322 h 401"/>
                <a:gd name="T32" fmla="*/ 380 w 422"/>
                <a:gd name="T33" fmla="*/ 322 h 401"/>
                <a:gd name="T34" fmla="*/ 380 w 422"/>
                <a:gd name="T35" fmla="*/ 381 h 401"/>
                <a:gd name="T36" fmla="*/ 320 w 422"/>
                <a:gd name="T37" fmla="*/ 322 h 401"/>
                <a:gd name="T38" fmla="*/ 135 w 422"/>
                <a:gd name="T39" fmla="*/ 322 h 401"/>
                <a:gd name="T40" fmla="*/ 135 w 422"/>
                <a:gd name="T41" fmla="*/ 288 h 401"/>
                <a:gd name="T42" fmla="*/ 388 w 422"/>
                <a:gd name="T43" fmla="*/ 288 h 401"/>
                <a:gd name="T44" fmla="*/ 388 w 422"/>
                <a:gd name="T45" fmla="*/ 279 h 401"/>
                <a:gd name="T46" fmla="*/ 102 w 422"/>
                <a:gd name="T47" fmla="*/ 279 h 401"/>
                <a:gd name="T48" fmla="*/ 42 w 422"/>
                <a:gd name="T49" fmla="*/ 337 h 401"/>
                <a:gd name="T50" fmla="*/ 42 w 422"/>
                <a:gd name="T51" fmla="*/ 279 h 401"/>
                <a:gd name="T52" fmla="*/ 9 w 422"/>
                <a:gd name="T53" fmla="*/ 279 h 401"/>
                <a:gd name="T54" fmla="*/ 9 w 422"/>
                <a:gd name="T55" fmla="*/ 8 h 401"/>
                <a:gd name="T56" fmla="*/ 380 w 422"/>
                <a:gd name="T57" fmla="*/ 8 h 401"/>
                <a:gd name="T58" fmla="*/ 380 w 422"/>
                <a:gd name="T59" fmla="*/ 50 h 401"/>
                <a:gd name="T60" fmla="*/ 127 w 422"/>
                <a:gd name="T61" fmla="*/ 50 h 401"/>
                <a:gd name="T62" fmla="*/ 127 w 422"/>
                <a:gd name="T63" fmla="*/ 59 h 401"/>
                <a:gd name="T64" fmla="*/ 380 w 422"/>
                <a:gd name="T65" fmla="*/ 59 h 401"/>
                <a:gd name="T66" fmla="*/ 388 w 422"/>
                <a:gd name="T67" fmla="*/ 59 h 401"/>
                <a:gd name="T68" fmla="*/ 413 w 422"/>
                <a:gd name="T69" fmla="*/ 59 h 401"/>
                <a:gd name="T70" fmla="*/ 413 w 422"/>
                <a:gd name="T71" fmla="*/ 322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22" h="401">
                  <a:moveTo>
                    <a:pt x="388" y="50"/>
                  </a:moveTo>
                  <a:lnTo>
                    <a:pt x="388" y="0"/>
                  </a:lnTo>
                  <a:lnTo>
                    <a:pt x="0" y="0"/>
                  </a:lnTo>
                  <a:lnTo>
                    <a:pt x="0" y="288"/>
                  </a:lnTo>
                  <a:lnTo>
                    <a:pt x="34" y="288"/>
                  </a:lnTo>
                  <a:lnTo>
                    <a:pt x="34" y="357"/>
                  </a:lnTo>
                  <a:lnTo>
                    <a:pt x="105" y="288"/>
                  </a:lnTo>
                  <a:lnTo>
                    <a:pt x="127" y="288"/>
                  </a:lnTo>
                  <a:lnTo>
                    <a:pt x="127" y="330"/>
                  </a:lnTo>
                  <a:lnTo>
                    <a:pt x="317" y="330"/>
                  </a:lnTo>
                  <a:lnTo>
                    <a:pt x="388" y="401"/>
                  </a:lnTo>
                  <a:lnTo>
                    <a:pt x="388" y="330"/>
                  </a:lnTo>
                  <a:lnTo>
                    <a:pt x="422" y="330"/>
                  </a:lnTo>
                  <a:lnTo>
                    <a:pt x="422" y="50"/>
                  </a:lnTo>
                  <a:lnTo>
                    <a:pt x="388" y="50"/>
                  </a:lnTo>
                  <a:close/>
                  <a:moveTo>
                    <a:pt x="413" y="322"/>
                  </a:moveTo>
                  <a:lnTo>
                    <a:pt x="380" y="322"/>
                  </a:lnTo>
                  <a:lnTo>
                    <a:pt x="380" y="381"/>
                  </a:lnTo>
                  <a:lnTo>
                    <a:pt x="320" y="322"/>
                  </a:lnTo>
                  <a:lnTo>
                    <a:pt x="135" y="322"/>
                  </a:lnTo>
                  <a:lnTo>
                    <a:pt x="135" y="288"/>
                  </a:lnTo>
                  <a:lnTo>
                    <a:pt x="388" y="288"/>
                  </a:lnTo>
                  <a:lnTo>
                    <a:pt x="388" y="279"/>
                  </a:lnTo>
                  <a:lnTo>
                    <a:pt x="102" y="279"/>
                  </a:lnTo>
                  <a:lnTo>
                    <a:pt x="42" y="337"/>
                  </a:lnTo>
                  <a:lnTo>
                    <a:pt x="42" y="279"/>
                  </a:lnTo>
                  <a:lnTo>
                    <a:pt x="9" y="279"/>
                  </a:lnTo>
                  <a:lnTo>
                    <a:pt x="9" y="8"/>
                  </a:lnTo>
                  <a:lnTo>
                    <a:pt x="380" y="8"/>
                  </a:lnTo>
                  <a:lnTo>
                    <a:pt x="380" y="50"/>
                  </a:lnTo>
                  <a:lnTo>
                    <a:pt x="127" y="50"/>
                  </a:lnTo>
                  <a:lnTo>
                    <a:pt x="127" y="59"/>
                  </a:lnTo>
                  <a:lnTo>
                    <a:pt x="380" y="59"/>
                  </a:lnTo>
                  <a:lnTo>
                    <a:pt x="388" y="59"/>
                  </a:lnTo>
                  <a:lnTo>
                    <a:pt x="413" y="59"/>
                  </a:lnTo>
                  <a:lnTo>
                    <a:pt x="413" y="32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grpSp>
      <p:grpSp>
        <p:nvGrpSpPr>
          <p:cNvPr id="49" name="Group 48">
            <a:extLst>
              <a:ext uri="{FF2B5EF4-FFF2-40B4-BE49-F238E27FC236}">
                <a16:creationId xmlns:a16="http://schemas.microsoft.com/office/drawing/2014/main" id="{DFF5492B-86F2-41D9-8F33-5ED16F996EA8}"/>
              </a:ext>
              <a:ext uri="{C183D7F6-B498-43B3-948B-1728B52AA6E4}">
                <adec:decorative xmlns:adec="http://schemas.microsoft.com/office/drawing/2017/decorative" val="1"/>
              </a:ext>
            </a:extLst>
          </p:cNvPr>
          <p:cNvGrpSpPr/>
          <p:nvPr/>
        </p:nvGrpSpPr>
        <p:grpSpPr>
          <a:xfrm>
            <a:off x="9413550" y="4619684"/>
            <a:ext cx="2075500" cy="1972218"/>
            <a:chOff x="7067551" y="3111501"/>
            <a:chExt cx="669925" cy="636588"/>
          </a:xfrm>
        </p:grpSpPr>
        <p:sp>
          <p:nvSpPr>
            <p:cNvPr id="50" name="Rectangle 66">
              <a:extLst>
                <a:ext uri="{FF2B5EF4-FFF2-40B4-BE49-F238E27FC236}">
                  <a16:creationId xmlns:a16="http://schemas.microsoft.com/office/drawing/2014/main" id="{2CAE2E63-9D5C-41DA-87F5-B61442BE378F}"/>
                </a:ext>
              </a:extLst>
            </p:cNvPr>
            <p:cNvSpPr>
              <a:spLocks noChangeArrowheads="1"/>
            </p:cNvSpPr>
            <p:nvPr/>
          </p:nvSpPr>
          <p:spPr bwMode="auto">
            <a:xfrm>
              <a:off x="7269163" y="3205163"/>
              <a:ext cx="414338" cy="349250"/>
            </a:xfrm>
            <a:prstGeom prst="rect">
              <a:avLst/>
            </a:prstGeom>
            <a:solidFill>
              <a:srgbClr val="4FB81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1" name="Rectangle 67">
              <a:extLst>
                <a:ext uri="{FF2B5EF4-FFF2-40B4-BE49-F238E27FC236}">
                  <a16:creationId xmlns:a16="http://schemas.microsoft.com/office/drawing/2014/main" id="{0B999D12-32E2-4BA2-B26A-EC0F12F1CA65}"/>
                </a:ext>
              </a:extLst>
            </p:cNvPr>
            <p:cNvSpPr>
              <a:spLocks noChangeArrowheads="1"/>
            </p:cNvSpPr>
            <p:nvPr/>
          </p:nvSpPr>
          <p:spPr bwMode="auto">
            <a:xfrm>
              <a:off x="7269163" y="3205163"/>
              <a:ext cx="414338" cy="34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2" name="Rectangle 68">
              <a:extLst>
                <a:ext uri="{FF2B5EF4-FFF2-40B4-BE49-F238E27FC236}">
                  <a16:creationId xmlns:a16="http://schemas.microsoft.com/office/drawing/2014/main" id="{A2588E09-DFB9-4864-90C9-033A652CDB57}"/>
                </a:ext>
              </a:extLst>
            </p:cNvPr>
            <p:cNvSpPr>
              <a:spLocks noChangeArrowheads="1"/>
            </p:cNvSpPr>
            <p:nvPr/>
          </p:nvSpPr>
          <p:spPr bwMode="auto">
            <a:xfrm>
              <a:off x="7269163" y="3292476"/>
              <a:ext cx="414338" cy="87313"/>
            </a:xfrm>
            <a:prstGeom prst="rect">
              <a:avLst/>
            </a:prstGeom>
            <a:solidFill>
              <a:srgbClr val="C0AF0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3" name="Rectangle 69">
              <a:extLst>
                <a:ext uri="{FF2B5EF4-FFF2-40B4-BE49-F238E27FC236}">
                  <a16:creationId xmlns:a16="http://schemas.microsoft.com/office/drawing/2014/main" id="{18ECD315-3405-40D8-BC4F-CA39042BC9EB}"/>
                </a:ext>
              </a:extLst>
            </p:cNvPr>
            <p:cNvSpPr>
              <a:spLocks noChangeArrowheads="1"/>
            </p:cNvSpPr>
            <p:nvPr/>
          </p:nvSpPr>
          <p:spPr bwMode="auto">
            <a:xfrm>
              <a:off x="7269163" y="3292476"/>
              <a:ext cx="414338" cy="87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4" name="Rectangle 70">
              <a:extLst>
                <a:ext uri="{FF2B5EF4-FFF2-40B4-BE49-F238E27FC236}">
                  <a16:creationId xmlns:a16="http://schemas.microsoft.com/office/drawing/2014/main" id="{E4A5F49A-2FFF-4501-9142-F55DDEA93B44}"/>
                </a:ext>
              </a:extLst>
            </p:cNvPr>
            <p:cNvSpPr>
              <a:spLocks noChangeArrowheads="1"/>
            </p:cNvSpPr>
            <p:nvPr/>
          </p:nvSpPr>
          <p:spPr bwMode="auto">
            <a:xfrm>
              <a:off x="7269163" y="3379788"/>
              <a:ext cx="414338" cy="87313"/>
            </a:xfrm>
            <a:prstGeom prst="rect">
              <a:avLst/>
            </a:prstGeom>
            <a:solidFill>
              <a:srgbClr val="8FB31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5" name="Rectangle 71">
              <a:extLst>
                <a:ext uri="{FF2B5EF4-FFF2-40B4-BE49-F238E27FC236}">
                  <a16:creationId xmlns:a16="http://schemas.microsoft.com/office/drawing/2014/main" id="{80F6C984-CB11-493A-92CD-3D2A09BF5E9C}"/>
                </a:ext>
              </a:extLst>
            </p:cNvPr>
            <p:cNvSpPr>
              <a:spLocks noChangeArrowheads="1"/>
            </p:cNvSpPr>
            <p:nvPr/>
          </p:nvSpPr>
          <p:spPr bwMode="auto">
            <a:xfrm>
              <a:off x="7269163" y="3379788"/>
              <a:ext cx="414338" cy="87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6" name="Rectangle 72">
              <a:extLst>
                <a:ext uri="{FF2B5EF4-FFF2-40B4-BE49-F238E27FC236}">
                  <a16:creationId xmlns:a16="http://schemas.microsoft.com/office/drawing/2014/main" id="{EE1531B6-058B-4164-BE1E-949295FB7145}"/>
                </a:ext>
              </a:extLst>
            </p:cNvPr>
            <p:cNvSpPr>
              <a:spLocks noChangeArrowheads="1"/>
            </p:cNvSpPr>
            <p:nvPr/>
          </p:nvSpPr>
          <p:spPr bwMode="auto">
            <a:xfrm>
              <a:off x="7269163" y="3205163"/>
              <a:ext cx="414338" cy="87313"/>
            </a:xfrm>
            <a:prstGeom prst="rect">
              <a:avLst/>
            </a:prstGeom>
            <a:solidFill>
              <a:srgbClr val="F0AB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7" name="Freeform 73">
              <a:extLst>
                <a:ext uri="{FF2B5EF4-FFF2-40B4-BE49-F238E27FC236}">
                  <a16:creationId xmlns:a16="http://schemas.microsoft.com/office/drawing/2014/main" id="{F5B8FA29-5BE3-4663-BCD9-7B85E9E179CD}"/>
                </a:ext>
              </a:extLst>
            </p:cNvPr>
            <p:cNvSpPr>
              <a:spLocks noEditPoints="1"/>
            </p:cNvSpPr>
            <p:nvPr/>
          </p:nvSpPr>
          <p:spPr bwMode="auto">
            <a:xfrm>
              <a:off x="7067551" y="3111501"/>
              <a:ext cx="669925" cy="636588"/>
            </a:xfrm>
            <a:custGeom>
              <a:avLst/>
              <a:gdLst>
                <a:gd name="T0" fmla="*/ 388 w 422"/>
                <a:gd name="T1" fmla="*/ 50 h 401"/>
                <a:gd name="T2" fmla="*/ 388 w 422"/>
                <a:gd name="T3" fmla="*/ 0 h 401"/>
                <a:gd name="T4" fmla="*/ 0 w 422"/>
                <a:gd name="T5" fmla="*/ 0 h 401"/>
                <a:gd name="T6" fmla="*/ 0 w 422"/>
                <a:gd name="T7" fmla="*/ 288 h 401"/>
                <a:gd name="T8" fmla="*/ 34 w 422"/>
                <a:gd name="T9" fmla="*/ 288 h 401"/>
                <a:gd name="T10" fmla="*/ 34 w 422"/>
                <a:gd name="T11" fmla="*/ 357 h 401"/>
                <a:gd name="T12" fmla="*/ 105 w 422"/>
                <a:gd name="T13" fmla="*/ 288 h 401"/>
                <a:gd name="T14" fmla="*/ 127 w 422"/>
                <a:gd name="T15" fmla="*/ 288 h 401"/>
                <a:gd name="T16" fmla="*/ 127 w 422"/>
                <a:gd name="T17" fmla="*/ 330 h 401"/>
                <a:gd name="T18" fmla="*/ 317 w 422"/>
                <a:gd name="T19" fmla="*/ 330 h 401"/>
                <a:gd name="T20" fmla="*/ 388 w 422"/>
                <a:gd name="T21" fmla="*/ 401 h 401"/>
                <a:gd name="T22" fmla="*/ 388 w 422"/>
                <a:gd name="T23" fmla="*/ 330 h 401"/>
                <a:gd name="T24" fmla="*/ 422 w 422"/>
                <a:gd name="T25" fmla="*/ 330 h 401"/>
                <a:gd name="T26" fmla="*/ 422 w 422"/>
                <a:gd name="T27" fmla="*/ 50 h 401"/>
                <a:gd name="T28" fmla="*/ 388 w 422"/>
                <a:gd name="T29" fmla="*/ 50 h 401"/>
                <a:gd name="T30" fmla="*/ 413 w 422"/>
                <a:gd name="T31" fmla="*/ 322 h 401"/>
                <a:gd name="T32" fmla="*/ 379 w 422"/>
                <a:gd name="T33" fmla="*/ 322 h 401"/>
                <a:gd name="T34" fmla="*/ 379 w 422"/>
                <a:gd name="T35" fmla="*/ 381 h 401"/>
                <a:gd name="T36" fmla="*/ 320 w 422"/>
                <a:gd name="T37" fmla="*/ 322 h 401"/>
                <a:gd name="T38" fmla="*/ 135 w 422"/>
                <a:gd name="T39" fmla="*/ 322 h 401"/>
                <a:gd name="T40" fmla="*/ 135 w 422"/>
                <a:gd name="T41" fmla="*/ 288 h 401"/>
                <a:gd name="T42" fmla="*/ 388 w 422"/>
                <a:gd name="T43" fmla="*/ 288 h 401"/>
                <a:gd name="T44" fmla="*/ 388 w 422"/>
                <a:gd name="T45" fmla="*/ 279 h 401"/>
                <a:gd name="T46" fmla="*/ 102 w 422"/>
                <a:gd name="T47" fmla="*/ 279 h 401"/>
                <a:gd name="T48" fmla="*/ 42 w 422"/>
                <a:gd name="T49" fmla="*/ 337 h 401"/>
                <a:gd name="T50" fmla="*/ 42 w 422"/>
                <a:gd name="T51" fmla="*/ 279 h 401"/>
                <a:gd name="T52" fmla="*/ 9 w 422"/>
                <a:gd name="T53" fmla="*/ 279 h 401"/>
                <a:gd name="T54" fmla="*/ 9 w 422"/>
                <a:gd name="T55" fmla="*/ 8 h 401"/>
                <a:gd name="T56" fmla="*/ 379 w 422"/>
                <a:gd name="T57" fmla="*/ 8 h 401"/>
                <a:gd name="T58" fmla="*/ 379 w 422"/>
                <a:gd name="T59" fmla="*/ 50 h 401"/>
                <a:gd name="T60" fmla="*/ 127 w 422"/>
                <a:gd name="T61" fmla="*/ 50 h 401"/>
                <a:gd name="T62" fmla="*/ 127 w 422"/>
                <a:gd name="T63" fmla="*/ 59 h 401"/>
                <a:gd name="T64" fmla="*/ 379 w 422"/>
                <a:gd name="T65" fmla="*/ 59 h 401"/>
                <a:gd name="T66" fmla="*/ 388 w 422"/>
                <a:gd name="T67" fmla="*/ 59 h 401"/>
                <a:gd name="T68" fmla="*/ 413 w 422"/>
                <a:gd name="T69" fmla="*/ 59 h 401"/>
                <a:gd name="T70" fmla="*/ 413 w 422"/>
                <a:gd name="T71" fmla="*/ 322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22" h="401">
                  <a:moveTo>
                    <a:pt x="388" y="50"/>
                  </a:moveTo>
                  <a:lnTo>
                    <a:pt x="388" y="0"/>
                  </a:lnTo>
                  <a:lnTo>
                    <a:pt x="0" y="0"/>
                  </a:lnTo>
                  <a:lnTo>
                    <a:pt x="0" y="288"/>
                  </a:lnTo>
                  <a:lnTo>
                    <a:pt x="34" y="288"/>
                  </a:lnTo>
                  <a:lnTo>
                    <a:pt x="34" y="357"/>
                  </a:lnTo>
                  <a:lnTo>
                    <a:pt x="105" y="288"/>
                  </a:lnTo>
                  <a:lnTo>
                    <a:pt x="127" y="288"/>
                  </a:lnTo>
                  <a:lnTo>
                    <a:pt x="127" y="330"/>
                  </a:lnTo>
                  <a:lnTo>
                    <a:pt x="317" y="330"/>
                  </a:lnTo>
                  <a:lnTo>
                    <a:pt x="388" y="401"/>
                  </a:lnTo>
                  <a:lnTo>
                    <a:pt x="388" y="330"/>
                  </a:lnTo>
                  <a:lnTo>
                    <a:pt x="422" y="330"/>
                  </a:lnTo>
                  <a:lnTo>
                    <a:pt x="422" y="50"/>
                  </a:lnTo>
                  <a:lnTo>
                    <a:pt x="388" y="50"/>
                  </a:lnTo>
                  <a:close/>
                  <a:moveTo>
                    <a:pt x="413" y="322"/>
                  </a:moveTo>
                  <a:lnTo>
                    <a:pt x="379" y="322"/>
                  </a:lnTo>
                  <a:lnTo>
                    <a:pt x="379" y="381"/>
                  </a:lnTo>
                  <a:lnTo>
                    <a:pt x="320" y="322"/>
                  </a:lnTo>
                  <a:lnTo>
                    <a:pt x="135" y="322"/>
                  </a:lnTo>
                  <a:lnTo>
                    <a:pt x="135" y="288"/>
                  </a:lnTo>
                  <a:lnTo>
                    <a:pt x="388" y="288"/>
                  </a:lnTo>
                  <a:lnTo>
                    <a:pt x="388" y="279"/>
                  </a:lnTo>
                  <a:lnTo>
                    <a:pt x="102" y="279"/>
                  </a:lnTo>
                  <a:lnTo>
                    <a:pt x="42" y="337"/>
                  </a:lnTo>
                  <a:lnTo>
                    <a:pt x="42" y="279"/>
                  </a:lnTo>
                  <a:lnTo>
                    <a:pt x="9" y="279"/>
                  </a:lnTo>
                  <a:lnTo>
                    <a:pt x="9" y="8"/>
                  </a:lnTo>
                  <a:lnTo>
                    <a:pt x="379" y="8"/>
                  </a:lnTo>
                  <a:lnTo>
                    <a:pt x="379" y="50"/>
                  </a:lnTo>
                  <a:lnTo>
                    <a:pt x="127" y="50"/>
                  </a:lnTo>
                  <a:lnTo>
                    <a:pt x="127" y="59"/>
                  </a:lnTo>
                  <a:lnTo>
                    <a:pt x="379" y="59"/>
                  </a:lnTo>
                  <a:lnTo>
                    <a:pt x="388" y="59"/>
                  </a:lnTo>
                  <a:lnTo>
                    <a:pt x="413" y="59"/>
                  </a:lnTo>
                  <a:lnTo>
                    <a:pt x="413" y="32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grpSp>
      <p:grpSp>
        <p:nvGrpSpPr>
          <p:cNvPr id="58" name="Group 57">
            <a:extLst>
              <a:ext uri="{FF2B5EF4-FFF2-40B4-BE49-F238E27FC236}">
                <a16:creationId xmlns:a16="http://schemas.microsoft.com/office/drawing/2014/main" id="{39A31D92-2C04-4907-BC02-72E8E13404D0}"/>
              </a:ext>
              <a:ext uri="{C183D7F6-B498-43B3-948B-1728B52AA6E4}">
                <adec:decorative xmlns:adec="http://schemas.microsoft.com/office/drawing/2017/decorative" val="1"/>
              </a:ext>
            </a:extLst>
          </p:cNvPr>
          <p:cNvGrpSpPr/>
          <p:nvPr/>
        </p:nvGrpSpPr>
        <p:grpSpPr>
          <a:xfrm>
            <a:off x="1332871" y="4617131"/>
            <a:ext cx="2070583" cy="1972218"/>
            <a:chOff x="4459288" y="3111501"/>
            <a:chExt cx="668338" cy="636588"/>
          </a:xfrm>
        </p:grpSpPr>
        <p:sp>
          <p:nvSpPr>
            <p:cNvPr id="59" name="Rectangle 42">
              <a:extLst>
                <a:ext uri="{FF2B5EF4-FFF2-40B4-BE49-F238E27FC236}">
                  <a16:creationId xmlns:a16="http://schemas.microsoft.com/office/drawing/2014/main" id="{A5938B60-4E99-43B8-9F27-BD57094CECDE}"/>
                </a:ext>
              </a:extLst>
            </p:cNvPr>
            <p:cNvSpPr>
              <a:spLocks noChangeArrowheads="1"/>
            </p:cNvSpPr>
            <p:nvPr/>
          </p:nvSpPr>
          <p:spPr bwMode="auto">
            <a:xfrm>
              <a:off x="4659313" y="3205163"/>
              <a:ext cx="414338" cy="349250"/>
            </a:xfrm>
            <a:prstGeom prst="rect">
              <a:avLst/>
            </a:prstGeom>
            <a:solidFill>
              <a:srgbClr val="008FD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0" name="Rectangle 43">
              <a:extLst>
                <a:ext uri="{FF2B5EF4-FFF2-40B4-BE49-F238E27FC236}">
                  <a16:creationId xmlns:a16="http://schemas.microsoft.com/office/drawing/2014/main" id="{CBFBEA83-2DC9-49B3-9FB5-62FF9EE88FEA}"/>
                </a:ext>
              </a:extLst>
            </p:cNvPr>
            <p:cNvSpPr>
              <a:spLocks noChangeArrowheads="1"/>
            </p:cNvSpPr>
            <p:nvPr/>
          </p:nvSpPr>
          <p:spPr bwMode="auto">
            <a:xfrm>
              <a:off x="4659313" y="3205163"/>
              <a:ext cx="414338" cy="34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1" name="Rectangle 44">
              <a:extLst>
                <a:ext uri="{FF2B5EF4-FFF2-40B4-BE49-F238E27FC236}">
                  <a16:creationId xmlns:a16="http://schemas.microsoft.com/office/drawing/2014/main" id="{22354D3E-DDC5-47B0-87D9-074F7369C521}"/>
                </a:ext>
              </a:extLst>
            </p:cNvPr>
            <p:cNvSpPr>
              <a:spLocks noChangeArrowheads="1"/>
            </p:cNvSpPr>
            <p:nvPr/>
          </p:nvSpPr>
          <p:spPr bwMode="auto">
            <a:xfrm>
              <a:off x="4659313" y="3292476"/>
              <a:ext cx="414338" cy="87313"/>
            </a:xfrm>
            <a:prstGeom prst="rect">
              <a:avLst/>
            </a:prstGeom>
            <a:solidFill>
              <a:srgbClr val="A8A33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2" name="Rectangle 45">
              <a:extLst>
                <a:ext uri="{FF2B5EF4-FFF2-40B4-BE49-F238E27FC236}">
                  <a16:creationId xmlns:a16="http://schemas.microsoft.com/office/drawing/2014/main" id="{C2BE8F0C-A071-4DBF-9220-B5F6E2ACE24B}"/>
                </a:ext>
              </a:extLst>
            </p:cNvPr>
            <p:cNvSpPr>
              <a:spLocks noChangeArrowheads="1"/>
            </p:cNvSpPr>
            <p:nvPr/>
          </p:nvSpPr>
          <p:spPr bwMode="auto">
            <a:xfrm>
              <a:off x="4659313" y="3292476"/>
              <a:ext cx="414338" cy="87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3" name="Rectangle 46">
              <a:extLst>
                <a:ext uri="{FF2B5EF4-FFF2-40B4-BE49-F238E27FC236}">
                  <a16:creationId xmlns:a16="http://schemas.microsoft.com/office/drawing/2014/main" id="{3640A363-8DD5-4715-97C9-51A6957DC065}"/>
                </a:ext>
              </a:extLst>
            </p:cNvPr>
            <p:cNvSpPr>
              <a:spLocks noChangeArrowheads="1"/>
            </p:cNvSpPr>
            <p:nvPr/>
          </p:nvSpPr>
          <p:spPr bwMode="auto">
            <a:xfrm>
              <a:off x="4659313" y="3379788"/>
              <a:ext cx="414338" cy="87313"/>
            </a:xfrm>
            <a:prstGeom prst="rect">
              <a:avLst/>
            </a:prstGeom>
            <a:solidFill>
              <a:srgbClr val="609A7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4" name="Rectangle 47">
              <a:extLst>
                <a:ext uri="{FF2B5EF4-FFF2-40B4-BE49-F238E27FC236}">
                  <a16:creationId xmlns:a16="http://schemas.microsoft.com/office/drawing/2014/main" id="{62C576A9-688F-4A42-950F-4A0652B6DC2E}"/>
                </a:ext>
              </a:extLst>
            </p:cNvPr>
            <p:cNvSpPr>
              <a:spLocks noChangeArrowheads="1"/>
            </p:cNvSpPr>
            <p:nvPr/>
          </p:nvSpPr>
          <p:spPr bwMode="auto">
            <a:xfrm>
              <a:off x="4659313" y="3379788"/>
              <a:ext cx="414338" cy="87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5" name="Rectangle 48">
              <a:extLst>
                <a:ext uri="{FF2B5EF4-FFF2-40B4-BE49-F238E27FC236}">
                  <a16:creationId xmlns:a16="http://schemas.microsoft.com/office/drawing/2014/main" id="{FD31D9E7-43E3-478B-BB12-37B687CE596F}"/>
                </a:ext>
              </a:extLst>
            </p:cNvPr>
            <p:cNvSpPr>
              <a:spLocks noChangeArrowheads="1"/>
            </p:cNvSpPr>
            <p:nvPr/>
          </p:nvSpPr>
          <p:spPr bwMode="auto">
            <a:xfrm>
              <a:off x="4659313" y="3205163"/>
              <a:ext cx="414338" cy="87313"/>
            </a:xfrm>
            <a:prstGeom prst="rect">
              <a:avLst/>
            </a:prstGeom>
            <a:solidFill>
              <a:srgbClr val="F0AB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6" name="Freeform 49">
              <a:extLst>
                <a:ext uri="{FF2B5EF4-FFF2-40B4-BE49-F238E27FC236}">
                  <a16:creationId xmlns:a16="http://schemas.microsoft.com/office/drawing/2014/main" id="{2E5F0529-2A7D-44EE-9940-DCAE1434FDCE}"/>
                </a:ext>
              </a:extLst>
            </p:cNvPr>
            <p:cNvSpPr>
              <a:spLocks noEditPoints="1"/>
            </p:cNvSpPr>
            <p:nvPr/>
          </p:nvSpPr>
          <p:spPr bwMode="auto">
            <a:xfrm>
              <a:off x="4459288" y="3111501"/>
              <a:ext cx="668338" cy="636588"/>
            </a:xfrm>
            <a:custGeom>
              <a:avLst/>
              <a:gdLst>
                <a:gd name="T0" fmla="*/ 387 w 421"/>
                <a:gd name="T1" fmla="*/ 50 h 401"/>
                <a:gd name="T2" fmla="*/ 387 w 421"/>
                <a:gd name="T3" fmla="*/ 0 h 401"/>
                <a:gd name="T4" fmla="*/ 0 w 421"/>
                <a:gd name="T5" fmla="*/ 0 h 401"/>
                <a:gd name="T6" fmla="*/ 0 w 421"/>
                <a:gd name="T7" fmla="*/ 288 h 401"/>
                <a:gd name="T8" fmla="*/ 33 w 421"/>
                <a:gd name="T9" fmla="*/ 288 h 401"/>
                <a:gd name="T10" fmla="*/ 33 w 421"/>
                <a:gd name="T11" fmla="*/ 357 h 401"/>
                <a:gd name="T12" fmla="*/ 104 w 421"/>
                <a:gd name="T13" fmla="*/ 288 h 401"/>
                <a:gd name="T14" fmla="*/ 126 w 421"/>
                <a:gd name="T15" fmla="*/ 288 h 401"/>
                <a:gd name="T16" fmla="*/ 126 w 421"/>
                <a:gd name="T17" fmla="*/ 330 h 401"/>
                <a:gd name="T18" fmla="*/ 316 w 421"/>
                <a:gd name="T19" fmla="*/ 330 h 401"/>
                <a:gd name="T20" fmla="*/ 387 w 421"/>
                <a:gd name="T21" fmla="*/ 401 h 401"/>
                <a:gd name="T22" fmla="*/ 387 w 421"/>
                <a:gd name="T23" fmla="*/ 330 h 401"/>
                <a:gd name="T24" fmla="*/ 421 w 421"/>
                <a:gd name="T25" fmla="*/ 330 h 401"/>
                <a:gd name="T26" fmla="*/ 421 w 421"/>
                <a:gd name="T27" fmla="*/ 50 h 401"/>
                <a:gd name="T28" fmla="*/ 387 w 421"/>
                <a:gd name="T29" fmla="*/ 50 h 401"/>
                <a:gd name="T30" fmla="*/ 413 w 421"/>
                <a:gd name="T31" fmla="*/ 322 h 401"/>
                <a:gd name="T32" fmla="*/ 379 w 421"/>
                <a:gd name="T33" fmla="*/ 322 h 401"/>
                <a:gd name="T34" fmla="*/ 379 w 421"/>
                <a:gd name="T35" fmla="*/ 381 h 401"/>
                <a:gd name="T36" fmla="*/ 319 w 421"/>
                <a:gd name="T37" fmla="*/ 322 h 401"/>
                <a:gd name="T38" fmla="*/ 134 w 421"/>
                <a:gd name="T39" fmla="*/ 322 h 401"/>
                <a:gd name="T40" fmla="*/ 134 w 421"/>
                <a:gd name="T41" fmla="*/ 288 h 401"/>
                <a:gd name="T42" fmla="*/ 387 w 421"/>
                <a:gd name="T43" fmla="*/ 288 h 401"/>
                <a:gd name="T44" fmla="*/ 387 w 421"/>
                <a:gd name="T45" fmla="*/ 279 h 401"/>
                <a:gd name="T46" fmla="*/ 101 w 421"/>
                <a:gd name="T47" fmla="*/ 279 h 401"/>
                <a:gd name="T48" fmla="*/ 42 w 421"/>
                <a:gd name="T49" fmla="*/ 337 h 401"/>
                <a:gd name="T50" fmla="*/ 42 w 421"/>
                <a:gd name="T51" fmla="*/ 279 h 401"/>
                <a:gd name="T52" fmla="*/ 8 w 421"/>
                <a:gd name="T53" fmla="*/ 279 h 401"/>
                <a:gd name="T54" fmla="*/ 8 w 421"/>
                <a:gd name="T55" fmla="*/ 8 h 401"/>
                <a:gd name="T56" fmla="*/ 379 w 421"/>
                <a:gd name="T57" fmla="*/ 8 h 401"/>
                <a:gd name="T58" fmla="*/ 379 w 421"/>
                <a:gd name="T59" fmla="*/ 50 h 401"/>
                <a:gd name="T60" fmla="*/ 126 w 421"/>
                <a:gd name="T61" fmla="*/ 50 h 401"/>
                <a:gd name="T62" fmla="*/ 126 w 421"/>
                <a:gd name="T63" fmla="*/ 59 h 401"/>
                <a:gd name="T64" fmla="*/ 379 w 421"/>
                <a:gd name="T65" fmla="*/ 59 h 401"/>
                <a:gd name="T66" fmla="*/ 387 w 421"/>
                <a:gd name="T67" fmla="*/ 59 h 401"/>
                <a:gd name="T68" fmla="*/ 413 w 421"/>
                <a:gd name="T69" fmla="*/ 59 h 401"/>
                <a:gd name="T70" fmla="*/ 413 w 421"/>
                <a:gd name="T71" fmla="*/ 322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21" h="401">
                  <a:moveTo>
                    <a:pt x="387" y="50"/>
                  </a:moveTo>
                  <a:lnTo>
                    <a:pt x="387" y="0"/>
                  </a:lnTo>
                  <a:lnTo>
                    <a:pt x="0" y="0"/>
                  </a:lnTo>
                  <a:lnTo>
                    <a:pt x="0" y="288"/>
                  </a:lnTo>
                  <a:lnTo>
                    <a:pt x="33" y="288"/>
                  </a:lnTo>
                  <a:lnTo>
                    <a:pt x="33" y="357"/>
                  </a:lnTo>
                  <a:lnTo>
                    <a:pt x="104" y="288"/>
                  </a:lnTo>
                  <a:lnTo>
                    <a:pt x="126" y="288"/>
                  </a:lnTo>
                  <a:lnTo>
                    <a:pt x="126" y="330"/>
                  </a:lnTo>
                  <a:lnTo>
                    <a:pt x="316" y="330"/>
                  </a:lnTo>
                  <a:lnTo>
                    <a:pt x="387" y="401"/>
                  </a:lnTo>
                  <a:lnTo>
                    <a:pt x="387" y="330"/>
                  </a:lnTo>
                  <a:lnTo>
                    <a:pt x="421" y="330"/>
                  </a:lnTo>
                  <a:lnTo>
                    <a:pt x="421" y="50"/>
                  </a:lnTo>
                  <a:lnTo>
                    <a:pt x="387" y="50"/>
                  </a:lnTo>
                  <a:close/>
                  <a:moveTo>
                    <a:pt x="413" y="322"/>
                  </a:moveTo>
                  <a:lnTo>
                    <a:pt x="379" y="322"/>
                  </a:lnTo>
                  <a:lnTo>
                    <a:pt x="379" y="381"/>
                  </a:lnTo>
                  <a:lnTo>
                    <a:pt x="319" y="322"/>
                  </a:lnTo>
                  <a:lnTo>
                    <a:pt x="134" y="322"/>
                  </a:lnTo>
                  <a:lnTo>
                    <a:pt x="134" y="288"/>
                  </a:lnTo>
                  <a:lnTo>
                    <a:pt x="387" y="288"/>
                  </a:lnTo>
                  <a:lnTo>
                    <a:pt x="387" y="279"/>
                  </a:lnTo>
                  <a:lnTo>
                    <a:pt x="101" y="279"/>
                  </a:lnTo>
                  <a:lnTo>
                    <a:pt x="42" y="337"/>
                  </a:lnTo>
                  <a:lnTo>
                    <a:pt x="42" y="279"/>
                  </a:lnTo>
                  <a:lnTo>
                    <a:pt x="8" y="279"/>
                  </a:lnTo>
                  <a:lnTo>
                    <a:pt x="8" y="8"/>
                  </a:lnTo>
                  <a:lnTo>
                    <a:pt x="379" y="8"/>
                  </a:lnTo>
                  <a:lnTo>
                    <a:pt x="379" y="50"/>
                  </a:lnTo>
                  <a:lnTo>
                    <a:pt x="126" y="50"/>
                  </a:lnTo>
                  <a:lnTo>
                    <a:pt x="126" y="59"/>
                  </a:lnTo>
                  <a:lnTo>
                    <a:pt x="379" y="59"/>
                  </a:lnTo>
                  <a:lnTo>
                    <a:pt x="387" y="59"/>
                  </a:lnTo>
                  <a:lnTo>
                    <a:pt x="413" y="59"/>
                  </a:lnTo>
                  <a:lnTo>
                    <a:pt x="413" y="32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grpSp>
      <p:grpSp>
        <p:nvGrpSpPr>
          <p:cNvPr id="67" name="Group 66">
            <a:extLst>
              <a:ext uri="{FF2B5EF4-FFF2-40B4-BE49-F238E27FC236}">
                <a16:creationId xmlns:a16="http://schemas.microsoft.com/office/drawing/2014/main" id="{CBEE322F-4B5C-4185-A35E-C58ACA672FBF}"/>
              </a:ext>
              <a:ext uri="{C183D7F6-B498-43B3-948B-1728B52AA6E4}">
                <adec:decorative xmlns:adec="http://schemas.microsoft.com/office/drawing/2017/decorative" val="1"/>
              </a:ext>
            </a:extLst>
          </p:cNvPr>
          <p:cNvGrpSpPr/>
          <p:nvPr/>
        </p:nvGrpSpPr>
        <p:grpSpPr>
          <a:xfrm>
            <a:off x="4023153" y="4617131"/>
            <a:ext cx="2075500" cy="1972218"/>
            <a:chOff x="5327651" y="3111501"/>
            <a:chExt cx="669925" cy="636588"/>
          </a:xfrm>
        </p:grpSpPr>
        <p:sp>
          <p:nvSpPr>
            <p:cNvPr id="68" name="Rectangle 50">
              <a:extLst>
                <a:ext uri="{FF2B5EF4-FFF2-40B4-BE49-F238E27FC236}">
                  <a16:creationId xmlns:a16="http://schemas.microsoft.com/office/drawing/2014/main" id="{64507A6E-82D6-43B4-9C71-6C873012AD87}"/>
                </a:ext>
              </a:extLst>
            </p:cNvPr>
            <p:cNvSpPr>
              <a:spLocks noChangeArrowheads="1"/>
            </p:cNvSpPr>
            <p:nvPr/>
          </p:nvSpPr>
          <p:spPr bwMode="auto">
            <a:xfrm>
              <a:off x="5529263" y="3205163"/>
              <a:ext cx="414338" cy="349250"/>
            </a:xfrm>
            <a:prstGeom prst="rect">
              <a:avLst/>
            </a:prstGeom>
            <a:solidFill>
              <a:srgbClr val="970A8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Rectangle 51">
              <a:extLst>
                <a:ext uri="{FF2B5EF4-FFF2-40B4-BE49-F238E27FC236}">
                  <a16:creationId xmlns:a16="http://schemas.microsoft.com/office/drawing/2014/main" id="{64A8551B-B9E3-4B0D-9699-27F30E73D179}"/>
                </a:ext>
              </a:extLst>
            </p:cNvPr>
            <p:cNvSpPr>
              <a:spLocks noChangeArrowheads="1"/>
            </p:cNvSpPr>
            <p:nvPr/>
          </p:nvSpPr>
          <p:spPr bwMode="auto">
            <a:xfrm>
              <a:off x="5529263" y="3205163"/>
              <a:ext cx="414338" cy="34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0" name="Rectangle 52">
              <a:extLst>
                <a:ext uri="{FF2B5EF4-FFF2-40B4-BE49-F238E27FC236}">
                  <a16:creationId xmlns:a16="http://schemas.microsoft.com/office/drawing/2014/main" id="{950D2050-BB6B-48A5-875B-61A407F5472A}"/>
                </a:ext>
              </a:extLst>
            </p:cNvPr>
            <p:cNvSpPr>
              <a:spLocks noChangeArrowheads="1"/>
            </p:cNvSpPr>
            <p:nvPr/>
          </p:nvSpPr>
          <p:spPr bwMode="auto">
            <a:xfrm>
              <a:off x="5529263" y="3292476"/>
              <a:ext cx="414338" cy="87313"/>
            </a:xfrm>
            <a:prstGeom prst="rect">
              <a:avLst/>
            </a:prstGeom>
            <a:solidFill>
              <a:srgbClr val="D57B2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1" name="Rectangle 53">
              <a:extLst>
                <a:ext uri="{FF2B5EF4-FFF2-40B4-BE49-F238E27FC236}">
                  <a16:creationId xmlns:a16="http://schemas.microsoft.com/office/drawing/2014/main" id="{99798BEE-EE3B-4DA8-9054-6D3D50D87501}"/>
                </a:ext>
              </a:extLst>
            </p:cNvPr>
            <p:cNvSpPr>
              <a:spLocks noChangeArrowheads="1"/>
            </p:cNvSpPr>
            <p:nvPr/>
          </p:nvSpPr>
          <p:spPr bwMode="auto">
            <a:xfrm>
              <a:off x="5529263" y="3292476"/>
              <a:ext cx="414338" cy="87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54">
              <a:extLst>
                <a:ext uri="{FF2B5EF4-FFF2-40B4-BE49-F238E27FC236}">
                  <a16:creationId xmlns:a16="http://schemas.microsoft.com/office/drawing/2014/main" id="{85A86A2A-DF01-4312-9324-AF97264D136C}"/>
                </a:ext>
              </a:extLst>
            </p:cNvPr>
            <p:cNvSpPr>
              <a:spLocks noChangeArrowheads="1"/>
            </p:cNvSpPr>
            <p:nvPr/>
          </p:nvSpPr>
          <p:spPr bwMode="auto">
            <a:xfrm>
              <a:off x="5529263" y="3379788"/>
              <a:ext cx="414338" cy="87313"/>
            </a:xfrm>
            <a:prstGeom prst="rect">
              <a:avLst/>
            </a:prstGeom>
            <a:solidFill>
              <a:srgbClr val="BB4A4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55">
              <a:extLst>
                <a:ext uri="{FF2B5EF4-FFF2-40B4-BE49-F238E27FC236}">
                  <a16:creationId xmlns:a16="http://schemas.microsoft.com/office/drawing/2014/main" id="{CCE68001-F745-46A0-8826-47178C5A00B7}"/>
                </a:ext>
              </a:extLst>
            </p:cNvPr>
            <p:cNvSpPr>
              <a:spLocks noChangeArrowheads="1"/>
            </p:cNvSpPr>
            <p:nvPr/>
          </p:nvSpPr>
          <p:spPr bwMode="auto">
            <a:xfrm>
              <a:off x="5529263" y="3379788"/>
              <a:ext cx="414338" cy="87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4" name="Rectangle 56">
              <a:extLst>
                <a:ext uri="{FF2B5EF4-FFF2-40B4-BE49-F238E27FC236}">
                  <a16:creationId xmlns:a16="http://schemas.microsoft.com/office/drawing/2014/main" id="{357AF804-5559-419C-BB3A-6D2FE83726E0}"/>
                </a:ext>
              </a:extLst>
            </p:cNvPr>
            <p:cNvSpPr>
              <a:spLocks noChangeArrowheads="1"/>
            </p:cNvSpPr>
            <p:nvPr/>
          </p:nvSpPr>
          <p:spPr bwMode="auto">
            <a:xfrm>
              <a:off x="5529263" y="3205163"/>
              <a:ext cx="414338" cy="87313"/>
            </a:xfrm>
            <a:prstGeom prst="rect">
              <a:avLst/>
            </a:prstGeom>
            <a:solidFill>
              <a:srgbClr val="F0AB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5" name="Freeform 57">
              <a:extLst>
                <a:ext uri="{FF2B5EF4-FFF2-40B4-BE49-F238E27FC236}">
                  <a16:creationId xmlns:a16="http://schemas.microsoft.com/office/drawing/2014/main" id="{9C1C0EAA-E3B1-422F-AFEF-540A0A7C6007}"/>
                </a:ext>
              </a:extLst>
            </p:cNvPr>
            <p:cNvSpPr>
              <a:spLocks noEditPoints="1"/>
            </p:cNvSpPr>
            <p:nvPr/>
          </p:nvSpPr>
          <p:spPr bwMode="auto">
            <a:xfrm>
              <a:off x="5327651" y="3111501"/>
              <a:ext cx="669925" cy="636588"/>
            </a:xfrm>
            <a:custGeom>
              <a:avLst/>
              <a:gdLst>
                <a:gd name="T0" fmla="*/ 388 w 422"/>
                <a:gd name="T1" fmla="*/ 50 h 401"/>
                <a:gd name="T2" fmla="*/ 388 w 422"/>
                <a:gd name="T3" fmla="*/ 0 h 401"/>
                <a:gd name="T4" fmla="*/ 0 w 422"/>
                <a:gd name="T5" fmla="*/ 0 h 401"/>
                <a:gd name="T6" fmla="*/ 0 w 422"/>
                <a:gd name="T7" fmla="*/ 288 h 401"/>
                <a:gd name="T8" fmla="*/ 34 w 422"/>
                <a:gd name="T9" fmla="*/ 288 h 401"/>
                <a:gd name="T10" fmla="*/ 34 w 422"/>
                <a:gd name="T11" fmla="*/ 357 h 401"/>
                <a:gd name="T12" fmla="*/ 105 w 422"/>
                <a:gd name="T13" fmla="*/ 288 h 401"/>
                <a:gd name="T14" fmla="*/ 127 w 422"/>
                <a:gd name="T15" fmla="*/ 288 h 401"/>
                <a:gd name="T16" fmla="*/ 127 w 422"/>
                <a:gd name="T17" fmla="*/ 330 h 401"/>
                <a:gd name="T18" fmla="*/ 317 w 422"/>
                <a:gd name="T19" fmla="*/ 330 h 401"/>
                <a:gd name="T20" fmla="*/ 388 w 422"/>
                <a:gd name="T21" fmla="*/ 401 h 401"/>
                <a:gd name="T22" fmla="*/ 388 w 422"/>
                <a:gd name="T23" fmla="*/ 330 h 401"/>
                <a:gd name="T24" fmla="*/ 422 w 422"/>
                <a:gd name="T25" fmla="*/ 330 h 401"/>
                <a:gd name="T26" fmla="*/ 422 w 422"/>
                <a:gd name="T27" fmla="*/ 50 h 401"/>
                <a:gd name="T28" fmla="*/ 388 w 422"/>
                <a:gd name="T29" fmla="*/ 50 h 401"/>
                <a:gd name="T30" fmla="*/ 413 w 422"/>
                <a:gd name="T31" fmla="*/ 322 h 401"/>
                <a:gd name="T32" fmla="*/ 380 w 422"/>
                <a:gd name="T33" fmla="*/ 322 h 401"/>
                <a:gd name="T34" fmla="*/ 380 w 422"/>
                <a:gd name="T35" fmla="*/ 381 h 401"/>
                <a:gd name="T36" fmla="*/ 320 w 422"/>
                <a:gd name="T37" fmla="*/ 322 h 401"/>
                <a:gd name="T38" fmla="*/ 135 w 422"/>
                <a:gd name="T39" fmla="*/ 322 h 401"/>
                <a:gd name="T40" fmla="*/ 135 w 422"/>
                <a:gd name="T41" fmla="*/ 288 h 401"/>
                <a:gd name="T42" fmla="*/ 388 w 422"/>
                <a:gd name="T43" fmla="*/ 288 h 401"/>
                <a:gd name="T44" fmla="*/ 388 w 422"/>
                <a:gd name="T45" fmla="*/ 279 h 401"/>
                <a:gd name="T46" fmla="*/ 102 w 422"/>
                <a:gd name="T47" fmla="*/ 279 h 401"/>
                <a:gd name="T48" fmla="*/ 43 w 422"/>
                <a:gd name="T49" fmla="*/ 337 h 401"/>
                <a:gd name="T50" fmla="*/ 43 w 422"/>
                <a:gd name="T51" fmla="*/ 279 h 401"/>
                <a:gd name="T52" fmla="*/ 9 w 422"/>
                <a:gd name="T53" fmla="*/ 279 h 401"/>
                <a:gd name="T54" fmla="*/ 9 w 422"/>
                <a:gd name="T55" fmla="*/ 8 h 401"/>
                <a:gd name="T56" fmla="*/ 380 w 422"/>
                <a:gd name="T57" fmla="*/ 8 h 401"/>
                <a:gd name="T58" fmla="*/ 380 w 422"/>
                <a:gd name="T59" fmla="*/ 50 h 401"/>
                <a:gd name="T60" fmla="*/ 127 w 422"/>
                <a:gd name="T61" fmla="*/ 50 h 401"/>
                <a:gd name="T62" fmla="*/ 127 w 422"/>
                <a:gd name="T63" fmla="*/ 59 h 401"/>
                <a:gd name="T64" fmla="*/ 380 w 422"/>
                <a:gd name="T65" fmla="*/ 59 h 401"/>
                <a:gd name="T66" fmla="*/ 388 w 422"/>
                <a:gd name="T67" fmla="*/ 59 h 401"/>
                <a:gd name="T68" fmla="*/ 413 w 422"/>
                <a:gd name="T69" fmla="*/ 59 h 401"/>
                <a:gd name="T70" fmla="*/ 413 w 422"/>
                <a:gd name="T71" fmla="*/ 322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22" h="401">
                  <a:moveTo>
                    <a:pt x="388" y="50"/>
                  </a:moveTo>
                  <a:lnTo>
                    <a:pt x="388" y="0"/>
                  </a:lnTo>
                  <a:lnTo>
                    <a:pt x="0" y="0"/>
                  </a:lnTo>
                  <a:lnTo>
                    <a:pt x="0" y="288"/>
                  </a:lnTo>
                  <a:lnTo>
                    <a:pt x="34" y="288"/>
                  </a:lnTo>
                  <a:lnTo>
                    <a:pt x="34" y="357"/>
                  </a:lnTo>
                  <a:lnTo>
                    <a:pt x="105" y="288"/>
                  </a:lnTo>
                  <a:lnTo>
                    <a:pt x="127" y="288"/>
                  </a:lnTo>
                  <a:lnTo>
                    <a:pt x="127" y="330"/>
                  </a:lnTo>
                  <a:lnTo>
                    <a:pt x="317" y="330"/>
                  </a:lnTo>
                  <a:lnTo>
                    <a:pt x="388" y="401"/>
                  </a:lnTo>
                  <a:lnTo>
                    <a:pt x="388" y="330"/>
                  </a:lnTo>
                  <a:lnTo>
                    <a:pt x="422" y="330"/>
                  </a:lnTo>
                  <a:lnTo>
                    <a:pt x="422" y="50"/>
                  </a:lnTo>
                  <a:lnTo>
                    <a:pt x="388" y="50"/>
                  </a:lnTo>
                  <a:close/>
                  <a:moveTo>
                    <a:pt x="413" y="322"/>
                  </a:moveTo>
                  <a:lnTo>
                    <a:pt x="380" y="322"/>
                  </a:lnTo>
                  <a:lnTo>
                    <a:pt x="380" y="381"/>
                  </a:lnTo>
                  <a:lnTo>
                    <a:pt x="320" y="322"/>
                  </a:lnTo>
                  <a:lnTo>
                    <a:pt x="135" y="322"/>
                  </a:lnTo>
                  <a:lnTo>
                    <a:pt x="135" y="288"/>
                  </a:lnTo>
                  <a:lnTo>
                    <a:pt x="388" y="288"/>
                  </a:lnTo>
                  <a:lnTo>
                    <a:pt x="388" y="279"/>
                  </a:lnTo>
                  <a:lnTo>
                    <a:pt x="102" y="279"/>
                  </a:lnTo>
                  <a:lnTo>
                    <a:pt x="43" y="337"/>
                  </a:lnTo>
                  <a:lnTo>
                    <a:pt x="43" y="279"/>
                  </a:lnTo>
                  <a:lnTo>
                    <a:pt x="9" y="279"/>
                  </a:lnTo>
                  <a:lnTo>
                    <a:pt x="9" y="8"/>
                  </a:lnTo>
                  <a:lnTo>
                    <a:pt x="380" y="8"/>
                  </a:lnTo>
                  <a:lnTo>
                    <a:pt x="380" y="50"/>
                  </a:lnTo>
                  <a:lnTo>
                    <a:pt x="127" y="50"/>
                  </a:lnTo>
                  <a:lnTo>
                    <a:pt x="127" y="59"/>
                  </a:lnTo>
                  <a:lnTo>
                    <a:pt x="380" y="59"/>
                  </a:lnTo>
                  <a:lnTo>
                    <a:pt x="388" y="59"/>
                  </a:lnTo>
                  <a:lnTo>
                    <a:pt x="413" y="59"/>
                  </a:lnTo>
                  <a:lnTo>
                    <a:pt x="413" y="32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grpSp>
      <p:grpSp>
        <p:nvGrpSpPr>
          <p:cNvPr id="76" name="Group 75">
            <a:extLst>
              <a:ext uri="{FF2B5EF4-FFF2-40B4-BE49-F238E27FC236}">
                <a16:creationId xmlns:a16="http://schemas.microsoft.com/office/drawing/2014/main" id="{E18E12A2-B648-473B-9341-7CF639D09D95}"/>
              </a:ext>
              <a:ext uri="{C183D7F6-B498-43B3-948B-1728B52AA6E4}">
                <adec:decorative xmlns:adec="http://schemas.microsoft.com/office/drawing/2017/decorative" val="1"/>
              </a:ext>
            </a:extLst>
          </p:cNvPr>
          <p:cNvGrpSpPr/>
          <p:nvPr/>
        </p:nvGrpSpPr>
        <p:grpSpPr>
          <a:xfrm>
            <a:off x="6718352" y="4617131"/>
            <a:ext cx="2075500" cy="1972218"/>
            <a:chOff x="6197601" y="3111501"/>
            <a:chExt cx="669925" cy="636588"/>
          </a:xfrm>
        </p:grpSpPr>
        <p:sp>
          <p:nvSpPr>
            <p:cNvPr id="77" name="Rectangle 58">
              <a:extLst>
                <a:ext uri="{FF2B5EF4-FFF2-40B4-BE49-F238E27FC236}">
                  <a16:creationId xmlns:a16="http://schemas.microsoft.com/office/drawing/2014/main" id="{CC74EA58-151A-48E4-B3EF-C1F0A24E5C04}"/>
                </a:ext>
              </a:extLst>
            </p:cNvPr>
            <p:cNvSpPr>
              <a:spLocks noChangeArrowheads="1"/>
            </p:cNvSpPr>
            <p:nvPr/>
          </p:nvSpPr>
          <p:spPr bwMode="auto">
            <a:xfrm>
              <a:off x="6399213" y="3205163"/>
              <a:ext cx="414338" cy="349250"/>
            </a:xfrm>
            <a:prstGeom prst="rect">
              <a:avLst/>
            </a:prstGeom>
            <a:solidFill>
              <a:srgbClr val="E355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8" name="Rectangle 59">
              <a:extLst>
                <a:ext uri="{FF2B5EF4-FFF2-40B4-BE49-F238E27FC236}">
                  <a16:creationId xmlns:a16="http://schemas.microsoft.com/office/drawing/2014/main" id="{50124107-DF13-4388-8978-C4CE14CC3BA1}"/>
                </a:ext>
              </a:extLst>
            </p:cNvPr>
            <p:cNvSpPr>
              <a:spLocks noChangeArrowheads="1"/>
            </p:cNvSpPr>
            <p:nvPr/>
          </p:nvSpPr>
          <p:spPr bwMode="auto">
            <a:xfrm>
              <a:off x="6399213" y="3205163"/>
              <a:ext cx="414338" cy="34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9" name="Rectangle 60">
              <a:extLst>
                <a:ext uri="{FF2B5EF4-FFF2-40B4-BE49-F238E27FC236}">
                  <a16:creationId xmlns:a16="http://schemas.microsoft.com/office/drawing/2014/main" id="{5C23ADBD-D7FC-49F3-936E-85B6587DE80F}"/>
                </a:ext>
              </a:extLst>
            </p:cNvPr>
            <p:cNvSpPr>
              <a:spLocks noChangeArrowheads="1"/>
            </p:cNvSpPr>
            <p:nvPr/>
          </p:nvSpPr>
          <p:spPr bwMode="auto">
            <a:xfrm>
              <a:off x="6399213" y="3292476"/>
              <a:ext cx="414338" cy="87313"/>
            </a:xfrm>
            <a:prstGeom prst="rect">
              <a:avLst/>
            </a:prstGeom>
            <a:solidFill>
              <a:srgbClr val="EC91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0" name="Rectangle 61">
              <a:extLst>
                <a:ext uri="{FF2B5EF4-FFF2-40B4-BE49-F238E27FC236}">
                  <a16:creationId xmlns:a16="http://schemas.microsoft.com/office/drawing/2014/main" id="{8D1C26B1-5AFD-4F23-B036-CC158951D572}"/>
                </a:ext>
              </a:extLst>
            </p:cNvPr>
            <p:cNvSpPr>
              <a:spLocks noChangeArrowheads="1"/>
            </p:cNvSpPr>
            <p:nvPr/>
          </p:nvSpPr>
          <p:spPr bwMode="auto">
            <a:xfrm>
              <a:off x="6399213" y="3292476"/>
              <a:ext cx="414338" cy="87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1" name="Rectangle 62">
              <a:extLst>
                <a:ext uri="{FF2B5EF4-FFF2-40B4-BE49-F238E27FC236}">
                  <a16:creationId xmlns:a16="http://schemas.microsoft.com/office/drawing/2014/main" id="{E9B03B8E-CFAC-41A1-BD18-440B76447848}"/>
                </a:ext>
              </a:extLst>
            </p:cNvPr>
            <p:cNvSpPr>
              <a:spLocks noChangeArrowheads="1"/>
            </p:cNvSpPr>
            <p:nvPr/>
          </p:nvSpPr>
          <p:spPr bwMode="auto">
            <a:xfrm>
              <a:off x="6399213" y="3379788"/>
              <a:ext cx="414338" cy="87313"/>
            </a:xfrm>
            <a:prstGeom prst="rect">
              <a:avLst/>
            </a:prstGeom>
            <a:solidFill>
              <a:srgbClr val="E877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2" name="Rectangle 63">
              <a:extLst>
                <a:ext uri="{FF2B5EF4-FFF2-40B4-BE49-F238E27FC236}">
                  <a16:creationId xmlns:a16="http://schemas.microsoft.com/office/drawing/2014/main" id="{E466F7FE-66D2-4750-8C37-BB326C18330D}"/>
                </a:ext>
              </a:extLst>
            </p:cNvPr>
            <p:cNvSpPr>
              <a:spLocks noChangeArrowheads="1"/>
            </p:cNvSpPr>
            <p:nvPr/>
          </p:nvSpPr>
          <p:spPr bwMode="auto">
            <a:xfrm>
              <a:off x="6399213" y="3379788"/>
              <a:ext cx="414338" cy="87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3" name="Rectangle 64">
              <a:extLst>
                <a:ext uri="{FF2B5EF4-FFF2-40B4-BE49-F238E27FC236}">
                  <a16:creationId xmlns:a16="http://schemas.microsoft.com/office/drawing/2014/main" id="{647AB3DE-67C6-494E-A253-2B8C9D1F17E3}"/>
                </a:ext>
              </a:extLst>
            </p:cNvPr>
            <p:cNvSpPr>
              <a:spLocks noChangeArrowheads="1"/>
            </p:cNvSpPr>
            <p:nvPr/>
          </p:nvSpPr>
          <p:spPr bwMode="auto">
            <a:xfrm>
              <a:off x="6399213" y="3205163"/>
              <a:ext cx="414338" cy="87313"/>
            </a:xfrm>
            <a:prstGeom prst="rect">
              <a:avLst/>
            </a:prstGeom>
            <a:solidFill>
              <a:srgbClr val="F0AB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4" name="Freeform 65">
              <a:extLst>
                <a:ext uri="{FF2B5EF4-FFF2-40B4-BE49-F238E27FC236}">
                  <a16:creationId xmlns:a16="http://schemas.microsoft.com/office/drawing/2014/main" id="{E372B0D1-A8D2-4DA2-AF68-911995E828B7}"/>
                </a:ext>
              </a:extLst>
            </p:cNvPr>
            <p:cNvSpPr>
              <a:spLocks noEditPoints="1"/>
            </p:cNvSpPr>
            <p:nvPr/>
          </p:nvSpPr>
          <p:spPr bwMode="auto">
            <a:xfrm>
              <a:off x="6197601" y="3111501"/>
              <a:ext cx="669925" cy="636588"/>
            </a:xfrm>
            <a:custGeom>
              <a:avLst/>
              <a:gdLst>
                <a:gd name="T0" fmla="*/ 388 w 422"/>
                <a:gd name="T1" fmla="*/ 50 h 401"/>
                <a:gd name="T2" fmla="*/ 388 w 422"/>
                <a:gd name="T3" fmla="*/ 0 h 401"/>
                <a:gd name="T4" fmla="*/ 0 w 422"/>
                <a:gd name="T5" fmla="*/ 0 h 401"/>
                <a:gd name="T6" fmla="*/ 0 w 422"/>
                <a:gd name="T7" fmla="*/ 288 h 401"/>
                <a:gd name="T8" fmla="*/ 34 w 422"/>
                <a:gd name="T9" fmla="*/ 288 h 401"/>
                <a:gd name="T10" fmla="*/ 34 w 422"/>
                <a:gd name="T11" fmla="*/ 357 h 401"/>
                <a:gd name="T12" fmla="*/ 105 w 422"/>
                <a:gd name="T13" fmla="*/ 288 h 401"/>
                <a:gd name="T14" fmla="*/ 127 w 422"/>
                <a:gd name="T15" fmla="*/ 288 h 401"/>
                <a:gd name="T16" fmla="*/ 127 w 422"/>
                <a:gd name="T17" fmla="*/ 330 h 401"/>
                <a:gd name="T18" fmla="*/ 317 w 422"/>
                <a:gd name="T19" fmla="*/ 330 h 401"/>
                <a:gd name="T20" fmla="*/ 388 w 422"/>
                <a:gd name="T21" fmla="*/ 401 h 401"/>
                <a:gd name="T22" fmla="*/ 388 w 422"/>
                <a:gd name="T23" fmla="*/ 330 h 401"/>
                <a:gd name="T24" fmla="*/ 422 w 422"/>
                <a:gd name="T25" fmla="*/ 330 h 401"/>
                <a:gd name="T26" fmla="*/ 422 w 422"/>
                <a:gd name="T27" fmla="*/ 50 h 401"/>
                <a:gd name="T28" fmla="*/ 388 w 422"/>
                <a:gd name="T29" fmla="*/ 50 h 401"/>
                <a:gd name="T30" fmla="*/ 413 w 422"/>
                <a:gd name="T31" fmla="*/ 322 h 401"/>
                <a:gd name="T32" fmla="*/ 380 w 422"/>
                <a:gd name="T33" fmla="*/ 322 h 401"/>
                <a:gd name="T34" fmla="*/ 380 w 422"/>
                <a:gd name="T35" fmla="*/ 381 h 401"/>
                <a:gd name="T36" fmla="*/ 320 w 422"/>
                <a:gd name="T37" fmla="*/ 322 h 401"/>
                <a:gd name="T38" fmla="*/ 135 w 422"/>
                <a:gd name="T39" fmla="*/ 322 h 401"/>
                <a:gd name="T40" fmla="*/ 135 w 422"/>
                <a:gd name="T41" fmla="*/ 288 h 401"/>
                <a:gd name="T42" fmla="*/ 388 w 422"/>
                <a:gd name="T43" fmla="*/ 288 h 401"/>
                <a:gd name="T44" fmla="*/ 388 w 422"/>
                <a:gd name="T45" fmla="*/ 279 h 401"/>
                <a:gd name="T46" fmla="*/ 102 w 422"/>
                <a:gd name="T47" fmla="*/ 279 h 401"/>
                <a:gd name="T48" fmla="*/ 42 w 422"/>
                <a:gd name="T49" fmla="*/ 337 h 401"/>
                <a:gd name="T50" fmla="*/ 42 w 422"/>
                <a:gd name="T51" fmla="*/ 279 h 401"/>
                <a:gd name="T52" fmla="*/ 9 w 422"/>
                <a:gd name="T53" fmla="*/ 279 h 401"/>
                <a:gd name="T54" fmla="*/ 9 w 422"/>
                <a:gd name="T55" fmla="*/ 8 h 401"/>
                <a:gd name="T56" fmla="*/ 380 w 422"/>
                <a:gd name="T57" fmla="*/ 8 h 401"/>
                <a:gd name="T58" fmla="*/ 380 w 422"/>
                <a:gd name="T59" fmla="*/ 50 h 401"/>
                <a:gd name="T60" fmla="*/ 127 w 422"/>
                <a:gd name="T61" fmla="*/ 50 h 401"/>
                <a:gd name="T62" fmla="*/ 127 w 422"/>
                <a:gd name="T63" fmla="*/ 59 h 401"/>
                <a:gd name="T64" fmla="*/ 380 w 422"/>
                <a:gd name="T65" fmla="*/ 59 h 401"/>
                <a:gd name="T66" fmla="*/ 388 w 422"/>
                <a:gd name="T67" fmla="*/ 59 h 401"/>
                <a:gd name="T68" fmla="*/ 413 w 422"/>
                <a:gd name="T69" fmla="*/ 59 h 401"/>
                <a:gd name="T70" fmla="*/ 413 w 422"/>
                <a:gd name="T71" fmla="*/ 322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22" h="401">
                  <a:moveTo>
                    <a:pt x="388" y="50"/>
                  </a:moveTo>
                  <a:lnTo>
                    <a:pt x="388" y="0"/>
                  </a:lnTo>
                  <a:lnTo>
                    <a:pt x="0" y="0"/>
                  </a:lnTo>
                  <a:lnTo>
                    <a:pt x="0" y="288"/>
                  </a:lnTo>
                  <a:lnTo>
                    <a:pt x="34" y="288"/>
                  </a:lnTo>
                  <a:lnTo>
                    <a:pt x="34" y="357"/>
                  </a:lnTo>
                  <a:lnTo>
                    <a:pt x="105" y="288"/>
                  </a:lnTo>
                  <a:lnTo>
                    <a:pt x="127" y="288"/>
                  </a:lnTo>
                  <a:lnTo>
                    <a:pt x="127" y="330"/>
                  </a:lnTo>
                  <a:lnTo>
                    <a:pt x="317" y="330"/>
                  </a:lnTo>
                  <a:lnTo>
                    <a:pt x="388" y="401"/>
                  </a:lnTo>
                  <a:lnTo>
                    <a:pt x="388" y="330"/>
                  </a:lnTo>
                  <a:lnTo>
                    <a:pt x="422" y="330"/>
                  </a:lnTo>
                  <a:lnTo>
                    <a:pt x="422" y="50"/>
                  </a:lnTo>
                  <a:lnTo>
                    <a:pt x="388" y="50"/>
                  </a:lnTo>
                  <a:close/>
                  <a:moveTo>
                    <a:pt x="413" y="322"/>
                  </a:moveTo>
                  <a:lnTo>
                    <a:pt x="380" y="322"/>
                  </a:lnTo>
                  <a:lnTo>
                    <a:pt x="380" y="381"/>
                  </a:lnTo>
                  <a:lnTo>
                    <a:pt x="320" y="322"/>
                  </a:lnTo>
                  <a:lnTo>
                    <a:pt x="135" y="322"/>
                  </a:lnTo>
                  <a:lnTo>
                    <a:pt x="135" y="288"/>
                  </a:lnTo>
                  <a:lnTo>
                    <a:pt x="388" y="288"/>
                  </a:lnTo>
                  <a:lnTo>
                    <a:pt x="388" y="279"/>
                  </a:lnTo>
                  <a:lnTo>
                    <a:pt x="102" y="279"/>
                  </a:lnTo>
                  <a:lnTo>
                    <a:pt x="42" y="337"/>
                  </a:lnTo>
                  <a:lnTo>
                    <a:pt x="42" y="279"/>
                  </a:lnTo>
                  <a:lnTo>
                    <a:pt x="9" y="279"/>
                  </a:lnTo>
                  <a:lnTo>
                    <a:pt x="9" y="8"/>
                  </a:lnTo>
                  <a:lnTo>
                    <a:pt x="380" y="8"/>
                  </a:lnTo>
                  <a:lnTo>
                    <a:pt x="380" y="50"/>
                  </a:lnTo>
                  <a:lnTo>
                    <a:pt x="127" y="50"/>
                  </a:lnTo>
                  <a:lnTo>
                    <a:pt x="127" y="59"/>
                  </a:lnTo>
                  <a:lnTo>
                    <a:pt x="380" y="59"/>
                  </a:lnTo>
                  <a:lnTo>
                    <a:pt x="388" y="59"/>
                  </a:lnTo>
                  <a:lnTo>
                    <a:pt x="413" y="59"/>
                  </a:lnTo>
                  <a:lnTo>
                    <a:pt x="413" y="32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grpSp>
      <p:grpSp>
        <p:nvGrpSpPr>
          <p:cNvPr id="85" name="Group 84">
            <a:extLst>
              <a:ext uri="{FF2B5EF4-FFF2-40B4-BE49-F238E27FC236}">
                <a16:creationId xmlns:a16="http://schemas.microsoft.com/office/drawing/2014/main" id="{C5928BA8-54A9-4F27-97AF-33BEB0CB6D20}"/>
              </a:ext>
              <a:ext uri="{C183D7F6-B498-43B3-948B-1728B52AA6E4}">
                <adec:decorative xmlns:adec="http://schemas.microsoft.com/office/drawing/2017/decorative" val="1"/>
              </a:ext>
            </a:extLst>
          </p:cNvPr>
          <p:cNvGrpSpPr/>
          <p:nvPr/>
        </p:nvGrpSpPr>
        <p:grpSpPr>
          <a:xfrm>
            <a:off x="9413550" y="4617131"/>
            <a:ext cx="2075500" cy="1972218"/>
            <a:chOff x="7067551" y="3111501"/>
            <a:chExt cx="669925" cy="636588"/>
          </a:xfrm>
        </p:grpSpPr>
        <p:sp>
          <p:nvSpPr>
            <p:cNvPr id="86" name="Rectangle 66">
              <a:extLst>
                <a:ext uri="{FF2B5EF4-FFF2-40B4-BE49-F238E27FC236}">
                  <a16:creationId xmlns:a16="http://schemas.microsoft.com/office/drawing/2014/main" id="{DBD6228F-E591-4330-8465-0D561C21A6D5}"/>
                </a:ext>
              </a:extLst>
            </p:cNvPr>
            <p:cNvSpPr>
              <a:spLocks noChangeArrowheads="1"/>
            </p:cNvSpPr>
            <p:nvPr/>
          </p:nvSpPr>
          <p:spPr bwMode="auto">
            <a:xfrm>
              <a:off x="7269163" y="3205163"/>
              <a:ext cx="414338" cy="349250"/>
            </a:xfrm>
            <a:prstGeom prst="rect">
              <a:avLst/>
            </a:prstGeom>
            <a:solidFill>
              <a:srgbClr val="4FB81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7" name="Rectangle 67">
              <a:extLst>
                <a:ext uri="{FF2B5EF4-FFF2-40B4-BE49-F238E27FC236}">
                  <a16:creationId xmlns:a16="http://schemas.microsoft.com/office/drawing/2014/main" id="{98F10786-0A96-410A-81C9-EAAA06CF542F}"/>
                </a:ext>
              </a:extLst>
            </p:cNvPr>
            <p:cNvSpPr>
              <a:spLocks noChangeArrowheads="1"/>
            </p:cNvSpPr>
            <p:nvPr/>
          </p:nvSpPr>
          <p:spPr bwMode="auto">
            <a:xfrm>
              <a:off x="7269163" y="3205163"/>
              <a:ext cx="414338" cy="34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8" name="Rectangle 68">
              <a:extLst>
                <a:ext uri="{FF2B5EF4-FFF2-40B4-BE49-F238E27FC236}">
                  <a16:creationId xmlns:a16="http://schemas.microsoft.com/office/drawing/2014/main" id="{CCFF61EC-6B1B-463F-9F1F-B24142E2E84D}"/>
                </a:ext>
              </a:extLst>
            </p:cNvPr>
            <p:cNvSpPr>
              <a:spLocks noChangeArrowheads="1"/>
            </p:cNvSpPr>
            <p:nvPr/>
          </p:nvSpPr>
          <p:spPr bwMode="auto">
            <a:xfrm>
              <a:off x="7269163" y="3292476"/>
              <a:ext cx="414338" cy="87313"/>
            </a:xfrm>
            <a:prstGeom prst="rect">
              <a:avLst/>
            </a:prstGeom>
            <a:solidFill>
              <a:srgbClr val="C0AF0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9" name="Rectangle 69">
              <a:extLst>
                <a:ext uri="{FF2B5EF4-FFF2-40B4-BE49-F238E27FC236}">
                  <a16:creationId xmlns:a16="http://schemas.microsoft.com/office/drawing/2014/main" id="{D3EEE534-E353-4621-B58B-EA06D8B29061}"/>
                </a:ext>
              </a:extLst>
            </p:cNvPr>
            <p:cNvSpPr>
              <a:spLocks noChangeArrowheads="1"/>
            </p:cNvSpPr>
            <p:nvPr/>
          </p:nvSpPr>
          <p:spPr bwMode="auto">
            <a:xfrm>
              <a:off x="7269163" y="3292476"/>
              <a:ext cx="414338" cy="87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0" name="Rectangle 70">
              <a:extLst>
                <a:ext uri="{FF2B5EF4-FFF2-40B4-BE49-F238E27FC236}">
                  <a16:creationId xmlns:a16="http://schemas.microsoft.com/office/drawing/2014/main" id="{4B95652C-E8D1-458C-866A-C2F696177B26}"/>
                </a:ext>
              </a:extLst>
            </p:cNvPr>
            <p:cNvSpPr>
              <a:spLocks noChangeArrowheads="1"/>
            </p:cNvSpPr>
            <p:nvPr/>
          </p:nvSpPr>
          <p:spPr bwMode="auto">
            <a:xfrm>
              <a:off x="7269163" y="3379788"/>
              <a:ext cx="414338" cy="87313"/>
            </a:xfrm>
            <a:prstGeom prst="rect">
              <a:avLst/>
            </a:prstGeom>
            <a:solidFill>
              <a:srgbClr val="8FB31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1" name="Rectangle 71">
              <a:extLst>
                <a:ext uri="{FF2B5EF4-FFF2-40B4-BE49-F238E27FC236}">
                  <a16:creationId xmlns:a16="http://schemas.microsoft.com/office/drawing/2014/main" id="{6142321A-F391-4ECC-B4D1-75F887FB265A}"/>
                </a:ext>
              </a:extLst>
            </p:cNvPr>
            <p:cNvSpPr>
              <a:spLocks noChangeArrowheads="1"/>
            </p:cNvSpPr>
            <p:nvPr/>
          </p:nvSpPr>
          <p:spPr bwMode="auto">
            <a:xfrm>
              <a:off x="7269163" y="3379788"/>
              <a:ext cx="414338" cy="87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2" name="Rectangle 72">
              <a:extLst>
                <a:ext uri="{FF2B5EF4-FFF2-40B4-BE49-F238E27FC236}">
                  <a16:creationId xmlns:a16="http://schemas.microsoft.com/office/drawing/2014/main" id="{3E66448D-BF12-47FF-80D8-6A38A23F087C}"/>
                </a:ext>
              </a:extLst>
            </p:cNvPr>
            <p:cNvSpPr>
              <a:spLocks noChangeArrowheads="1"/>
            </p:cNvSpPr>
            <p:nvPr/>
          </p:nvSpPr>
          <p:spPr bwMode="auto">
            <a:xfrm>
              <a:off x="7269163" y="3205163"/>
              <a:ext cx="414338" cy="87313"/>
            </a:xfrm>
            <a:prstGeom prst="rect">
              <a:avLst/>
            </a:prstGeom>
            <a:solidFill>
              <a:srgbClr val="F0AB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3" name="Freeform 73">
              <a:extLst>
                <a:ext uri="{FF2B5EF4-FFF2-40B4-BE49-F238E27FC236}">
                  <a16:creationId xmlns:a16="http://schemas.microsoft.com/office/drawing/2014/main" id="{8ABC2461-F11F-43EC-A072-C2C708EC9B25}"/>
                </a:ext>
              </a:extLst>
            </p:cNvPr>
            <p:cNvSpPr>
              <a:spLocks noEditPoints="1"/>
            </p:cNvSpPr>
            <p:nvPr/>
          </p:nvSpPr>
          <p:spPr bwMode="auto">
            <a:xfrm>
              <a:off x="7067551" y="3111501"/>
              <a:ext cx="669925" cy="636588"/>
            </a:xfrm>
            <a:custGeom>
              <a:avLst/>
              <a:gdLst>
                <a:gd name="T0" fmla="*/ 388 w 422"/>
                <a:gd name="T1" fmla="*/ 50 h 401"/>
                <a:gd name="T2" fmla="*/ 388 w 422"/>
                <a:gd name="T3" fmla="*/ 0 h 401"/>
                <a:gd name="T4" fmla="*/ 0 w 422"/>
                <a:gd name="T5" fmla="*/ 0 h 401"/>
                <a:gd name="T6" fmla="*/ 0 w 422"/>
                <a:gd name="T7" fmla="*/ 288 h 401"/>
                <a:gd name="T8" fmla="*/ 34 w 422"/>
                <a:gd name="T9" fmla="*/ 288 h 401"/>
                <a:gd name="T10" fmla="*/ 34 w 422"/>
                <a:gd name="T11" fmla="*/ 357 h 401"/>
                <a:gd name="T12" fmla="*/ 105 w 422"/>
                <a:gd name="T13" fmla="*/ 288 h 401"/>
                <a:gd name="T14" fmla="*/ 127 w 422"/>
                <a:gd name="T15" fmla="*/ 288 h 401"/>
                <a:gd name="T16" fmla="*/ 127 w 422"/>
                <a:gd name="T17" fmla="*/ 330 h 401"/>
                <a:gd name="T18" fmla="*/ 317 w 422"/>
                <a:gd name="T19" fmla="*/ 330 h 401"/>
                <a:gd name="T20" fmla="*/ 388 w 422"/>
                <a:gd name="T21" fmla="*/ 401 h 401"/>
                <a:gd name="T22" fmla="*/ 388 w 422"/>
                <a:gd name="T23" fmla="*/ 330 h 401"/>
                <a:gd name="T24" fmla="*/ 422 w 422"/>
                <a:gd name="T25" fmla="*/ 330 h 401"/>
                <a:gd name="T26" fmla="*/ 422 w 422"/>
                <a:gd name="T27" fmla="*/ 50 h 401"/>
                <a:gd name="T28" fmla="*/ 388 w 422"/>
                <a:gd name="T29" fmla="*/ 50 h 401"/>
                <a:gd name="T30" fmla="*/ 413 w 422"/>
                <a:gd name="T31" fmla="*/ 322 h 401"/>
                <a:gd name="T32" fmla="*/ 379 w 422"/>
                <a:gd name="T33" fmla="*/ 322 h 401"/>
                <a:gd name="T34" fmla="*/ 379 w 422"/>
                <a:gd name="T35" fmla="*/ 381 h 401"/>
                <a:gd name="T36" fmla="*/ 320 w 422"/>
                <a:gd name="T37" fmla="*/ 322 h 401"/>
                <a:gd name="T38" fmla="*/ 135 w 422"/>
                <a:gd name="T39" fmla="*/ 322 h 401"/>
                <a:gd name="T40" fmla="*/ 135 w 422"/>
                <a:gd name="T41" fmla="*/ 288 h 401"/>
                <a:gd name="T42" fmla="*/ 388 w 422"/>
                <a:gd name="T43" fmla="*/ 288 h 401"/>
                <a:gd name="T44" fmla="*/ 388 w 422"/>
                <a:gd name="T45" fmla="*/ 279 h 401"/>
                <a:gd name="T46" fmla="*/ 102 w 422"/>
                <a:gd name="T47" fmla="*/ 279 h 401"/>
                <a:gd name="T48" fmla="*/ 42 w 422"/>
                <a:gd name="T49" fmla="*/ 337 h 401"/>
                <a:gd name="T50" fmla="*/ 42 w 422"/>
                <a:gd name="T51" fmla="*/ 279 h 401"/>
                <a:gd name="T52" fmla="*/ 9 w 422"/>
                <a:gd name="T53" fmla="*/ 279 h 401"/>
                <a:gd name="T54" fmla="*/ 9 w 422"/>
                <a:gd name="T55" fmla="*/ 8 h 401"/>
                <a:gd name="T56" fmla="*/ 379 w 422"/>
                <a:gd name="T57" fmla="*/ 8 h 401"/>
                <a:gd name="T58" fmla="*/ 379 w 422"/>
                <a:gd name="T59" fmla="*/ 50 h 401"/>
                <a:gd name="T60" fmla="*/ 127 w 422"/>
                <a:gd name="T61" fmla="*/ 50 h 401"/>
                <a:gd name="T62" fmla="*/ 127 w 422"/>
                <a:gd name="T63" fmla="*/ 59 h 401"/>
                <a:gd name="T64" fmla="*/ 379 w 422"/>
                <a:gd name="T65" fmla="*/ 59 h 401"/>
                <a:gd name="T66" fmla="*/ 388 w 422"/>
                <a:gd name="T67" fmla="*/ 59 h 401"/>
                <a:gd name="T68" fmla="*/ 413 w 422"/>
                <a:gd name="T69" fmla="*/ 59 h 401"/>
                <a:gd name="T70" fmla="*/ 413 w 422"/>
                <a:gd name="T71" fmla="*/ 322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22" h="401">
                  <a:moveTo>
                    <a:pt x="388" y="50"/>
                  </a:moveTo>
                  <a:lnTo>
                    <a:pt x="388" y="0"/>
                  </a:lnTo>
                  <a:lnTo>
                    <a:pt x="0" y="0"/>
                  </a:lnTo>
                  <a:lnTo>
                    <a:pt x="0" y="288"/>
                  </a:lnTo>
                  <a:lnTo>
                    <a:pt x="34" y="288"/>
                  </a:lnTo>
                  <a:lnTo>
                    <a:pt x="34" y="357"/>
                  </a:lnTo>
                  <a:lnTo>
                    <a:pt x="105" y="288"/>
                  </a:lnTo>
                  <a:lnTo>
                    <a:pt x="127" y="288"/>
                  </a:lnTo>
                  <a:lnTo>
                    <a:pt x="127" y="330"/>
                  </a:lnTo>
                  <a:lnTo>
                    <a:pt x="317" y="330"/>
                  </a:lnTo>
                  <a:lnTo>
                    <a:pt x="388" y="401"/>
                  </a:lnTo>
                  <a:lnTo>
                    <a:pt x="388" y="330"/>
                  </a:lnTo>
                  <a:lnTo>
                    <a:pt x="422" y="330"/>
                  </a:lnTo>
                  <a:lnTo>
                    <a:pt x="422" y="50"/>
                  </a:lnTo>
                  <a:lnTo>
                    <a:pt x="388" y="50"/>
                  </a:lnTo>
                  <a:close/>
                  <a:moveTo>
                    <a:pt x="413" y="322"/>
                  </a:moveTo>
                  <a:lnTo>
                    <a:pt x="379" y="322"/>
                  </a:lnTo>
                  <a:lnTo>
                    <a:pt x="379" y="381"/>
                  </a:lnTo>
                  <a:lnTo>
                    <a:pt x="320" y="322"/>
                  </a:lnTo>
                  <a:lnTo>
                    <a:pt x="135" y="322"/>
                  </a:lnTo>
                  <a:lnTo>
                    <a:pt x="135" y="288"/>
                  </a:lnTo>
                  <a:lnTo>
                    <a:pt x="388" y="288"/>
                  </a:lnTo>
                  <a:lnTo>
                    <a:pt x="388" y="279"/>
                  </a:lnTo>
                  <a:lnTo>
                    <a:pt x="102" y="279"/>
                  </a:lnTo>
                  <a:lnTo>
                    <a:pt x="42" y="337"/>
                  </a:lnTo>
                  <a:lnTo>
                    <a:pt x="42" y="279"/>
                  </a:lnTo>
                  <a:lnTo>
                    <a:pt x="9" y="279"/>
                  </a:lnTo>
                  <a:lnTo>
                    <a:pt x="9" y="8"/>
                  </a:lnTo>
                  <a:lnTo>
                    <a:pt x="379" y="8"/>
                  </a:lnTo>
                  <a:lnTo>
                    <a:pt x="379" y="50"/>
                  </a:lnTo>
                  <a:lnTo>
                    <a:pt x="127" y="50"/>
                  </a:lnTo>
                  <a:lnTo>
                    <a:pt x="127" y="59"/>
                  </a:lnTo>
                  <a:lnTo>
                    <a:pt x="379" y="59"/>
                  </a:lnTo>
                  <a:lnTo>
                    <a:pt x="388" y="59"/>
                  </a:lnTo>
                  <a:lnTo>
                    <a:pt x="413" y="59"/>
                  </a:lnTo>
                  <a:lnTo>
                    <a:pt x="413" y="322"/>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grpSp>
    </p:spTree>
    <p:custDataLst>
      <p:custData r:id="rId1"/>
      <p:custData r:id="rId2"/>
    </p:custDataLst>
    <p:extLst>
      <p:ext uri="{BB962C8B-B14F-4D97-AF65-F5344CB8AC3E}">
        <p14:creationId xmlns:p14="http://schemas.microsoft.com/office/powerpoint/2010/main" val="12523913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9627C5-4892-45B3-945A-9356550E3681}"/>
              </a:ext>
            </a:extLst>
          </p:cNvPr>
          <p:cNvSpPr>
            <a:spLocks noGrp="1"/>
          </p:cNvSpPr>
          <p:nvPr>
            <p:ph type="title"/>
          </p:nvPr>
        </p:nvSpPr>
        <p:spPr/>
        <p:txBody>
          <a:bodyPr>
            <a:normAutofit/>
          </a:bodyPr>
          <a:lstStyle/>
          <a:p>
            <a:r>
              <a:rPr lang="en-US" dirty="0"/>
              <a:t>Open Google Chrome or Microsoft Edge</a:t>
            </a:r>
          </a:p>
        </p:txBody>
      </p:sp>
      <p:sp>
        <p:nvSpPr>
          <p:cNvPr id="3" name="Content Placeholder 2">
            <a:extLst>
              <a:ext uri="{FF2B5EF4-FFF2-40B4-BE49-F238E27FC236}">
                <a16:creationId xmlns:a16="http://schemas.microsoft.com/office/drawing/2014/main" id="{FD7A1D57-FC90-48E3-8C63-9773A1D9CDAC}"/>
              </a:ext>
            </a:extLst>
          </p:cNvPr>
          <p:cNvSpPr>
            <a:spLocks noGrp="1"/>
          </p:cNvSpPr>
          <p:nvPr>
            <p:ph idx="1"/>
          </p:nvPr>
        </p:nvSpPr>
        <p:spPr/>
        <p:txBody>
          <a:bodyPr/>
          <a:lstStyle/>
          <a:p>
            <a:r>
              <a:rPr lang="en-US" u="sng" dirty="0"/>
              <a:t>Start off by navigating to supplier.ariba.com</a:t>
            </a:r>
          </a:p>
          <a:p>
            <a:endParaRPr lang="en-US" dirty="0"/>
          </a:p>
          <a:p>
            <a:r>
              <a:rPr lang="en-US" dirty="0"/>
              <a:t>If your web browser is giving you errors, please clear your cookies.</a:t>
            </a:r>
          </a:p>
          <a:p>
            <a:pPr lvl="1"/>
            <a:r>
              <a:rPr lang="en-US" dirty="0"/>
              <a:t>This can be done through your settings within your web browser; or, </a:t>
            </a:r>
          </a:p>
          <a:p>
            <a:pPr lvl="1"/>
            <a:r>
              <a:rPr lang="en-US" dirty="0"/>
              <a:t>Simultaneously hold down ‘Ctrl + Shift + Delete’ and your browser will prompt you with some options with a pop-up window.</a:t>
            </a:r>
          </a:p>
        </p:txBody>
      </p:sp>
    </p:spTree>
    <p:extLst>
      <p:ext uri="{BB962C8B-B14F-4D97-AF65-F5344CB8AC3E}">
        <p14:creationId xmlns:p14="http://schemas.microsoft.com/office/powerpoint/2010/main" val="39582043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219833-B2DC-4038-9BDC-EAC454CB85BF}"/>
              </a:ext>
            </a:extLst>
          </p:cNvPr>
          <p:cNvSpPr>
            <a:spLocks noGrp="1"/>
          </p:cNvSpPr>
          <p:nvPr>
            <p:ph type="title"/>
          </p:nvPr>
        </p:nvSpPr>
        <p:spPr/>
        <p:txBody>
          <a:bodyPr/>
          <a:lstStyle/>
          <a:p>
            <a:r>
              <a:rPr lang="en-US" dirty="0"/>
              <a:t>Once you’re in your account, click the initials in the top right</a:t>
            </a:r>
          </a:p>
        </p:txBody>
      </p:sp>
      <p:pic>
        <p:nvPicPr>
          <p:cNvPr id="7" name="Content Placeholder 6">
            <a:extLst>
              <a:ext uri="{FF2B5EF4-FFF2-40B4-BE49-F238E27FC236}">
                <a16:creationId xmlns:a16="http://schemas.microsoft.com/office/drawing/2014/main" id="{2781537C-191D-404E-B5D0-1C36B27AF68A}"/>
              </a:ext>
            </a:extLst>
          </p:cNvPr>
          <p:cNvPicPr>
            <a:picLocks noGrp="1" noChangeAspect="1"/>
          </p:cNvPicPr>
          <p:nvPr>
            <p:ph idx="1"/>
          </p:nvPr>
        </p:nvPicPr>
        <p:blipFill>
          <a:blip r:embed="rId2"/>
          <a:stretch>
            <a:fillRect/>
          </a:stretch>
        </p:blipFill>
        <p:spPr bwMode="auto">
          <a:xfrm>
            <a:off x="3883818" y="1872456"/>
            <a:ext cx="4424363" cy="39557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30108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7A8586-2684-451C-8AB2-A3F058CC3D64}"/>
              </a:ext>
            </a:extLst>
          </p:cNvPr>
          <p:cNvSpPr>
            <a:spLocks noGrp="1"/>
          </p:cNvSpPr>
          <p:nvPr>
            <p:ph type="title"/>
          </p:nvPr>
        </p:nvSpPr>
        <p:spPr/>
        <p:txBody>
          <a:bodyPr/>
          <a:lstStyle/>
          <a:p>
            <a:r>
              <a:rPr lang="en-US" dirty="0"/>
              <a:t>A new window will pop up</a:t>
            </a:r>
          </a:p>
        </p:txBody>
      </p:sp>
      <p:sp>
        <p:nvSpPr>
          <p:cNvPr id="3" name="Content Placeholder 2">
            <a:extLst>
              <a:ext uri="{FF2B5EF4-FFF2-40B4-BE49-F238E27FC236}">
                <a16:creationId xmlns:a16="http://schemas.microsoft.com/office/drawing/2014/main" id="{9F198649-241C-47E5-BF8E-B543392C0CAB}"/>
              </a:ext>
            </a:extLst>
          </p:cNvPr>
          <p:cNvSpPr>
            <a:spLocks noGrp="1"/>
          </p:cNvSpPr>
          <p:nvPr>
            <p:ph idx="1"/>
          </p:nvPr>
        </p:nvSpPr>
        <p:spPr/>
        <p:txBody>
          <a:bodyPr/>
          <a:lstStyle/>
          <a:p>
            <a:r>
              <a:rPr lang="en-US" dirty="0"/>
              <a:t>Drag cursor down and click on ‘settings’</a:t>
            </a:r>
          </a:p>
          <a:p>
            <a:endParaRPr lang="en-US" dirty="0"/>
          </a:p>
        </p:txBody>
      </p:sp>
      <p:pic>
        <p:nvPicPr>
          <p:cNvPr id="5" name="Picture 4">
            <a:extLst>
              <a:ext uri="{FF2B5EF4-FFF2-40B4-BE49-F238E27FC236}">
                <a16:creationId xmlns:a16="http://schemas.microsoft.com/office/drawing/2014/main" id="{FC4E2449-1A6C-4AD8-9C98-94733EAF2E65}"/>
              </a:ext>
            </a:extLst>
          </p:cNvPr>
          <p:cNvPicPr>
            <a:picLocks noChangeAspect="1"/>
          </p:cNvPicPr>
          <p:nvPr/>
        </p:nvPicPr>
        <p:blipFill>
          <a:blip r:embed="rId2"/>
          <a:stretch>
            <a:fillRect/>
          </a:stretch>
        </p:blipFill>
        <p:spPr>
          <a:xfrm>
            <a:off x="7744142" y="681037"/>
            <a:ext cx="2962275" cy="5438775"/>
          </a:xfrm>
          <a:prstGeom prst="rect">
            <a:avLst/>
          </a:prstGeom>
        </p:spPr>
      </p:pic>
    </p:spTree>
    <p:extLst>
      <p:ext uri="{BB962C8B-B14F-4D97-AF65-F5344CB8AC3E}">
        <p14:creationId xmlns:p14="http://schemas.microsoft.com/office/powerpoint/2010/main" val="17249291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DBE522-944C-4E3F-9ED5-2E4699D1C4BA}"/>
              </a:ext>
            </a:extLst>
          </p:cNvPr>
          <p:cNvSpPr>
            <a:spLocks noGrp="1"/>
          </p:cNvSpPr>
          <p:nvPr>
            <p:ph type="title"/>
          </p:nvPr>
        </p:nvSpPr>
        <p:spPr/>
        <p:txBody>
          <a:bodyPr/>
          <a:lstStyle/>
          <a:p>
            <a:r>
              <a:rPr lang="en-US" dirty="0"/>
              <a:t>Another menu will appear to the left	</a:t>
            </a:r>
          </a:p>
        </p:txBody>
      </p:sp>
      <p:sp>
        <p:nvSpPr>
          <p:cNvPr id="3" name="Content Placeholder 2">
            <a:extLst>
              <a:ext uri="{FF2B5EF4-FFF2-40B4-BE49-F238E27FC236}">
                <a16:creationId xmlns:a16="http://schemas.microsoft.com/office/drawing/2014/main" id="{48DCABA8-0137-45A3-BF44-9C209AD44D16}"/>
              </a:ext>
            </a:extLst>
          </p:cNvPr>
          <p:cNvSpPr>
            <a:spLocks noGrp="1"/>
          </p:cNvSpPr>
          <p:nvPr>
            <p:ph idx="1"/>
          </p:nvPr>
        </p:nvSpPr>
        <p:spPr/>
        <p:txBody>
          <a:bodyPr/>
          <a:lstStyle/>
          <a:p>
            <a:r>
              <a:rPr lang="en-US" dirty="0"/>
              <a:t>Drag your cursor down to select </a:t>
            </a:r>
          </a:p>
          <a:p>
            <a:pPr lvl="1"/>
            <a:r>
              <a:rPr lang="en-US" dirty="0"/>
              <a:t>‘Network Notifications’</a:t>
            </a:r>
          </a:p>
        </p:txBody>
      </p:sp>
      <p:pic>
        <p:nvPicPr>
          <p:cNvPr id="5" name="Picture 4">
            <a:extLst>
              <a:ext uri="{FF2B5EF4-FFF2-40B4-BE49-F238E27FC236}">
                <a16:creationId xmlns:a16="http://schemas.microsoft.com/office/drawing/2014/main" id="{4A72481D-7BE4-45FA-87F3-AC212E88E8F3}"/>
              </a:ext>
            </a:extLst>
          </p:cNvPr>
          <p:cNvPicPr>
            <a:picLocks noChangeAspect="1"/>
          </p:cNvPicPr>
          <p:nvPr/>
        </p:nvPicPr>
        <p:blipFill>
          <a:blip r:embed="rId2"/>
          <a:stretch>
            <a:fillRect/>
          </a:stretch>
        </p:blipFill>
        <p:spPr>
          <a:xfrm>
            <a:off x="6630987" y="1293654"/>
            <a:ext cx="3071813" cy="5415280"/>
          </a:xfrm>
          <a:prstGeom prst="rect">
            <a:avLst/>
          </a:prstGeom>
        </p:spPr>
      </p:pic>
    </p:spTree>
    <p:extLst>
      <p:ext uri="{BB962C8B-B14F-4D97-AF65-F5344CB8AC3E}">
        <p14:creationId xmlns:p14="http://schemas.microsoft.com/office/powerpoint/2010/main" val="11141914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AB7909-934F-4B7A-B8F3-756C0924FA6B}"/>
              </a:ext>
            </a:extLst>
          </p:cNvPr>
          <p:cNvSpPr>
            <a:spLocks noGrp="1"/>
          </p:cNvSpPr>
          <p:nvPr>
            <p:ph type="title"/>
          </p:nvPr>
        </p:nvSpPr>
        <p:spPr/>
        <p:txBody>
          <a:bodyPr>
            <a:normAutofit fontScale="90000"/>
          </a:bodyPr>
          <a:lstStyle/>
          <a:p>
            <a:r>
              <a:rPr lang="en-US" dirty="0"/>
              <a:t>Once you’ve made it through these steps, account settings will appear at the top of your screen</a:t>
            </a:r>
          </a:p>
        </p:txBody>
      </p:sp>
      <p:sp>
        <p:nvSpPr>
          <p:cNvPr id="3" name="Content Placeholder 2">
            <a:extLst>
              <a:ext uri="{FF2B5EF4-FFF2-40B4-BE49-F238E27FC236}">
                <a16:creationId xmlns:a16="http://schemas.microsoft.com/office/drawing/2014/main" id="{1DC9F644-7C42-49A0-992B-C82683E8640C}"/>
              </a:ext>
            </a:extLst>
          </p:cNvPr>
          <p:cNvSpPr>
            <a:spLocks noGrp="1"/>
          </p:cNvSpPr>
          <p:nvPr>
            <p:ph idx="1"/>
          </p:nvPr>
        </p:nvSpPr>
        <p:spPr/>
        <p:txBody>
          <a:bodyPr/>
          <a:lstStyle/>
          <a:p>
            <a:r>
              <a:rPr lang="en-US" dirty="0"/>
              <a:t>At the top you will see some tabs to click on that will contain all of the notification settings within each grouping. </a:t>
            </a:r>
          </a:p>
        </p:txBody>
      </p:sp>
      <p:sp>
        <p:nvSpPr>
          <p:cNvPr id="4" name="AutoShape 2">
            <a:extLst>
              <a:ext uri="{FF2B5EF4-FFF2-40B4-BE49-F238E27FC236}">
                <a16:creationId xmlns:a16="http://schemas.microsoft.com/office/drawing/2014/main" id="{F097207D-E5FC-4378-8D47-FD897D2FCD12}"/>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4">
            <a:extLst>
              <a:ext uri="{FF2B5EF4-FFF2-40B4-BE49-F238E27FC236}">
                <a16:creationId xmlns:a16="http://schemas.microsoft.com/office/drawing/2014/main" id="{D645F65F-7102-495D-8A58-8F25663472E8}"/>
              </a:ext>
            </a:extLst>
          </p:cNvPr>
          <p:cNvSpPr>
            <a:spLocks noChangeAspect="1" noChangeArrowheads="1"/>
          </p:cNvSpPr>
          <p:nvPr/>
        </p:nvSpPr>
        <p:spPr bwMode="auto">
          <a:xfrm>
            <a:off x="5262880" y="3429000"/>
            <a:ext cx="3464560" cy="116332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7" name="Picture 6">
            <a:extLst>
              <a:ext uri="{FF2B5EF4-FFF2-40B4-BE49-F238E27FC236}">
                <a16:creationId xmlns:a16="http://schemas.microsoft.com/office/drawing/2014/main" id="{CF804DB5-391E-4FDD-B802-BD18BEDCC756}"/>
              </a:ext>
            </a:extLst>
          </p:cNvPr>
          <p:cNvPicPr>
            <a:picLocks noChangeAspect="1"/>
          </p:cNvPicPr>
          <p:nvPr/>
        </p:nvPicPr>
        <p:blipFill>
          <a:blip r:embed="rId2"/>
          <a:stretch>
            <a:fillRect/>
          </a:stretch>
        </p:blipFill>
        <p:spPr>
          <a:xfrm>
            <a:off x="1085850" y="3276600"/>
            <a:ext cx="10020300" cy="2190750"/>
          </a:xfrm>
          <a:prstGeom prst="rect">
            <a:avLst/>
          </a:prstGeom>
        </p:spPr>
      </p:pic>
    </p:spTree>
    <p:extLst>
      <p:ext uri="{BB962C8B-B14F-4D97-AF65-F5344CB8AC3E}">
        <p14:creationId xmlns:p14="http://schemas.microsoft.com/office/powerpoint/2010/main" val="7793962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AA0227-0336-48EE-80FC-DB8202A16040}"/>
              </a:ext>
            </a:extLst>
          </p:cNvPr>
          <p:cNvSpPr>
            <a:spLocks noGrp="1"/>
          </p:cNvSpPr>
          <p:nvPr>
            <p:ph type="title"/>
          </p:nvPr>
        </p:nvSpPr>
        <p:spPr/>
        <p:txBody>
          <a:bodyPr/>
          <a:lstStyle/>
          <a:p>
            <a:r>
              <a:rPr lang="en-US" dirty="0"/>
              <a:t>Adding emails to the notifications	</a:t>
            </a:r>
          </a:p>
        </p:txBody>
      </p:sp>
      <p:sp>
        <p:nvSpPr>
          <p:cNvPr id="3" name="Content Placeholder 2">
            <a:extLst>
              <a:ext uri="{FF2B5EF4-FFF2-40B4-BE49-F238E27FC236}">
                <a16:creationId xmlns:a16="http://schemas.microsoft.com/office/drawing/2014/main" id="{D83AB4AC-5170-4F46-BE3C-12B6CA4192D2}"/>
              </a:ext>
            </a:extLst>
          </p:cNvPr>
          <p:cNvSpPr>
            <a:spLocks noGrp="1"/>
          </p:cNvSpPr>
          <p:nvPr>
            <p:ph idx="1"/>
          </p:nvPr>
        </p:nvSpPr>
        <p:spPr/>
        <p:txBody>
          <a:bodyPr/>
          <a:lstStyle/>
          <a:p>
            <a:r>
              <a:rPr lang="en-US" dirty="0"/>
              <a:t>Please keep in mind on the right side of the screen is where you will enter the email addresses to be notified. You can enter up to the emails for each notification, separated by a comma.</a:t>
            </a:r>
          </a:p>
        </p:txBody>
      </p:sp>
      <p:pic>
        <p:nvPicPr>
          <p:cNvPr id="5" name="Picture 4">
            <a:extLst>
              <a:ext uri="{FF2B5EF4-FFF2-40B4-BE49-F238E27FC236}">
                <a16:creationId xmlns:a16="http://schemas.microsoft.com/office/drawing/2014/main" id="{230CBB91-AB52-4A3C-94D5-14E0485F30A6}"/>
              </a:ext>
            </a:extLst>
          </p:cNvPr>
          <p:cNvPicPr>
            <a:picLocks noChangeAspect="1"/>
          </p:cNvPicPr>
          <p:nvPr/>
        </p:nvPicPr>
        <p:blipFill>
          <a:blip r:embed="rId2"/>
          <a:stretch>
            <a:fillRect/>
          </a:stretch>
        </p:blipFill>
        <p:spPr>
          <a:xfrm>
            <a:off x="876300" y="3623310"/>
            <a:ext cx="10439400" cy="1562100"/>
          </a:xfrm>
          <a:prstGeom prst="rect">
            <a:avLst/>
          </a:prstGeom>
        </p:spPr>
      </p:pic>
    </p:spTree>
    <p:extLst>
      <p:ext uri="{BB962C8B-B14F-4D97-AF65-F5344CB8AC3E}">
        <p14:creationId xmlns:p14="http://schemas.microsoft.com/office/powerpoint/2010/main" val="9679731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CEB65F-A3FB-463C-99B7-6C1C0BD399B0}"/>
              </a:ext>
            </a:extLst>
          </p:cNvPr>
          <p:cNvSpPr>
            <a:spLocks noGrp="1"/>
          </p:cNvSpPr>
          <p:nvPr>
            <p:ph type="title"/>
          </p:nvPr>
        </p:nvSpPr>
        <p:spPr/>
        <p:txBody>
          <a:bodyPr>
            <a:normAutofit/>
          </a:bodyPr>
          <a:lstStyle/>
          <a:p>
            <a:r>
              <a:rPr lang="en-US" dirty="0"/>
              <a:t>Electronic Order Routing Notifications:</a:t>
            </a:r>
            <a:br>
              <a:rPr lang="en-US" dirty="0"/>
            </a:br>
            <a:r>
              <a:rPr lang="en-US" dirty="0"/>
              <a:t>(select all notifications that will apply)</a:t>
            </a:r>
          </a:p>
        </p:txBody>
      </p:sp>
      <p:pic>
        <p:nvPicPr>
          <p:cNvPr id="5" name="Content Placeholder 4">
            <a:extLst>
              <a:ext uri="{FF2B5EF4-FFF2-40B4-BE49-F238E27FC236}">
                <a16:creationId xmlns:a16="http://schemas.microsoft.com/office/drawing/2014/main" id="{EE58460E-4B60-49B6-8E58-40D8203DA02D}"/>
              </a:ext>
            </a:extLst>
          </p:cNvPr>
          <p:cNvPicPr>
            <a:picLocks noGrp="1" noChangeAspect="1"/>
          </p:cNvPicPr>
          <p:nvPr>
            <p:ph idx="1"/>
          </p:nvPr>
        </p:nvPicPr>
        <p:blipFill>
          <a:blip r:embed="rId2"/>
          <a:stretch>
            <a:fillRect/>
          </a:stretch>
        </p:blipFill>
        <p:spPr>
          <a:xfrm>
            <a:off x="838200" y="1690689"/>
            <a:ext cx="10124440" cy="4486274"/>
          </a:xfrm>
        </p:spPr>
      </p:pic>
    </p:spTree>
    <p:extLst>
      <p:ext uri="{BB962C8B-B14F-4D97-AF65-F5344CB8AC3E}">
        <p14:creationId xmlns:p14="http://schemas.microsoft.com/office/powerpoint/2010/main" val="35649773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FC0CF1-E290-4AC0-91E5-0F748294EA01}"/>
              </a:ext>
            </a:extLst>
          </p:cNvPr>
          <p:cNvSpPr>
            <a:spLocks noGrp="1"/>
          </p:cNvSpPr>
          <p:nvPr>
            <p:ph type="title"/>
          </p:nvPr>
        </p:nvSpPr>
        <p:spPr/>
        <p:txBody>
          <a:bodyPr/>
          <a:lstStyle/>
          <a:p>
            <a:r>
              <a:rPr lang="en-US" dirty="0"/>
              <a:t>Catalog Subscriptions:</a:t>
            </a:r>
            <a:br>
              <a:rPr lang="en-US" dirty="0"/>
            </a:br>
            <a:endParaRPr lang="en-US" dirty="0"/>
          </a:p>
        </p:txBody>
      </p:sp>
      <p:sp>
        <p:nvSpPr>
          <p:cNvPr id="3" name="Content Placeholder 2">
            <a:extLst>
              <a:ext uri="{FF2B5EF4-FFF2-40B4-BE49-F238E27FC236}">
                <a16:creationId xmlns:a16="http://schemas.microsoft.com/office/drawing/2014/main" id="{75B9E1D2-76B0-4FA7-9584-344743ECC366}"/>
              </a:ext>
            </a:extLst>
          </p:cNvPr>
          <p:cNvSpPr>
            <a:spLocks noGrp="1"/>
          </p:cNvSpPr>
          <p:nvPr>
            <p:ph idx="1"/>
          </p:nvPr>
        </p:nvSpPr>
        <p:spPr/>
        <p:txBody>
          <a:bodyPr/>
          <a:lstStyle/>
          <a:p>
            <a:r>
              <a:rPr lang="en-US" dirty="0"/>
              <a:t>Depending on your account type(standard, enterprise, enterprise with enabled catalog, integration) will determine how many catalog notifications can be enabled. In this example, this is a standard account.</a:t>
            </a:r>
          </a:p>
          <a:p>
            <a:endParaRPr lang="en-US" dirty="0"/>
          </a:p>
          <a:p>
            <a:endParaRPr lang="en-US" dirty="0"/>
          </a:p>
        </p:txBody>
      </p:sp>
      <p:pic>
        <p:nvPicPr>
          <p:cNvPr id="7" name="Picture 4">
            <a:extLst>
              <a:ext uri="{FF2B5EF4-FFF2-40B4-BE49-F238E27FC236}">
                <a16:creationId xmlns:a16="http://schemas.microsoft.com/office/drawing/2014/main" id="{537F026E-C514-49DB-A2F6-B75AACE1BC0F}"/>
              </a:ext>
            </a:extLst>
          </p:cNvPr>
          <p:cNvPicPr>
            <a:picLocks noChangeAspect="1"/>
          </p:cNvPicPr>
          <p:nvPr>
            <p:custDataLst>
              <p:tags r:id="rId1"/>
            </p:custDataLst>
          </p:nvPr>
        </p:nvPicPr>
        <p:blipFill rotWithShape="1">
          <a:blip r:embed="rId3">
            <a:extLst>
              <a:ext uri="{28A0092B-C50C-407E-A947-70E740481C1C}">
                <a14:useLocalDpi xmlns:a14="http://schemas.microsoft.com/office/drawing/2010/main" val="0"/>
              </a:ext>
            </a:extLst>
          </a:blip>
          <a:srcRect l="-352060" t="40622" r="-19261" b="-398770"/>
          <a:stretch/>
        </p:blipFill>
        <p:spPr>
          <a:xfrm>
            <a:off x="375920" y="924560"/>
            <a:ext cx="11684000" cy="7579360"/>
          </a:xfrm>
          <a:prstGeom prst="rect">
            <a:avLst/>
          </a:prstGeom>
        </p:spPr>
      </p:pic>
      <p:pic>
        <p:nvPicPr>
          <p:cNvPr id="9" name="Picture 8">
            <a:extLst>
              <a:ext uri="{FF2B5EF4-FFF2-40B4-BE49-F238E27FC236}">
                <a16:creationId xmlns:a16="http://schemas.microsoft.com/office/drawing/2014/main" id="{5055E213-B625-405B-A550-AA313CED3018}"/>
              </a:ext>
            </a:extLst>
          </p:cNvPr>
          <p:cNvPicPr>
            <a:picLocks noChangeAspect="1"/>
          </p:cNvPicPr>
          <p:nvPr/>
        </p:nvPicPr>
        <p:blipFill>
          <a:blip r:embed="rId4"/>
          <a:stretch>
            <a:fillRect/>
          </a:stretch>
        </p:blipFill>
        <p:spPr>
          <a:xfrm>
            <a:off x="584200" y="3920014"/>
            <a:ext cx="11231880" cy="1742998"/>
          </a:xfrm>
          <a:prstGeom prst="rect">
            <a:avLst/>
          </a:prstGeom>
        </p:spPr>
      </p:pic>
    </p:spTree>
    <p:extLst>
      <p:ext uri="{BB962C8B-B14F-4D97-AF65-F5344CB8AC3E}">
        <p14:creationId xmlns:p14="http://schemas.microsoft.com/office/powerpoint/2010/main" val="32855885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376889-0528-4489-AB05-07D171F77A88}"/>
              </a:ext>
            </a:extLst>
          </p:cNvPr>
          <p:cNvSpPr>
            <a:spLocks noGrp="1"/>
          </p:cNvSpPr>
          <p:nvPr>
            <p:ph type="title"/>
          </p:nvPr>
        </p:nvSpPr>
        <p:spPr/>
        <p:txBody>
          <a:bodyPr/>
          <a:lstStyle/>
          <a:p>
            <a:r>
              <a:rPr lang="en-US" dirty="0"/>
              <a:t>Service Entry Sheet notifications</a:t>
            </a:r>
          </a:p>
        </p:txBody>
      </p:sp>
      <p:sp>
        <p:nvSpPr>
          <p:cNvPr id="3" name="Content Placeholder 2">
            <a:extLst>
              <a:ext uri="{FF2B5EF4-FFF2-40B4-BE49-F238E27FC236}">
                <a16:creationId xmlns:a16="http://schemas.microsoft.com/office/drawing/2014/main" id="{03A4EE14-3128-419E-82BF-6D6D823081AA}"/>
              </a:ext>
            </a:extLst>
          </p:cNvPr>
          <p:cNvSpPr>
            <a:spLocks noGrp="1"/>
          </p:cNvSpPr>
          <p:nvPr>
            <p:ph idx="1"/>
          </p:nvPr>
        </p:nvSpPr>
        <p:spPr/>
        <p:txBody>
          <a:bodyPr/>
          <a:lstStyle/>
          <a:p>
            <a:r>
              <a:rPr lang="en-US" dirty="0"/>
              <a:t>As you can see below, none of the notifications for service entry sheets are enabled. Please make sure that if you want to enable notifications, click the little block and a blue checkmark will indicate it’s enabled.</a:t>
            </a:r>
          </a:p>
          <a:p>
            <a:endParaRPr lang="en-US" dirty="0"/>
          </a:p>
          <a:p>
            <a:endParaRPr lang="en-US" dirty="0"/>
          </a:p>
        </p:txBody>
      </p:sp>
      <p:pic>
        <p:nvPicPr>
          <p:cNvPr id="8" name="Picture 7">
            <a:extLst>
              <a:ext uri="{FF2B5EF4-FFF2-40B4-BE49-F238E27FC236}">
                <a16:creationId xmlns:a16="http://schemas.microsoft.com/office/drawing/2014/main" id="{B3C180DB-92C4-02C2-AA49-CC9D2EFE034E}"/>
              </a:ext>
            </a:extLst>
          </p:cNvPr>
          <p:cNvPicPr>
            <a:picLocks noChangeAspect="1"/>
          </p:cNvPicPr>
          <p:nvPr/>
        </p:nvPicPr>
        <p:blipFill>
          <a:blip r:embed="rId2"/>
          <a:stretch>
            <a:fillRect/>
          </a:stretch>
        </p:blipFill>
        <p:spPr>
          <a:xfrm>
            <a:off x="122046" y="3429000"/>
            <a:ext cx="11354784" cy="1661304"/>
          </a:xfrm>
          <a:prstGeom prst="rect">
            <a:avLst/>
          </a:prstGeom>
        </p:spPr>
      </p:pic>
    </p:spTree>
    <p:extLst>
      <p:ext uri="{BB962C8B-B14F-4D97-AF65-F5344CB8AC3E}">
        <p14:creationId xmlns:p14="http://schemas.microsoft.com/office/powerpoint/2010/main" val="14670402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5A901E-E089-4C27-8AB6-C9011716A10D}"/>
              </a:ext>
            </a:extLst>
          </p:cNvPr>
          <p:cNvSpPr>
            <a:spLocks noGrp="1"/>
          </p:cNvSpPr>
          <p:nvPr>
            <p:ph type="title"/>
          </p:nvPr>
        </p:nvSpPr>
        <p:spPr/>
        <p:txBody>
          <a:bodyPr/>
          <a:lstStyle/>
          <a:p>
            <a:r>
              <a:rPr lang="en-US" dirty="0"/>
              <a:t>Service Sheet notifications (cont.)</a:t>
            </a:r>
          </a:p>
        </p:txBody>
      </p:sp>
      <p:sp>
        <p:nvSpPr>
          <p:cNvPr id="3" name="Content Placeholder 2">
            <a:extLst>
              <a:ext uri="{FF2B5EF4-FFF2-40B4-BE49-F238E27FC236}">
                <a16:creationId xmlns:a16="http://schemas.microsoft.com/office/drawing/2014/main" id="{8F961893-A4B5-4B45-A103-60E2C1E84E60}"/>
              </a:ext>
            </a:extLst>
          </p:cNvPr>
          <p:cNvSpPr>
            <a:spLocks noGrp="1"/>
          </p:cNvSpPr>
          <p:nvPr>
            <p:ph idx="1"/>
          </p:nvPr>
        </p:nvSpPr>
        <p:spPr/>
        <p:txBody>
          <a:bodyPr/>
          <a:lstStyle/>
          <a:p>
            <a:r>
              <a:rPr lang="en-US" dirty="0"/>
              <a:t>If you want to enable notifications for service sheets if they fail, please click the top two notification buttons. </a:t>
            </a:r>
          </a:p>
          <a:p>
            <a:r>
              <a:rPr lang="en-US" dirty="0"/>
              <a:t>If you want to enable notifications to be sent any time there is a change, please click the bottom two.</a:t>
            </a:r>
          </a:p>
        </p:txBody>
      </p:sp>
      <p:pic>
        <p:nvPicPr>
          <p:cNvPr id="5" name="Picture 4">
            <a:extLst>
              <a:ext uri="{FF2B5EF4-FFF2-40B4-BE49-F238E27FC236}">
                <a16:creationId xmlns:a16="http://schemas.microsoft.com/office/drawing/2014/main" id="{1635B280-05B4-4979-8E0D-793D56E2B889}"/>
              </a:ext>
            </a:extLst>
          </p:cNvPr>
          <p:cNvPicPr>
            <a:picLocks noChangeAspect="1"/>
          </p:cNvPicPr>
          <p:nvPr/>
        </p:nvPicPr>
        <p:blipFill>
          <a:blip r:embed="rId2"/>
          <a:stretch>
            <a:fillRect/>
          </a:stretch>
        </p:blipFill>
        <p:spPr>
          <a:xfrm>
            <a:off x="538480" y="3672840"/>
            <a:ext cx="10911840" cy="2714445"/>
          </a:xfrm>
          <a:prstGeom prst="rect">
            <a:avLst/>
          </a:prstGeom>
        </p:spPr>
      </p:pic>
    </p:spTree>
    <p:extLst>
      <p:ext uri="{BB962C8B-B14F-4D97-AF65-F5344CB8AC3E}">
        <p14:creationId xmlns:p14="http://schemas.microsoft.com/office/powerpoint/2010/main" val="32337475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Title 1">
            <a:extLst>
              <a:ext uri="{FF2B5EF4-FFF2-40B4-BE49-F238E27FC236}">
                <a16:creationId xmlns:a16="http://schemas.microsoft.com/office/drawing/2014/main" id="{89D16060-4B8E-409B-885E-D348BF8B4961}"/>
              </a:ext>
            </a:extLst>
          </p:cNvPr>
          <p:cNvPicPr>
            <a:picLocks noChangeAspect="1"/>
          </p:cNvPicPr>
          <p:nvPr>
            <p:custDataLst>
              <p:tags r:id="rId1"/>
            </p:custDataLst>
          </p:nvPr>
        </p:nvPicPr>
        <p:blipFill rotWithShape="1">
          <a:blip r:embed="rId4">
            <a:extLst>
              <a:ext uri="{28A0092B-C50C-407E-A947-70E740481C1C}">
                <a14:useLocalDpi xmlns:a14="http://schemas.microsoft.com/office/drawing/2010/main" val="0"/>
              </a:ext>
            </a:extLst>
          </a:blip>
          <a:srcRect t="21643" b="21643"/>
          <a:stretch/>
        </p:blipFill>
        <p:spPr>
          <a:xfrm>
            <a:off x="5775960" y="4352607"/>
            <a:ext cx="5948680" cy="2251393"/>
          </a:xfrm>
          <a:prstGeom prst="rect">
            <a:avLst/>
          </a:prstGeom>
        </p:spPr>
      </p:pic>
      <p:pic>
        <p:nvPicPr>
          <p:cNvPr id="20" name="Content Placeholder 11">
            <a:extLst>
              <a:ext uri="{FF2B5EF4-FFF2-40B4-BE49-F238E27FC236}">
                <a16:creationId xmlns:a16="http://schemas.microsoft.com/office/drawing/2014/main" id="{AEA18A23-8DC0-4379-B179-27156EC8EEAA}"/>
              </a:ext>
            </a:extLst>
          </p:cNvPr>
          <p:cNvPicPr>
            <a:picLocks noGrp="1" noChangeAspect="1"/>
          </p:cNvPicPr>
          <p:nvPr>
            <p:ph idx="1"/>
            <p:custDataLst>
              <p:tags r:id="rId2"/>
            </p:custDataLst>
          </p:nvPr>
        </p:nvPicPr>
        <p:blipFill rotWithShape="1">
          <a:blip r:embed="rId5">
            <a:extLst>
              <a:ext uri="{28A0092B-C50C-407E-A947-70E740481C1C}">
                <a14:useLocalDpi xmlns:a14="http://schemas.microsoft.com/office/drawing/2010/main" val="0"/>
              </a:ext>
            </a:extLst>
          </a:blip>
          <a:srcRect t="7735" b="21624"/>
          <a:stretch/>
        </p:blipFill>
        <p:spPr>
          <a:xfrm>
            <a:off x="467360" y="4352606"/>
            <a:ext cx="5049520" cy="2251393"/>
          </a:xfrm>
        </p:spPr>
      </p:pic>
      <p:sp>
        <p:nvSpPr>
          <p:cNvPr id="2" name="Title 1">
            <a:extLst>
              <a:ext uri="{FF2B5EF4-FFF2-40B4-BE49-F238E27FC236}">
                <a16:creationId xmlns:a16="http://schemas.microsoft.com/office/drawing/2014/main" id="{29E4FD48-133F-4861-BFF4-43A99648CABB}"/>
              </a:ext>
            </a:extLst>
          </p:cNvPr>
          <p:cNvSpPr>
            <a:spLocks noGrp="1"/>
          </p:cNvSpPr>
          <p:nvPr>
            <p:ph type="title"/>
          </p:nvPr>
        </p:nvSpPr>
        <p:spPr>
          <a:xfrm>
            <a:off x="838200" y="365125"/>
            <a:ext cx="10515600" cy="3576955"/>
          </a:xfrm>
        </p:spPr>
        <p:txBody>
          <a:bodyPr/>
          <a:lstStyle/>
          <a:p>
            <a:r>
              <a:rPr lang="en-US" dirty="0"/>
              <a:t>	Up to three emails can be added	:</a:t>
            </a:r>
            <a:br>
              <a:rPr lang="en-US" dirty="0"/>
            </a:br>
            <a:br>
              <a:rPr lang="en-US" dirty="0"/>
            </a:br>
            <a:r>
              <a:rPr lang="en-US" dirty="0"/>
              <a:t>	</a:t>
            </a:r>
            <a:r>
              <a:rPr lang="en-US" sz="2000" dirty="0"/>
              <a:t>As stated earlier, up to three emails can be added to receive notifications. If more than one 	is added, please use a comma to separate them.</a:t>
            </a:r>
            <a:r>
              <a:rPr lang="en-US" dirty="0"/>
              <a:t>	</a:t>
            </a:r>
          </a:p>
        </p:txBody>
      </p:sp>
    </p:spTree>
    <p:extLst>
      <p:ext uri="{BB962C8B-B14F-4D97-AF65-F5344CB8AC3E}">
        <p14:creationId xmlns:p14="http://schemas.microsoft.com/office/powerpoint/2010/main" val="25718110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290563-8FC3-4200-A51C-A32CC7FE7370}"/>
              </a:ext>
            </a:extLst>
          </p:cNvPr>
          <p:cNvSpPr>
            <a:spLocks noGrp="1"/>
          </p:cNvSpPr>
          <p:nvPr>
            <p:ph type="title"/>
          </p:nvPr>
        </p:nvSpPr>
        <p:spPr/>
        <p:txBody>
          <a:bodyPr/>
          <a:lstStyle/>
          <a:p>
            <a:r>
              <a:rPr lang="en-US" dirty="0"/>
              <a:t>When you’re finished, be sure to hit Save!</a:t>
            </a:r>
          </a:p>
        </p:txBody>
      </p:sp>
      <p:sp>
        <p:nvSpPr>
          <p:cNvPr id="3" name="Content Placeholder 2">
            <a:extLst>
              <a:ext uri="{FF2B5EF4-FFF2-40B4-BE49-F238E27FC236}">
                <a16:creationId xmlns:a16="http://schemas.microsoft.com/office/drawing/2014/main" id="{4819AF74-F6C5-47F4-9967-DACAFF1E75BC}"/>
              </a:ext>
            </a:extLst>
          </p:cNvPr>
          <p:cNvSpPr>
            <a:spLocks noGrp="1"/>
          </p:cNvSpPr>
          <p:nvPr>
            <p:ph idx="1"/>
          </p:nvPr>
        </p:nvSpPr>
        <p:spPr/>
        <p:txBody>
          <a:bodyPr/>
          <a:lstStyle/>
          <a:p>
            <a:r>
              <a:rPr lang="en-US" dirty="0"/>
              <a:t>On the top and bottom of the screen, there will be an option to save. Please be sure to save your changes before you ‘x’ out of the screen, or your edits will not go into effect!</a:t>
            </a:r>
          </a:p>
          <a:p>
            <a:endParaRPr lang="en-US" dirty="0"/>
          </a:p>
          <a:p>
            <a:endParaRPr lang="en-US" dirty="0"/>
          </a:p>
          <a:p>
            <a:endParaRPr lang="en-US" dirty="0"/>
          </a:p>
        </p:txBody>
      </p:sp>
      <p:pic>
        <p:nvPicPr>
          <p:cNvPr id="5" name="Picture 4">
            <a:extLst>
              <a:ext uri="{FF2B5EF4-FFF2-40B4-BE49-F238E27FC236}">
                <a16:creationId xmlns:a16="http://schemas.microsoft.com/office/drawing/2014/main" id="{2CF8B696-95E4-480E-81C1-A52EE329BFB9}"/>
              </a:ext>
            </a:extLst>
          </p:cNvPr>
          <p:cNvPicPr>
            <a:picLocks noChangeAspect="1"/>
          </p:cNvPicPr>
          <p:nvPr/>
        </p:nvPicPr>
        <p:blipFill>
          <a:blip r:embed="rId2"/>
          <a:stretch>
            <a:fillRect/>
          </a:stretch>
        </p:blipFill>
        <p:spPr>
          <a:xfrm>
            <a:off x="4191000" y="3290887"/>
            <a:ext cx="3810000" cy="2105025"/>
          </a:xfrm>
          <a:prstGeom prst="rect">
            <a:avLst/>
          </a:prstGeom>
        </p:spPr>
      </p:pic>
    </p:spTree>
    <p:extLst>
      <p:ext uri="{BB962C8B-B14F-4D97-AF65-F5344CB8AC3E}">
        <p14:creationId xmlns:p14="http://schemas.microsoft.com/office/powerpoint/2010/main" val="40503111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Title 1">
            <a:extLst>
              <a:ext uri="{FF2B5EF4-FFF2-40B4-BE49-F238E27FC236}">
                <a16:creationId xmlns:a16="http://schemas.microsoft.com/office/drawing/2014/main" id="{B369E202-9FA6-4299-BFD4-A807E036711C}"/>
              </a:ext>
            </a:extLst>
          </p:cNvPr>
          <p:cNvPicPr>
            <a:picLocks noChangeAspect="1"/>
          </p:cNvPicPr>
          <p:nvPr>
            <p:custDataLst>
              <p:tags r:id="rId1"/>
            </p:custDataLst>
          </p:nvPr>
        </p:nvPicPr>
        <p:blipFill rotWithShape="1">
          <a:blip r:embed="rId3">
            <a:extLst>
              <a:ext uri="{28A0092B-C50C-407E-A947-70E740481C1C}">
                <a14:useLocalDpi xmlns:a14="http://schemas.microsoft.com/office/drawing/2010/main" val="0"/>
              </a:ext>
            </a:extLst>
          </a:blip>
          <a:srcRect l="-90895" t="-162178" r="-3472" b="68112"/>
          <a:stretch/>
        </p:blipFill>
        <p:spPr>
          <a:xfrm>
            <a:off x="-1968938" y="-888968"/>
            <a:ext cx="10515600" cy="6370321"/>
          </a:xfrm>
          <a:prstGeom prst="rect">
            <a:avLst/>
          </a:prstGeom>
        </p:spPr>
      </p:pic>
      <p:sp>
        <p:nvSpPr>
          <p:cNvPr id="6" name="Content Placeholder 5">
            <a:extLst>
              <a:ext uri="{FF2B5EF4-FFF2-40B4-BE49-F238E27FC236}">
                <a16:creationId xmlns:a16="http://schemas.microsoft.com/office/drawing/2014/main" id="{BB607294-7445-48FE-846D-A21B905DC65B}"/>
              </a:ext>
            </a:extLst>
          </p:cNvPr>
          <p:cNvSpPr>
            <a:spLocks noGrp="1"/>
          </p:cNvSpPr>
          <p:nvPr>
            <p:ph idx="1"/>
          </p:nvPr>
        </p:nvSpPr>
        <p:spPr>
          <a:xfrm>
            <a:off x="838200" y="1825625"/>
            <a:ext cx="8783320" cy="4351338"/>
          </a:xfrm>
        </p:spPr>
        <p:txBody>
          <a:bodyPr/>
          <a:lstStyle/>
          <a:p>
            <a:r>
              <a:rPr lang="en-US" dirty="0"/>
              <a:t>Thank you for taking the time to view this </a:t>
            </a:r>
            <a:r>
              <a:rPr lang="en-US" dirty="0" err="1"/>
              <a:t>Powerpoint</a:t>
            </a:r>
            <a:r>
              <a:rPr lang="en-US" dirty="0"/>
              <a:t> demo in regard to notifications. I hope you’ve found </a:t>
            </a:r>
            <a:r>
              <a:rPr lang="en-US"/>
              <a:t>this information beneficial</a:t>
            </a:r>
            <a:r>
              <a:rPr lang="en-US" dirty="0"/>
              <a:t>.</a:t>
            </a:r>
          </a:p>
          <a:p>
            <a:r>
              <a:rPr lang="en-US" dirty="0"/>
              <a:t>Have a great rest of your day!</a:t>
            </a:r>
          </a:p>
        </p:txBody>
      </p:sp>
      <p:sp>
        <p:nvSpPr>
          <p:cNvPr id="2" name="Title 1">
            <a:extLst>
              <a:ext uri="{FF2B5EF4-FFF2-40B4-BE49-F238E27FC236}">
                <a16:creationId xmlns:a16="http://schemas.microsoft.com/office/drawing/2014/main" id="{10339475-0599-4378-B8C9-29A91959CD05}"/>
              </a:ext>
            </a:extLst>
          </p:cNvPr>
          <p:cNvSpPr>
            <a:spLocks noGrp="1"/>
          </p:cNvSpPr>
          <p:nvPr>
            <p:ph type="title"/>
          </p:nvPr>
        </p:nvSpPr>
        <p:spPr/>
        <p:txBody>
          <a:bodyPr/>
          <a:lstStyle/>
          <a:p>
            <a:r>
              <a:rPr lang="en-US" dirty="0"/>
              <a:t>Thank you!	</a:t>
            </a:r>
          </a:p>
        </p:txBody>
      </p:sp>
    </p:spTree>
    <p:extLst>
      <p:ext uri="{BB962C8B-B14F-4D97-AF65-F5344CB8AC3E}">
        <p14:creationId xmlns:p14="http://schemas.microsoft.com/office/powerpoint/2010/main" val="240859820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CONTAINEDIMAGEPATH" val="C:\Users\I500926\AppData\Local\Templafy\AddIns\PowerPointVsto\download.jpeg"/>
</p:tagLst>
</file>

<file path=ppt/tags/tag2.xml><?xml version="1.0" encoding="utf-8"?>
<p:tagLst xmlns:a="http://schemas.openxmlformats.org/drawingml/2006/main" xmlns:r="http://schemas.openxmlformats.org/officeDocument/2006/relationships" xmlns:p="http://schemas.openxmlformats.org/presentationml/2006/main">
  <p:tag name="CONTAINEDIMAGEPATH" val="C:\Users\I500926\AppData\Local\Templafy\AddIns\PowerPointVsto\download.jpeg"/>
</p:tagLst>
</file>

<file path=ppt/tags/tag3.xml><?xml version="1.0" encoding="utf-8"?>
<p:tagLst xmlns:a="http://schemas.openxmlformats.org/drawingml/2006/main" xmlns:r="http://schemas.openxmlformats.org/officeDocument/2006/relationships" xmlns:p="http://schemas.openxmlformats.org/presentationml/2006/main">
  <p:tag name="CONTAINEDIMAGEPATH" val="C:\Users\I500926\AppData\Local\Templafy\AddIns\PowerPointVsto\download.jpeg"/>
</p:tagLst>
</file>

<file path=ppt/tags/tag4.xml><?xml version="1.0" encoding="utf-8"?>
<p:tagLst xmlns:a="http://schemas.openxmlformats.org/drawingml/2006/main" xmlns:r="http://schemas.openxmlformats.org/officeDocument/2006/relationships" xmlns:p="http://schemas.openxmlformats.org/presentationml/2006/main">
  <p:tag name="CONTAINEDIMAGEPATH" val="C:\Users\I500926\AppData\Local\Templafy\AddIns\PowerPointVsto\download.jpeg"/>
</p:tagLst>
</file>

<file path=ppt/tags/tag5.xml><?xml version="1.0" encoding="utf-8"?>
<p:tagLst xmlns:a="http://schemas.openxmlformats.org/drawingml/2006/main" xmlns:r="http://schemas.openxmlformats.org/officeDocument/2006/relationships" xmlns:p="http://schemas.openxmlformats.org/presentationml/2006/main">
  <p:tag name="CONTAINEDIMAGEPATH" val="C:\Users\I500926\AppData\Local\Templafy\AddIns\PowerPointVsto\010c643d-f14f-47b4-a20c-9c0051ce2381.jpeg"/>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TemplafyFormConfiguration><![CDATA[{"formFields":[],"formDataEntries":[]}]]></TemplafyFormConfiguration>
</file>

<file path=customXml/item2.xml><?xml version="1.0" encoding="utf-8"?>
<TemplafyTemplateConfiguration><![CDATA[{"elementsMetadata":[],"transformationConfigurations":[],"templateName":"blankpresentation","templateDescription":"","enableDocumentContentUpdater":false,"version":"2.0"}]]></TemplafyTemplateConfiguration>
</file>

<file path=customXml/item3.xml><?xml version="1.0" encoding="utf-8"?>
<TemplafySlideTemplateConfiguration><![CDATA[{"slideVersion":1,"isValidatorEnabled":false,"isLocked":false,"elementsMetadata":[],"slideId":"637924315346077163","enableDocumentContentUpdater":false,"version":"2.0"}]]></TemplafySlideTemplateConfiguration>
</file>

<file path=customXml/item4.xml><?xml version="1.0" encoding="utf-8"?>
<TemplafySlideFormConfiguration><![CDATA[{"formFields":[],"formDataEntries":[]}]]></TemplafySlideFormConfiguration>
</file>

<file path=customXml/itemProps1.xml><?xml version="1.0" encoding="utf-8"?>
<ds:datastoreItem xmlns:ds="http://schemas.openxmlformats.org/officeDocument/2006/customXml" ds:itemID="{21E4BB68-DBE0-4174-BF38-A8F24AA97E06}">
  <ds:schemaRefs/>
</ds:datastoreItem>
</file>

<file path=customXml/itemProps2.xml><?xml version="1.0" encoding="utf-8"?>
<ds:datastoreItem xmlns:ds="http://schemas.openxmlformats.org/officeDocument/2006/customXml" ds:itemID="{1E5C1412-4B31-4EB2-BCFB-90DC85E0549F}">
  <ds:schemaRefs/>
</ds:datastoreItem>
</file>

<file path=customXml/itemProps3.xml><?xml version="1.0" encoding="utf-8"?>
<ds:datastoreItem xmlns:ds="http://schemas.openxmlformats.org/officeDocument/2006/customXml" ds:itemID="{DAEC0FB5-7FB8-4E5D-836C-D6122B8C2BC6}">
  <ds:schemaRefs/>
</ds:datastoreItem>
</file>

<file path=customXml/itemProps4.xml><?xml version="1.0" encoding="utf-8"?>
<ds:datastoreItem xmlns:ds="http://schemas.openxmlformats.org/officeDocument/2006/customXml" ds:itemID="{B7907530-0CC5-4229-9EFB-458F577AA3A6}">
  <ds:schemaRefs/>
</ds:datastoreItem>
</file>

<file path=docProps/app.xml><?xml version="1.0" encoding="utf-8"?>
<Properties xmlns="http://schemas.openxmlformats.org/officeDocument/2006/extended-properties" xmlns:vt="http://schemas.openxmlformats.org/officeDocument/2006/docPropsVTypes">
  <TotalTime>93</TotalTime>
  <Words>494</Words>
  <Application>Microsoft Office PowerPoint</Application>
  <PresentationFormat>Widescreen</PresentationFormat>
  <Paragraphs>33</Paragraphs>
  <Slides>14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Calibri Light</vt:lpstr>
      <vt:lpstr>Office Theme</vt:lpstr>
      <vt:lpstr>Notification Settings</vt:lpstr>
      <vt:lpstr>Open Google Chrome or Microsoft Edge</vt:lpstr>
      <vt:lpstr>Once you’re in your account, click the initials in the top right</vt:lpstr>
      <vt:lpstr>A new window will pop up</vt:lpstr>
      <vt:lpstr>Another menu will appear to the left </vt:lpstr>
      <vt:lpstr>Once you’ve made it through these steps, account settings will appear at the top of your screen</vt:lpstr>
      <vt:lpstr>Adding emails to the notifications </vt:lpstr>
      <vt:lpstr>Electronic Order Routing Notifications: (select all notifications that will apply)</vt:lpstr>
      <vt:lpstr>Catalog Subscriptions: </vt:lpstr>
      <vt:lpstr>Service Entry Sheet notifications</vt:lpstr>
      <vt:lpstr>Service Sheet notifications (cont.)</vt:lpstr>
      <vt:lpstr> Up to three emails can be added :   As stated earlier, up to three emails can be added to receive notifications. If more than one  is added, please use a comma to separate them. </vt:lpstr>
      <vt:lpstr>When you’re finished, be sure to hit Save!</vt:lpstr>
      <vt:lpstr>Thank you!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Notification Settings</dc:title>
  <dc:creator>Sieminski, Miles</dc:creator>
  <cp:lastModifiedBy>Tasha Gemma</cp:lastModifiedBy>
  <cp:revision>3</cp:revision>
  <dcterms:created xsi:type="dcterms:W3CDTF">2022-10-28T19:20:00Z</dcterms:created>
  <dcterms:modified xsi:type="dcterms:W3CDTF">2022-12-08T12:51:30Z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emplafyTimeStamp">
    <vt:lpwstr>2022-07-03T07:52:14</vt:lpwstr>
  </property>
  <property fmtid="{D5CDD505-2E9C-101B-9397-08002B2CF9AE}" pid="3" name="TemplafyTenantId">
    <vt:lpwstr>sap</vt:lpwstr>
  </property>
  <property fmtid="{D5CDD505-2E9C-101B-9397-08002B2CF9AE}" pid="4" name="TemplafyTemplateId">
    <vt:lpwstr>637492538442071560</vt:lpwstr>
  </property>
  <property fmtid="{D5CDD505-2E9C-101B-9397-08002B2CF9AE}" pid="5" name="TemplafyUserProfileId">
    <vt:lpwstr>637716836439319718</vt:lpwstr>
  </property>
  <property fmtid="{D5CDD505-2E9C-101B-9397-08002B2CF9AE}" pid="6" name="TemplafyLanguageCode">
    <vt:lpwstr>en-US</vt:lpwstr>
  </property>
  <property fmtid="{D5CDD505-2E9C-101B-9397-08002B2CF9AE}" pid="7" name="TemplafyFromBlank">
    <vt:bool>true</vt:bool>
  </property>
  <property fmtid="{D5CDD505-2E9C-101B-9397-08002B2CF9AE}" pid="8" name="MSIP_Label_e56ab210-8ca5-4e5f-bb43-11d2981960e3_Enabled">
    <vt:lpwstr>true</vt:lpwstr>
  </property>
  <property fmtid="{D5CDD505-2E9C-101B-9397-08002B2CF9AE}" pid="9" name="MSIP_Label_e56ab210-8ca5-4e5f-bb43-11d2981960e3_SetDate">
    <vt:lpwstr>2022-11-29T18:54:45Z</vt:lpwstr>
  </property>
  <property fmtid="{D5CDD505-2E9C-101B-9397-08002B2CF9AE}" pid="10" name="MSIP_Label_e56ab210-8ca5-4e5f-bb43-11d2981960e3_Method">
    <vt:lpwstr>Privileged</vt:lpwstr>
  </property>
  <property fmtid="{D5CDD505-2E9C-101B-9397-08002B2CF9AE}" pid="11" name="MSIP_Label_e56ab210-8ca5-4e5f-bb43-11d2981960e3_Name">
    <vt:lpwstr>e56ab210-8ca5-4e5f-bb43-11d2981960e3</vt:lpwstr>
  </property>
  <property fmtid="{D5CDD505-2E9C-101B-9397-08002B2CF9AE}" pid="12" name="MSIP_Label_e56ab210-8ca5-4e5f-bb43-11d2981960e3_SiteId">
    <vt:lpwstr>461fd7ef-0eb3-4420-b044-310dc2914d64</vt:lpwstr>
  </property>
  <property fmtid="{D5CDD505-2E9C-101B-9397-08002B2CF9AE}" pid="13" name="MSIP_Label_e56ab210-8ca5-4e5f-bb43-11d2981960e3_ActionId">
    <vt:lpwstr>0ad034e9-97ce-46af-ae8f-0d8290e0e91e</vt:lpwstr>
  </property>
  <property fmtid="{D5CDD505-2E9C-101B-9397-08002B2CF9AE}" pid="14" name="MSIP_Label_e56ab210-8ca5-4e5f-bb43-11d2981960e3_ContentBits">
    <vt:lpwstr>2</vt:lpwstr>
  </property>
  <property fmtid="{D5CDD505-2E9C-101B-9397-08002B2CF9AE}" pid="15" name="ClassificationContentMarkingFooterLocations">
    <vt:lpwstr>Office Theme:8</vt:lpwstr>
  </property>
  <property fmtid="{D5CDD505-2E9C-101B-9397-08002B2CF9AE}" pid="16" name="ClassificationContentMarkingFooterText">
    <vt:lpwstr>This content is Public.</vt:lpwstr>
  </property>
</Properties>
</file>