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3" r:id="rId4"/>
    <p:sldMasterId id="2147483782" r:id="rId5"/>
  </p:sldMasterIdLst>
  <p:notesMasterIdLst>
    <p:notesMasterId r:id="rId40"/>
  </p:notesMasterIdLst>
  <p:handoutMasterIdLst>
    <p:handoutMasterId r:id="rId41"/>
  </p:handoutMasterIdLst>
  <p:sldIdLst>
    <p:sldId id="447" r:id="rId6"/>
    <p:sldId id="451" r:id="rId7"/>
    <p:sldId id="574" r:id="rId8"/>
    <p:sldId id="575" r:id="rId9"/>
    <p:sldId id="480" r:id="rId10"/>
    <p:sldId id="481" r:id="rId11"/>
    <p:sldId id="578" r:id="rId12"/>
    <p:sldId id="579" r:id="rId13"/>
    <p:sldId id="580" r:id="rId14"/>
    <p:sldId id="485" r:id="rId15"/>
    <p:sldId id="582" r:id="rId16"/>
    <p:sldId id="487" r:id="rId17"/>
    <p:sldId id="488" r:id="rId18"/>
    <p:sldId id="489" r:id="rId19"/>
    <p:sldId id="490" r:id="rId20"/>
    <p:sldId id="491" r:id="rId21"/>
    <p:sldId id="492" r:id="rId22"/>
    <p:sldId id="499" r:id="rId23"/>
    <p:sldId id="493" r:id="rId24"/>
    <p:sldId id="494" r:id="rId25"/>
    <p:sldId id="495" r:id="rId26"/>
    <p:sldId id="496" r:id="rId27"/>
    <p:sldId id="497" r:id="rId28"/>
    <p:sldId id="498" r:id="rId29"/>
    <p:sldId id="583" r:id="rId30"/>
    <p:sldId id="530" r:id="rId31"/>
    <p:sldId id="584" r:id="rId32"/>
    <p:sldId id="529" r:id="rId33"/>
    <p:sldId id="585" r:id="rId34"/>
    <p:sldId id="586" r:id="rId35"/>
    <p:sldId id="587" r:id="rId36"/>
    <p:sldId id="588" r:id="rId37"/>
    <p:sldId id="589" r:id="rId38"/>
    <p:sldId id="590" r:id="rId39"/>
  </p:sldIdLst>
  <p:sldSz cx="12195175" cy="6858000"/>
  <p:notesSz cx="6858000" cy="9144000"/>
  <p:defaultTextStyle>
    <a:defPPr>
      <a:defRPr lang="de-DE"/>
    </a:defPPr>
    <a:lvl1pPr marL="0" algn="l" defTabSz="1088776" rtl="0" eaLnBrk="1" latinLnBrk="0" hangingPunct="1">
      <a:defRPr lang="de-DE" sz="2100" kern="1200">
        <a:solidFill>
          <a:schemeClr val="tx1"/>
        </a:solidFill>
        <a:latin typeface="Arial"/>
        <a:ea typeface="+mn-ea"/>
        <a:cs typeface="+mn-cs"/>
      </a:defRPr>
    </a:lvl1pPr>
    <a:lvl2pPr marL="544388" algn="l" defTabSz="1088776" rtl="0" eaLnBrk="1" latinLnBrk="0" hangingPunct="1">
      <a:buClr>
        <a:srgbClr val="FDB913"/>
      </a:buClr>
      <a:buSzPct val="100000"/>
      <a:buFont typeface="wingdings"/>
      <a:buChar char=""/>
      <a:defRPr lang="de-DE" sz="2100" kern="1200">
        <a:solidFill>
          <a:schemeClr val="tx1"/>
        </a:solidFill>
        <a:latin typeface="Arial"/>
        <a:ea typeface="+mn-ea"/>
        <a:cs typeface="+mn-cs"/>
      </a:defRPr>
    </a:lvl2pPr>
    <a:lvl3pPr marL="1088776" algn="l" defTabSz="1088776" rtl="0" eaLnBrk="1" latinLnBrk="0" hangingPunct="1">
      <a:buClr>
        <a:srgbClr val="666666"/>
      </a:buClr>
      <a:buSzPct val="80000"/>
      <a:buFont typeface="Wingdings"/>
      <a:buChar char="n"/>
      <a:defRPr lang="de-DE" sz="1700" kern="1200">
        <a:solidFill>
          <a:schemeClr val="tx1"/>
        </a:solidFill>
        <a:latin typeface="Arial"/>
        <a:ea typeface="+mn-ea"/>
        <a:cs typeface="+mn-cs"/>
      </a:defRPr>
    </a:lvl3pPr>
    <a:lvl4pPr marL="1633164" algn="l" defTabSz="1088776" rtl="0" eaLnBrk="1" latinLnBrk="0" hangingPunct="1">
      <a:buClr>
        <a:srgbClr val="666666"/>
      </a:buClr>
      <a:buSzPct val="80000"/>
      <a:buFont typeface="Arial"/>
      <a:buChar char=""/>
      <a:defRPr lang="de-DE" sz="1400" kern="1200">
        <a:solidFill>
          <a:schemeClr val="tx1"/>
        </a:solidFill>
        <a:latin typeface="Arial"/>
        <a:ea typeface="+mn-ea"/>
        <a:cs typeface="+mn-cs"/>
      </a:defRPr>
    </a:lvl4pPr>
    <a:lvl5pPr marL="2177552" algn="l" defTabSz="1088776" rtl="0" eaLnBrk="1" latinLnBrk="0" hangingPunct="1">
      <a:buClr>
        <a:srgbClr val="666666"/>
      </a:buClr>
      <a:buSzPct val="80000"/>
      <a:buFont typeface="Arial"/>
      <a:buChar char=""/>
      <a:defRPr lang="de-DE" sz="1200" kern="1200">
        <a:solidFill>
          <a:schemeClr val="tx1"/>
        </a:solidFill>
        <a:latin typeface="Arial"/>
        <a:ea typeface="+mn-ea"/>
        <a:cs typeface="+mn-cs"/>
      </a:defRPr>
    </a:lvl5pPr>
    <a:lvl6pPr marL="2721940" algn="l" defTabSz="1088776" rtl="0" eaLnBrk="1" latinLnBrk="0" hangingPunct="1">
      <a:defRPr sz="2100" kern="1200">
        <a:solidFill>
          <a:schemeClr val="tx1"/>
        </a:solidFill>
        <a:latin typeface="+mn-lt"/>
        <a:ea typeface="+mn-ea"/>
        <a:cs typeface="+mn-cs"/>
      </a:defRPr>
    </a:lvl6pPr>
    <a:lvl7pPr marL="3266328" algn="l" defTabSz="1088776" rtl="0" eaLnBrk="1" latinLnBrk="0" hangingPunct="1">
      <a:defRPr sz="2100" kern="1200">
        <a:solidFill>
          <a:schemeClr val="tx1"/>
        </a:solidFill>
        <a:latin typeface="+mn-lt"/>
        <a:ea typeface="+mn-ea"/>
        <a:cs typeface="+mn-cs"/>
      </a:defRPr>
    </a:lvl7pPr>
    <a:lvl8pPr marL="3810716" algn="l" defTabSz="1088776" rtl="0" eaLnBrk="1" latinLnBrk="0" hangingPunct="1">
      <a:defRPr sz="2100" kern="1200">
        <a:solidFill>
          <a:schemeClr val="tx1"/>
        </a:solidFill>
        <a:latin typeface="+mn-lt"/>
        <a:ea typeface="+mn-ea"/>
        <a:cs typeface="+mn-cs"/>
      </a:defRPr>
    </a:lvl8pPr>
    <a:lvl9pPr marL="4355104" algn="l" defTabSz="1088776"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1"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AB00"/>
    <a:srgbClr val="00195A"/>
    <a:srgbClr val="FF0000"/>
    <a:srgbClr val="0F46A7"/>
    <a:srgbClr val="970A82"/>
    <a:srgbClr val="FF3399"/>
    <a:srgbClr val="FFFFFF"/>
    <a:srgbClr val="FEE3A1"/>
    <a:srgbClr val="FFF1D0"/>
    <a:srgbClr val="FFF8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D5ABB26-0587-4C30-8999-92F81FD0307C}">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572" autoAdjust="0"/>
    <p:restoredTop sz="85384" autoAdjust="0"/>
  </p:normalViewPr>
  <p:slideViewPr>
    <p:cSldViewPr snapToGrid="0" showGuides="1">
      <p:cViewPr varScale="1">
        <p:scale>
          <a:sx n="79" d="100"/>
          <a:sy n="79" d="100"/>
        </p:scale>
        <p:origin x="810" y="54"/>
      </p:cViewPr>
      <p:guideLst>
        <p:guide pos="3841"/>
        <p:guide orient="horz" pos="2160"/>
      </p:guideLst>
    </p:cSldViewPr>
  </p:slideViewPr>
  <p:outlineViewPr>
    <p:cViewPr>
      <p:scale>
        <a:sx n="33" d="100"/>
        <a:sy n="33" d="100"/>
      </p:scale>
      <p:origin x="0" y="-8357"/>
    </p:cViewPr>
  </p:outlineViewPr>
  <p:notesTextViewPr>
    <p:cViewPr>
      <p:scale>
        <a:sx n="100" d="100"/>
        <a:sy n="100" d="100"/>
      </p:scale>
      <p:origin x="0" y="0"/>
    </p:cViewPr>
  </p:notesTextViewPr>
  <p:sorterViewPr>
    <p:cViewPr varScale="1">
      <p:scale>
        <a:sx n="1" d="1"/>
        <a:sy n="1" d="1"/>
      </p:scale>
      <p:origin x="0" y="0"/>
    </p:cViewPr>
  </p:sorterViewPr>
  <p:notesViewPr>
    <p:cSldViewPr snapToGrid="0" showGuides="1">
      <p:cViewPr varScale="1">
        <p:scale>
          <a:sx n="123" d="100"/>
          <a:sy n="123" d="100"/>
        </p:scale>
        <p:origin x="4974" y="11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0" Type="http://schemas.openxmlformats.org/officeDocument/2006/relationships/slide" Target="slides/slide15.xml"/><Relationship Id="rId4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lide Number Placeholder 4"/>
          <p:cNvSpPr>
            <a:spLocks noGrp="1"/>
          </p:cNvSpPr>
          <p:nvPr>
            <p:ph type="sldNum" sz="quarter" idx="3"/>
          </p:nvPr>
        </p:nvSpPr>
        <p:spPr>
          <a:xfrm>
            <a:off x="1943100" y="8685213"/>
            <a:ext cx="2971800" cy="457200"/>
          </a:xfrm>
          <a:prstGeom prst="rect">
            <a:avLst/>
          </a:prstGeom>
        </p:spPr>
        <p:txBody>
          <a:bodyPr vert="horz" lIns="91440" tIns="45720" rIns="91440" bIns="45720" rtlCol="0" anchor="b"/>
          <a:lstStyle>
            <a:lvl1pPr algn="r">
              <a:defRPr sz="1200"/>
            </a:lvl1pPr>
          </a:lstStyle>
          <a:p>
            <a:pPr algn="ctr"/>
            <a:fld id="{47855BD9-AF71-426C-9B9B-B0E52B88852E}" type="slidenum">
              <a:rPr lang="de-DE" sz="1000" smtClean="0"/>
              <a:pPr algn="ctr"/>
              <a:t>‹#›</a:t>
            </a:fld>
            <a:endParaRPr lang="de-DE" sz="1000" dirty="0"/>
          </a:p>
        </p:txBody>
      </p:sp>
    </p:spTree>
    <p:extLst>
      <p:ext uri="{BB962C8B-B14F-4D97-AF65-F5344CB8AC3E}">
        <p14:creationId xmlns:p14="http://schemas.microsoft.com/office/powerpoint/2010/main" val="23599324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547688" y="612775"/>
            <a:ext cx="5762625" cy="3241675"/>
          </a:xfrm>
          <a:prstGeom prst="rect">
            <a:avLst/>
          </a:prstGeom>
          <a:noFill/>
          <a:ln w="12700">
            <a:solidFill>
              <a:prstClr val="black"/>
            </a:solidFill>
          </a:ln>
        </p:spPr>
        <p:txBody>
          <a:bodyPr vert="horz" lIns="91440" tIns="45720" rIns="91440" bIns="45720" rtlCol="0" anchor="ctr"/>
          <a:lstStyle/>
          <a:p>
            <a:endParaRPr lang="de-DE" dirty="0"/>
          </a:p>
        </p:txBody>
      </p:sp>
      <p:sp>
        <p:nvSpPr>
          <p:cNvPr id="5" name="Notes Placeholder 4"/>
          <p:cNvSpPr>
            <a:spLocks noGrp="1"/>
          </p:cNvSpPr>
          <p:nvPr>
            <p:ph type="body" sz="quarter" idx="3"/>
          </p:nvPr>
        </p:nvSpPr>
        <p:spPr>
          <a:xfrm>
            <a:off x="549000" y="4120162"/>
            <a:ext cx="5760000" cy="4563560"/>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p:txBody>
      </p:sp>
      <p:sp>
        <p:nvSpPr>
          <p:cNvPr id="7" name="Slide Number Placeholder 6"/>
          <p:cNvSpPr>
            <a:spLocks noGrp="1"/>
          </p:cNvSpPr>
          <p:nvPr>
            <p:ph type="sldNum" sz="quarter" idx="5"/>
          </p:nvPr>
        </p:nvSpPr>
        <p:spPr>
          <a:xfrm>
            <a:off x="2957512" y="8935722"/>
            <a:ext cx="942976" cy="205358"/>
          </a:xfrm>
          <a:prstGeom prst="rect">
            <a:avLst/>
          </a:prstGeom>
        </p:spPr>
        <p:txBody>
          <a:bodyPr vert="horz" lIns="91440" tIns="45720" rIns="91440" bIns="45720" rtlCol="0" anchor="b"/>
          <a:lstStyle>
            <a:lvl1pPr algn="ctr">
              <a:defRPr sz="800"/>
            </a:lvl1pPr>
          </a:lstStyle>
          <a:p>
            <a:fld id="{7D8C2C35-2B8A-446E-BEC0-FD36716C29AC}" type="slidenum">
              <a:rPr lang="de-DE" smtClean="0"/>
              <a:pPr/>
              <a:t>‹#›</a:t>
            </a:fld>
            <a:endParaRPr lang="de-DE" dirty="0"/>
          </a:p>
        </p:txBody>
      </p:sp>
    </p:spTree>
    <p:extLst>
      <p:ext uri="{BB962C8B-B14F-4D97-AF65-F5344CB8AC3E}">
        <p14:creationId xmlns:p14="http://schemas.microsoft.com/office/powerpoint/2010/main" val="2847385487"/>
      </p:ext>
    </p:extLst>
  </p:cSld>
  <p:clrMap bg1="lt1" tx1="dk1" bg2="lt2" tx2="dk2" accent1="accent1" accent2="accent2" accent3="accent3" accent4="accent4" accent5="accent5" accent6="accent6" hlink="hlink" folHlink="folHlink"/>
  <p:notesStyle>
    <a:lvl1pPr marL="0" algn="l" defTabSz="1088776" rtl="0" eaLnBrk="1" latinLnBrk="0" hangingPunct="1">
      <a:defRPr sz="1400" kern="1200">
        <a:solidFill>
          <a:schemeClr val="tx1"/>
        </a:solidFill>
        <a:latin typeface="+mn-lt"/>
        <a:ea typeface="+mn-ea"/>
        <a:cs typeface="+mn-cs"/>
      </a:defRPr>
    </a:lvl1pPr>
    <a:lvl2pPr marL="180000" indent="-180000" algn="l" defTabSz="1088776" rtl="0" eaLnBrk="1" latinLnBrk="0" hangingPunct="1">
      <a:buClr>
        <a:schemeClr val="accent1"/>
      </a:buClr>
      <a:buSzPct val="100000"/>
      <a:buFont typeface="Wingdings" pitchFamily="2" charset="2"/>
      <a:buChar char=""/>
      <a:defRPr sz="1400" kern="1200">
        <a:solidFill>
          <a:schemeClr val="tx1"/>
        </a:solidFill>
        <a:latin typeface="+mn-lt"/>
        <a:ea typeface="+mn-ea"/>
        <a:cs typeface="+mn-cs"/>
      </a:defRPr>
    </a:lvl2pPr>
    <a:lvl3pPr marL="360000" indent="-180000" algn="l" defTabSz="1088776" rtl="0" eaLnBrk="1" latinLnBrk="0" hangingPunct="1">
      <a:buClr>
        <a:schemeClr val="accent2"/>
      </a:buClr>
      <a:buSzPct val="80000"/>
      <a:buFont typeface="Symbol" pitchFamily="18" charset="2"/>
      <a:buChar char="-"/>
      <a:defRPr sz="1200" kern="1200">
        <a:solidFill>
          <a:schemeClr val="tx1"/>
        </a:solidFill>
        <a:latin typeface="+mn-lt"/>
        <a:ea typeface="+mn-ea"/>
        <a:cs typeface="+mn-cs"/>
      </a:defRPr>
    </a:lvl3pPr>
    <a:lvl4pPr marL="674815" indent="-158780" algn="l" defTabSz="1088776" rtl="0" eaLnBrk="1" latinLnBrk="0" hangingPunct="1">
      <a:buClr>
        <a:schemeClr val="accent2"/>
      </a:buClr>
      <a:buFont typeface="Arial" pitchFamily="34" charset="0"/>
      <a:buChar char="–"/>
      <a:defRPr sz="1200" kern="1200">
        <a:solidFill>
          <a:schemeClr val="tx1"/>
        </a:solidFill>
        <a:latin typeface="+mn-lt"/>
        <a:ea typeface="+mn-ea"/>
        <a:cs typeface="+mn-cs"/>
      </a:defRPr>
    </a:lvl4pPr>
    <a:lvl5pPr marL="2177552" algn="l" defTabSz="1088776" rtl="0" eaLnBrk="1" latinLnBrk="0" hangingPunct="1">
      <a:defRPr sz="1400" kern="1200">
        <a:solidFill>
          <a:schemeClr val="tx1"/>
        </a:solidFill>
        <a:latin typeface="+mn-lt"/>
        <a:ea typeface="+mn-ea"/>
        <a:cs typeface="+mn-cs"/>
      </a:defRPr>
    </a:lvl5pPr>
    <a:lvl6pPr marL="2721940" algn="l" defTabSz="1088776" rtl="0" eaLnBrk="1" latinLnBrk="0" hangingPunct="1">
      <a:defRPr sz="1400" kern="1200">
        <a:solidFill>
          <a:schemeClr val="tx1"/>
        </a:solidFill>
        <a:latin typeface="+mn-lt"/>
        <a:ea typeface="+mn-ea"/>
        <a:cs typeface="+mn-cs"/>
      </a:defRPr>
    </a:lvl6pPr>
    <a:lvl7pPr marL="3266328" algn="l" defTabSz="1088776" rtl="0" eaLnBrk="1" latinLnBrk="0" hangingPunct="1">
      <a:defRPr sz="1400" kern="1200">
        <a:solidFill>
          <a:schemeClr val="tx1"/>
        </a:solidFill>
        <a:latin typeface="+mn-lt"/>
        <a:ea typeface="+mn-ea"/>
        <a:cs typeface="+mn-cs"/>
      </a:defRPr>
    </a:lvl7pPr>
    <a:lvl8pPr marL="3810716" algn="l" defTabSz="1088776" rtl="0" eaLnBrk="1" latinLnBrk="0" hangingPunct="1">
      <a:defRPr sz="1400" kern="1200">
        <a:solidFill>
          <a:schemeClr val="tx1"/>
        </a:solidFill>
        <a:latin typeface="+mn-lt"/>
        <a:ea typeface="+mn-ea"/>
        <a:cs typeface="+mn-cs"/>
      </a:defRPr>
    </a:lvl8pPr>
    <a:lvl9pPr marL="4355104" algn="l" defTabSz="1088776"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D8C2C35-2B8A-446E-BEC0-FD36716C29AC}" type="slidenum">
              <a:rPr lang="de-DE" smtClean="0"/>
              <a:pPr/>
              <a:t>1</a:t>
            </a:fld>
            <a:endParaRPr lang="de-DE" dirty="0"/>
          </a:p>
        </p:txBody>
      </p:sp>
    </p:spTree>
    <p:extLst>
      <p:ext uri="{BB962C8B-B14F-4D97-AF65-F5344CB8AC3E}">
        <p14:creationId xmlns:p14="http://schemas.microsoft.com/office/powerpoint/2010/main" val="24610651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p:txBody>
          <a:bodyPr/>
          <a:lstStyle/>
          <a:p>
            <a:fld id="{7D8C2C35-2B8A-446E-BEC0-FD36716C29AC}" type="slidenum">
              <a:rPr lang="de-DE" smtClean="0"/>
              <a:pPr/>
              <a:t>2</a:t>
            </a:fld>
            <a:endParaRPr lang="de-DE" dirty="0"/>
          </a:p>
        </p:txBody>
      </p:sp>
      <p:sp>
        <p:nvSpPr>
          <p:cNvPr id="9" name="Slide Image Placeholder 8"/>
          <p:cNvSpPr>
            <a:spLocks noGrp="1" noRot="1" noChangeAspect="1"/>
          </p:cNvSpPr>
          <p:nvPr>
            <p:ph type="sldImg"/>
          </p:nvPr>
        </p:nvSpPr>
        <p:spPr>
          <a:xfrm>
            <a:off x="547688" y="612775"/>
            <a:ext cx="5762625" cy="3241675"/>
          </a:xfrm>
        </p:spPr>
      </p:sp>
      <p:sp>
        <p:nvSpPr>
          <p:cNvPr id="10" name="Notes Placeholder 9"/>
          <p:cNvSpPr>
            <a:spLocks noGrp="1"/>
          </p:cNvSpPr>
          <p:nvPr>
            <p:ph type="body" idx="1"/>
          </p:nvPr>
        </p:nvSpPr>
        <p:spPr/>
        <p:txBody>
          <a:bodyPr>
            <a:normAutofit/>
          </a:bodyPr>
          <a:lstStyle/>
          <a:p>
            <a:endParaRPr lang="en-US" dirty="0"/>
          </a:p>
        </p:txBody>
      </p:sp>
    </p:spTree>
    <p:extLst>
      <p:ext uri="{BB962C8B-B14F-4D97-AF65-F5344CB8AC3E}">
        <p14:creationId xmlns:p14="http://schemas.microsoft.com/office/powerpoint/2010/main" val="979621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3</a:t>
            </a:fld>
            <a:endParaRPr lang="en-US"/>
          </a:p>
        </p:txBody>
      </p:sp>
    </p:spTree>
    <p:extLst>
      <p:ext uri="{BB962C8B-B14F-4D97-AF65-F5344CB8AC3E}">
        <p14:creationId xmlns:p14="http://schemas.microsoft.com/office/powerpoint/2010/main" val="16228977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4</a:t>
            </a:fld>
            <a:endParaRPr lang="en-US"/>
          </a:p>
        </p:txBody>
      </p:sp>
    </p:spTree>
    <p:extLst>
      <p:ext uri="{BB962C8B-B14F-4D97-AF65-F5344CB8AC3E}">
        <p14:creationId xmlns:p14="http://schemas.microsoft.com/office/powerpoint/2010/main" val="12698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5</a:t>
            </a:fld>
            <a:endParaRPr lang="en-US"/>
          </a:p>
        </p:txBody>
      </p:sp>
    </p:spTree>
    <p:extLst>
      <p:ext uri="{BB962C8B-B14F-4D97-AF65-F5344CB8AC3E}">
        <p14:creationId xmlns:p14="http://schemas.microsoft.com/office/powerpoint/2010/main" val="3471569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6</a:t>
            </a:fld>
            <a:endParaRPr lang="en-US"/>
          </a:p>
        </p:txBody>
      </p:sp>
    </p:spTree>
    <p:extLst>
      <p:ext uri="{BB962C8B-B14F-4D97-AF65-F5344CB8AC3E}">
        <p14:creationId xmlns:p14="http://schemas.microsoft.com/office/powerpoint/2010/main" val="18520504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7</a:t>
            </a:fld>
            <a:endParaRPr lang="en-US"/>
          </a:p>
        </p:txBody>
      </p:sp>
    </p:spTree>
    <p:extLst>
      <p:ext uri="{BB962C8B-B14F-4D97-AF65-F5344CB8AC3E}">
        <p14:creationId xmlns:p14="http://schemas.microsoft.com/office/powerpoint/2010/main" val="3646490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8</a:t>
            </a:fld>
            <a:endParaRPr lang="en-US"/>
          </a:p>
        </p:txBody>
      </p:sp>
    </p:spTree>
    <p:extLst>
      <p:ext uri="{BB962C8B-B14F-4D97-AF65-F5344CB8AC3E}">
        <p14:creationId xmlns:p14="http://schemas.microsoft.com/office/powerpoint/2010/main" val="9683442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EEB53E66-CA09-4306-A2ED-94C6F7DB3B54}" type="slidenum">
              <a:rPr kumimoji="0" lang="en-US"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9</a:t>
            </a:fld>
            <a:endParaRPr kumimoji="0" lang="en-US" sz="8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9714309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ctr" defTabSz="1088776" rtl="0" eaLnBrk="1" fontAlgn="auto" latinLnBrk="0" hangingPunct="1">
              <a:lnSpc>
                <a:spcPct val="100000"/>
              </a:lnSpc>
              <a:spcBef>
                <a:spcPts val="0"/>
              </a:spcBef>
              <a:spcAft>
                <a:spcPts val="0"/>
              </a:spcAft>
              <a:buClrTx/>
              <a:buSzTx/>
              <a:buFontTx/>
              <a:buNone/>
              <a:tabLst/>
              <a:defRPr/>
            </a:pPr>
            <a:fld id="{EEB53E66-CA09-4306-A2ED-94C6F7DB3B54}" type="slidenum">
              <a:rPr kumimoji="0" lang="en-US" sz="800" b="0" i="0" u="none" strike="noStrike" kern="1200" cap="none" spc="0" normalizeH="0" baseline="0" noProof="0" smtClean="0">
                <a:ln>
                  <a:noFill/>
                </a:ln>
                <a:solidFill>
                  <a:srgbClr val="000000"/>
                </a:solidFill>
                <a:effectLst/>
                <a:uLnTx/>
                <a:uFillTx/>
                <a:latin typeface="Arial"/>
                <a:ea typeface="+mn-ea"/>
                <a:cs typeface="+mn-cs"/>
              </a:rPr>
              <a:pPr marL="0" marR="0" lvl="0" indent="0" algn="ctr" defTabSz="1088776" rtl="0" eaLnBrk="1" fontAlgn="auto" latinLnBrk="0" hangingPunct="1">
                <a:lnSpc>
                  <a:spcPct val="100000"/>
                </a:lnSpc>
                <a:spcBef>
                  <a:spcPts val="0"/>
                </a:spcBef>
                <a:spcAft>
                  <a:spcPts val="0"/>
                </a:spcAft>
                <a:buClrTx/>
                <a:buSzTx/>
                <a:buFontTx/>
                <a:buNone/>
                <a:tabLst/>
                <a:defRPr/>
              </a:pPr>
              <a:t>10</a:t>
            </a:fld>
            <a:endParaRPr kumimoji="0" lang="en-US" sz="8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4440362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11</a:t>
            </a:fld>
            <a:endParaRPr lang="en-US"/>
          </a:p>
        </p:txBody>
      </p:sp>
    </p:spTree>
    <p:extLst>
      <p:ext uri="{BB962C8B-B14F-4D97-AF65-F5344CB8AC3E}">
        <p14:creationId xmlns:p14="http://schemas.microsoft.com/office/powerpoint/2010/main" val="19030108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12</a:t>
            </a:fld>
            <a:endParaRPr lang="en-US"/>
          </a:p>
        </p:txBody>
      </p:sp>
    </p:spTree>
    <p:extLst>
      <p:ext uri="{BB962C8B-B14F-4D97-AF65-F5344CB8AC3E}">
        <p14:creationId xmlns:p14="http://schemas.microsoft.com/office/powerpoint/2010/main" val="5531746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13</a:t>
            </a:fld>
            <a:endParaRPr lang="en-US"/>
          </a:p>
        </p:txBody>
      </p:sp>
    </p:spTree>
    <p:extLst>
      <p:ext uri="{BB962C8B-B14F-4D97-AF65-F5344CB8AC3E}">
        <p14:creationId xmlns:p14="http://schemas.microsoft.com/office/powerpoint/2010/main" val="34131635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lang="en-US" b="0"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14</a:t>
            </a:fld>
            <a:endParaRPr lang="en-US"/>
          </a:p>
        </p:txBody>
      </p:sp>
    </p:spTree>
    <p:extLst>
      <p:ext uri="{BB962C8B-B14F-4D97-AF65-F5344CB8AC3E}">
        <p14:creationId xmlns:p14="http://schemas.microsoft.com/office/powerpoint/2010/main" val="4161860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15</a:t>
            </a:fld>
            <a:endParaRPr lang="en-US"/>
          </a:p>
        </p:txBody>
      </p:sp>
    </p:spTree>
    <p:extLst>
      <p:ext uri="{BB962C8B-B14F-4D97-AF65-F5344CB8AC3E}">
        <p14:creationId xmlns:p14="http://schemas.microsoft.com/office/powerpoint/2010/main" val="10370231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16</a:t>
            </a:fld>
            <a:endParaRPr lang="en-US"/>
          </a:p>
        </p:txBody>
      </p:sp>
    </p:spTree>
    <p:extLst>
      <p:ext uri="{BB962C8B-B14F-4D97-AF65-F5344CB8AC3E}">
        <p14:creationId xmlns:p14="http://schemas.microsoft.com/office/powerpoint/2010/main" val="36035987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17</a:t>
            </a:fld>
            <a:endParaRPr lang="en-US"/>
          </a:p>
        </p:txBody>
      </p:sp>
    </p:spTree>
    <p:extLst>
      <p:ext uri="{BB962C8B-B14F-4D97-AF65-F5344CB8AC3E}">
        <p14:creationId xmlns:p14="http://schemas.microsoft.com/office/powerpoint/2010/main" val="23985444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18</a:t>
            </a:fld>
            <a:endParaRPr lang="en-US"/>
          </a:p>
        </p:txBody>
      </p:sp>
    </p:spTree>
    <p:extLst>
      <p:ext uri="{BB962C8B-B14F-4D97-AF65-F5344CB8AC3E}">
        <p14:creationId xmlns:p14="http://schemas.microsoft.com/office/powerpoint/2010/main" val="32293511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19</a:t>
            </a:fld>
            <a:endParaRPr lang="en-US"/>
          </a:p>
        </p:txBody>
      </p:sp>
    </p:spTree>
    <p:extLst>
      <p:ext uri="{BB962C8B-B14F-4D97-AF65-F5344CB8AC3E}">
        <p14:creationId xmlns:p14="http://schemas.microsoft.com/office/powerpoint/2010/main" val="21457120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20</a:t>
            </a:fld>
            <a:endParaRPr lang="en-US"/>
          </a:p>
        </p:txBody>
      </p:sp>
    </p:spTree>
    <p:extLst>
      <p:ext uri="{BB962C8B-B14F-4D97-AF65-F5344CB8AC3E}">
        <p14:creationId xmlns:p14="http://schemas.microsoft.com/office/powerpoint/2010/main" val="16739749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21</a:t>
            </a:fld>
            <a:endParaRPr lang="en-US"/>
          </a:p>
        </p:txBody>
      </p:sp>
    </p:spTree>
    <p:extLst>
      <p:ext uri="{BB962C8B-B14F-4D97-AF65-F5344CB8AC3E}">
        <p14:creationId xmlns:p14="http://schemas.microsoft.com/office/powerpoint/2010/main" val="34813109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22</a:t>
            </a:fld>
            <a:endParaRPr lang="en-US"/>
          </a:p>
        </p:txBody>
      </p:sp>
    </p:spTree>
    <p:extLst>
      <p:ext uri="{BB962C8B-B14F-4D97-AF65-F5344CB8AC3E}">
        <p14:creationId xmlns:p14="http://schemas.microsoft.com/office/powerpoint/2010/main" val="5759724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23</a:t>
            </a:fld>
            <a:endParaRPr lang="en-US"/>
          </a:p>
        </p:txBody>
      </p:sp>
    </p:spTree>
    <p:extLst>
      <p:ext uri="{BB962C8B-B14F-4D97-AF65-F5344CB8AC3E}">
        <p14:creationId xmlns:p14="http://schemas.microsoft.com/office/powerpoint/2010/main" val="23537493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EB53E66-CA09-4306-A2ED-94C6F7DB3B54}" type="slidenum">
              <a:rPr lang="en-US" smtClean="0"/>
              <a:pPr/>
              <a:t>24</a:t>
            </a:fld>
            <a:endParaRPr lang="en-US"/>
          </a:p>
        </p:txBody>
      </p:sp>
    </p:spTree>
    <p:extLst>
      <p:ext uri="{BB962C8B-B14F-4D97-AF65-F5344CB8AC3E}">
        <p14:creationId xmlns:p14="http://schemas.microsoft.com/office/powerpoint/2010/main" val="18715797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EEB53E66-CA09-4306-A2ED-94C6F7DB3B54}" type="slidenum">
              <a:rPr lang="en-US" smtClean="0"/>
              <a:pPr/>
              <a:t>26</a:t>
            </a:fld>
            <a:endParaRPr lang="en-US"/>
          </a:p>
        </p:txBody>
      </p:sp>
    </p:spTree>
    <p:extLst>
      <p:ext uri="{BB962C8B-B14F-4D97-AF65-F5344CB8AC3E}">
        <p14:creationId xmlns:p14="http://schemas.microsoft.com/office/powerpoint/2010/main" val="26124917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7D8C2C35-2B8A-446E-BEC0-FD36716C29AC}" type="slidenum">
              <a:rPr lang="de-DE" smtClean="0"/>
              <a:pPr/>
              <a:t>28</a:t>
            </a:fld>
            <a:endParaRPr lang="de-DE" dirty="0"/>
          </a:p>
        </p:txBody>
      </p:sp>
    </p:spTree>
    <p:extLst>
      <p:ext uri="{BB962C8B-B14F-4D97-AF65-F5344CB8AC3E}">
        <p14:creationId xmlns:p14="http://schemas.microsoft.com/office/powerpoint/2010/main" val="13164898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88776"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7D8C2C35-2B8A-446E-BEC0-FD36716C29AC}" type="slidenum">
              <a:rPr lang="de-DE" smtClean="0"/>
              <a:pPr/>
              <a:t>32</a:t>
            </a:fld>
            <a:endParaRPr lang="de-DE" dirty="0"/>
          </a:p>
        </p:txBody>
      </p:sp>
    </p:spTree>
    <p:extLst>
      <p:ext uri="{BB962C8B-B14F-4D97-AF65-F5344CB8AC3E}">
        <p14:creationId xmlns:p14="http://schemas.microsoft.com/office/powerpoint/2010/main" val="2172408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hyperlink" Target="https://www.sap.com/copyright" TargetMode="External"/><Relationship Id="rId7" Type="http://schemas.openxmlformats.org/officeDocument/2006/relationships/hyperlink" Target="https://www.youtube.com/user/SAP" TargetMode="External"/><Relationship Id="rId12"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2.png"/><Relationship Id="rId11" Type="http://schemas.openxmlformats.org/officeDocument/2006/relationships/hyperlink" Target="https://www.facebook.com/SAP" TargetMode="External"/><Relationship Id="rId5" Type="http://schemas.openxmlformats.org/officeDocument/2006/relationships/hyperlink" Target="https://www.linkedin.com/company/sap" TargetMode="External"/><Relationship Id="rId10" Type="http://schemas.openxmlformats.org/officeDocument/2006/relationships/image" Target="../media/image4.png"/><Relationship Id="rId4" Type="http://schemas.openxmlformats.org/officeDocument/2006/relationships/hyperlink" Target="https://www.sap.com/registration/contact.html" TargetMode="External"/><Relationship Id="rId9" Type="http://schemas.openxmlformats.org/officeDocument/2006/relationships/hyperlink" Target="https://twitter.com/sap" TargetMode="External"/></Relationships>
</file>

<file path=ppt/slideLayouts/_rels/slideLayout2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png"/><Relationship Id="rId7" Type="http://schemas.openxmlformats.org/officeDocument/2006/relationships/hyperlink" Target="https://www.youtube.com/user/SAP" TargetMode="External"/><Relationship Id="rId12" Type="http://schemas.openxmlformats.org/officeDocument/2006/relationships/image" Target="../media/image5.png"/><Relationship Id="rId2" Type="http://schemas.openxmlformats.org/officeDocument/2006/relationships/hyperlink" Target="https://www.sap.com/germany/registration/contact.html" TargetMode="External"/><Relationship Id="rId1" Type="http://schemas.openxmlformats.org/officeDocument/2006/relationships/slideMaster" Target="../slideMasters/slideMaster1.xml"/><Relationship Id="rId6" Type="http://schemas.openxmlformats.org/officeDocument/2006/relationships/image" Target="../media/image2.png"/><Relationship Id="rId11" Type="http://schemas.openxmlformats.org/officeDocument/2006/relationships/hyperlink" Target="https://www.facebook.com/SAP" TargetMode="External"/><Relationship Id="rId5" Type="http://schemas.openxmlformats.org/officeDocument/2006/relationships/hyperlink" Target="https://www.linkedin.com/company/sap" TargetMode="External"/><Relationship Id="rId10" Type="http://schemas.openxmlformats.org/officeDocument/2006/relationships/image" Target="../media/image4.png"/><Relationship Id="rId4" Type="http://schemas.openxmlformats.org/officeDocument/2006/relationships/hyperlink" Target="https://www.sap.com/corporate/de/legal/copyright.html" TargetMode="External"/><Relationship Id="rId9" Type="http://schemas.openxmlformats.org/officeDocument/2006/relationships/hyperlink" Target="https://twitter.com/sap" TargetMode="Externa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with Image or Illustration">
    <p:bg>
      <p:bgRef idx="1001">
        <a:schemeClr val="bg1"/>
      </p:bgRef>
    </p:bg>
    <p:spTree>
      <p:nvGrpSpPr>
        <p:cNvPr id="1" name=""/>
        <p:cNvGrpSpPr/>
        <p:nvPr/>
      </p:nvGrpSpPr>
      <p:grpSpPr>
        <a:xfrm>
          <a:off x="0" y="0"/>
          <a:ext cx="0" cy="0"/>
          <a:chOff x="0" y="0"/>
          <a:chExt cx="0" cy="0"/>
        </a:xfrm>
      </p:grpSpPr>
      <p:pic>
        <p:nvPicPr>
          <p:cNvPr id="6" name="SAP Logo" descr="SAP Logo" title="SAP Logo"/>
          <p:cNvPicPr>
            <a:picLocks noChangeAspect="1"/>
          </p:cNvPicPr>
          <p:nvPr userDrawn="1"/>
        </p:nvPicPr>
        <p:blipFill>
          <a:blip r:embed="rId2"/>
          <a:stretch>
            <a:fillRect/>
          </a:stretch>
        </p:blipFill>
        <p:spPr>
          <a:xfrm>
            <a:off x="9949255" y="6217668"/>
            <a:ext cx="1963635" cy="360000"/>
          </a:xfrm>
          <a:prstGeom prst="rect">
            <a:avLst/>
          </a:prstGeom>
        </p:spPr>
      </p:pic>
      <p:sp>
        <p:nvSpPr>
          <p:cNvPr id="13" name="Classification"/>
          <p:cNvSpPr txBox="1"/>
          <p:nvPr userDrawn="1"/>
        </p:nvSpPr>
        <p:spPr>
          <a:xfrm>
            <a:off x="288000" y="5769666"/>
            <a:ext cx="4204855" cy="138499"/>
          </a:xfrm>
          <a:prstGeom prst="rect">
            <a:avLst/>
          </a:prstGeom>
        </p:spPr>
        <p:txBody>
          <a:bodyPr vert="horz" lIns="0" tIns="0" rIns="0" bIns="0" rtlCol="0">
            <a:noAutofit/>
          </a:bodyPr>
          <a:lstStyle>
            <a:lvl1pPr lvl="0" indent="0">
              <a:spcBef>
                <a:spcPts val="0"/>
              </a:spcBef>
              <a:buClr>
                <a:schemeClr val="accent1"/>
              </a:buClr>
              <a:buSzPct val="80000"/>
              <a:buFontTx/>
              <a:buNone/>
              <a:defRPr sz="1000" b="0">
                <a:latin typeface="+mn-lt"/>
              </a:defRPr>
            </a:lvl1pPr>
            <a:lvl2pPr marL="180000" indent="-180000">
              <a:spcBef>
                <a:spcPts val="600"/>
              </a:spcBef>
              <a:buClr>
                <a:schemeClr val="accent1"/>
              </a:buClr>
              <a:buFont typeface="Wingdings" pitchFamily="2" charset="2"/>
              <a:buChar char="§"/>
              <a:defRPr sz="1800">
                <a:latin typeface="+mn-lt"/>
              </a:defRPr>
            </a:lvl2pPr>
            <a:lvl3pPr marL="360000" indent="-180000">
              <a:spcBef>
                <a:spcPts val="300"/>
              </a:spcBef>
              <a:buClr>
                <a:schemeClr val="tx1"/>
              </a:buClr>
              <a:buSzPct val="100000"/>
              <a:buFont typeface="Arial" panose="020B0604020202020204" pitchFamily="34" charset="0"/>
              <a:buChar char="–"/>
              <a:defRPr lang="en-US" sz="1800" noProof="0" dirty="0" smtClean="0">
                <a:latin typeface="+mn-lt"/>
              </a:defRPr>
            </a:lvl3pPr>
            <a:lvl4pPr marL="540000" indent="-180000">
              <a:spcBef>
                <a:spcPts val="300"/>
              </a:spcBef>
              <a:buClr>
                <a:schemeClr val="tx1"/>
              </a:buClr>
              <a:buSzPct val="120000"/>
              <a:buFont typeface="Arial" pitchFamily="34" charset="0"/>
              <a:buChar char="▫"/>
              <a:defRPr sz="1600">
                <a:latin typeface="+mn-lt"/>
              </a:defRPr>
            </a:lvl4pPr>
            <a:lvl5pPr marL="720000" indent="-180000">
              <a:spcBef>
                <a:spcPts val="100"/>
              </a:spcBef>
              <a:buClr>
                <a:schemeClr val="tx1"/>
              </a:buClr>
              <a:buSzPct val="100000"/>
              <a:buFont typeface="Symbol" panose="05050102010706020507" pitchFamily="18" charset="2"/>
              <a:buChar char="-"/>
              <a:defRPr sz="1400" baseline="0">
                <a:latin typeface="+mn-lt"/>
              </a:defRPr>
            </a:lvl5pPr>
            <a:lvl6pPr marL="2994134" indent="-272194">
              <a:spcBef>
                <a:spcPct val="20000"/>
              </a:spcBef>
              <a:buFont typeface="Arial" pitchFamily="34" charset="0"/>
              <a:buChar char="•"/>
              <a:defRPr sz="2400"/>
            </a:lvl6pPr>
            <a:lvl7pPr marL="3538522" indent="-272194">
              <a:spcBef>
                <a:spcPct val="20000"/>
              </a:spcBef>
              <a:buFont typeface="Arial" pitchFamily="34" charset="0"/>
              <a:buChar char="•"/>
              <a:defRPr sz="2400"/>
            </a:lvl7pPr>
            <a:lvl8pPr marL="4082910" indent="-272194">
              <a:spcBef>
                <a:spcPct val="20000"/>
              </a:spcBef>
              <a:buFont typeface="Arial" pitchFamily="34" charset="0"/>
              <a:buChar char="•"/>
              <a:defRPr sz="2400"/>
            </a:lvl8pPr>
            <a:lvl9pPr marL="4627298" indent="-272194">
              <a:spcBef>
                <a:spcPct val="20000"/>
              </a:spcBef>
              <a:buFont typeface="Arial" pitchFamily="34" charset="0"/>
              <a:buChar char="•"/>
              <a:defRPr sz="2400"/>
            </a:lvl9pPr>
          </a:lstStyle>
          <a:p>
            <a:pPr lvl="0" algn="l"/>
            <a:r>
              <a:rPr lang="en-US" sz="900" dirty="0"/>
              <a:t>INTERNAL – SAP Buyers, Suppliers and Partners</a:t>
            </a:r>
          </a:p>
        </p:txBody>
      </p:sp>
      <p:sp>
        <p:nvSpPr>
          <p:cNvPr id="3" name="Title"/>
          <p:cNvSpPr>
            <a:spLocks noGrp="1"/>
          </p:cNvSpPr>
          <p:nvPr>
            <p:ph type="title" hasCustomPrompt="1"/>
          </p:nvPr>
        </p:nvSpPr>
        <p:spPr>
          <a:xfrm>
            <a:off x="288000" y="4024430"/>
            <a:ext cx="10899174" cy="997196"/>
          </a:xfrm>
        </p:spPr>
        <p:txBody>
          <a:bodyPr vert="horz" wrap="square" lIns="0" tIns="0" rIns="0" bIns="0" rtlCol="0">
            <a:noAutofit/>
          </a:bodyPr>
          <a:lstStyle>
            <a:lvl1pPr>
              <a:lnSpc>
                <a:spcPct val="90000"/>
              </a:lnSpc>
              <a:defRPr lang="de-DE" sz="3600" dirty="0">
                <a:latin typeface="+mn-lt"/>
                <a:ea typeface="+mn-ea"/>
                <a:cs typeface="+mn-cs"/>
              </a:defRPr>
            </a:lvl1pPr>
          </a:lstStyle>
          <a:p>
            <a:pPr lvl="0"/>
            <a:r>
              <a:rPr lang="en-US" dirty="0"/>
              <a:t>Presentation Title </a:t>
            </a:r>
            <a:br>
              <a:rPr lang="en-US" dirty="0"/>
            </a:br>
            <a:r>
              <a:rPr lang="en-US" dirty="0"/>
              <a:t>Goes Here and Here.</a:t>
            </a:r>
          </a:p>
        </p:txBody>
      </p:sp>
      <p:sp>
        <p:nvSpPr>
          <p:cNvPr id="5" name="Title Image Placeholder" descr="Placeholder title image" title="Title image"/>
          <p:cNvSpPr>
            <a:spLocks noGrp="1"/>
          </p:cNvSpPr>
          <p:nvPr>
            <p:ph type="pic" sz="quarter" idx="12" hasCustomPrompt="1"/>
          </p:nvPr>
        </p:nvSpPr>
        <p:spPr bwMode="gray">
          <a:xfrm>
            <a:off x="1" y="0"/>
            <a:ext cx="12195174" cy="3430006"/>
          </a:xfrm>
          <a:noFill/>
        </p:spPr>
        <p:txBody>
          <a:bodyPr tIns="504000"/>
          <a:lstStyle>
            <a:lvl1pPr algn="ctr">
              <a:defRPr sz="1600">
                <a:solidFill>
                  <a:schemeClr val="tx1"/>
                </a:solidFill>
              </a:defRPr>
            </a:lvl1pPr>
          </a:lstStyle>
          <a:p>
            <a:r>
              <a:rPr lang="en-US" dirty="0"/>
              <a:t>Click to insert title image or illustration</a:t>
            </a:r>
          </a:p>
        </p:txBody>
      </p:sp>
    </p:spTree>
    <p:extLst>
      <p:ext uri="{BB962C8B-B14F-4D97-AF65-F5344CB8AC3E}">
        <p14:creationId xmlns:p14="http://schemas.microsoft.com/office/powerpoint/2010/main" val="245271761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7505" userDrawn="1">
          <p15:clr>
            <a:srgbClr val="FBAE40"/>
          </p15:clr>
        </p15:guide>
        <p15:guide id="2" orient="horz" pos="4144" userDrawn="1">
          <p15:clr>
            <a:srgbClr val="FBAE40"/>
          </p15:clr>
        </p15:guide>
        <p15:guide id="3" orient="horz" pos="2162" userDrawn="1">
          <p15:clr>
            <a:srgbClr val="FBAE40"/>
          </p15:clr>
        </p15:guide>
        <p15:guide id="4" pos="181" userDrawn="1">
          <p15:clr>
            <a:srgbClr val="FBAE40"/>
          </p15:clr>
        </p15:guide>
        <p15:guide id="5" orient="horz" pos="2534" userDrawn="1">
          <p15:clr>
            <a:srgbClr val="FBAE40"/>
          </p15:clr>
        </p15:guide>
        <p15:guide id="6" orient="horz" pos="3164" userDrawn="1">
          <p15:clr>
            <a:srgbClr val="FBAE40"/>
          </p15:clr>
        </p15:guide>
        <p15:guide id="7" orient="horz" pos="3232" userDrawn="1">
          <p15:clr>
            <a:srgbClr val="FBAE40"/>
          </p15:clr>
        </p15:guide>
        <p15:guide id="8" orient="horz" pos="3504"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 without Image">
    <p:bg>
      <p:bgRef idx="1001">
        <a:schemeClr val="bg1"/>
      </p:bgRef>
    </p:bg>
    <p:spTree>
      <p:nvGrpSpPr>
        <p:cNvPr id="1" name=""/>
        <p:cNvGrpSpPr/>
        <p:nvPr/>
      </p:nvGrpSpPr>
      <p:grpSpPr>
        <a:xfrm>
          <a:off x="0" y="0"/>
          <a:ext cx="0" cy="0"/>
          <a:chOff x="0" y="0"/>
          <a:chExt cx="0" cy="0"/>
        </a:xfrm>
      </p:grpSpPr>
      <p:sp>
        <p:nvSpPr>
          <p:cNvPr id="24" name="Classification"/>
          <p:cNvSpPr txBox="1"/>
          <p:nvPr userDrawn="1"/>
        </p:nvSpPr>
        <p:spPr>
          <a:xfrm>
            <a:off x="288000" y="5093865"/>
            <a:ext cx="4204855" cy="153852"/>
          </a:xfrm>
          <a:prstGeom prst="rect">
            <a:avLst/>
          </a:prstGeom>
        </p:spPr>
        <p:txBody>
          <a:bodyPr vert="horz" lIns="0" tIns="0" rIns="0" bIns="0" rtlCol="0">
            <a:noAutofit/>
          </a:bodyPr>
          <a:lstStyle>
            <a:lvl1pPr lvl="0" indent="0">
              <a:spcBef>
                <a:spcPts val="0"/>
              </a:spcBef>
              <a:buClr>
                <a:schemeClr val="accent1"/>
              </a:buClr>
              <a:buSzPct val="80000"/>
              <a:buFontTx/>
              <a:buNone/>
              <a:defRPr sz="1000" b="0">
                <a:latin typeface="+mn-lt"/>
              </a:defRPr>
            </a:lvl1pPr>
            <a:lvl2pPr marL="180000" indent="-180000">
              <a:spcBef>
                <a:spcPts val="600"/>
              </a:spcBef>
              <a:buClr>
                <a:schemeClr val="accent1"/>
              </a:buClr>
              <a:buFont typeface="Wingdings" pitchFamily="2" charset="2"/>
              <a:buChar char="§"/>
              <a:defRPr sz="1800">
                <a:latin typeface="+mn-lt"/>
              </a:defRPr>
            </a:lvl2pPr>
            <a:lvl3pPr marL="360000" indent="-180000">
              <a:spcBef>
                <a:spcPts val="300"/>
              </a:spcBef>
              <a:buClr>
                <a:schemeClr val="tx1"/>
              </a:buClr>
              <a:buSzPct val="100000"/>
              <a:buFont typeface="Arial" panose="020B0604020202020204" pitchFamily="34" charset="0"/>
              <a:buChar char="–"/>
              <a:defRPr lang="en-US" sz="1800" noProof="0" dirty="0" smtClean="0">
                <a:latin typeface="+mn-lt"/>
              </a:defRPr>
            </a:lvl3pPr>
            <a:lvl4pPr marL="540000" indent="-180000">
              <a:spcBef>
                <a:spcPts val="300"/>
              </a:spcBef>
              <a:buClr>
                <a:schemeClr val="tx1"/>
              </a:buClr>
              <a:buSzPct val="120000"/>
              <a:buFont typeface="Arial" pitchFamily="34" charset="0"/>
              <a:buChar char="▫"/>
              <a:defRPr sz="1600">
                <a:latin typeface="+mn-lt"/>
              </a:defRPr>
            </a:lvl4pPr>
            <a:lvl5pPr marL="720000" indent="-180000">
              <a:spcBef>
                <a:spcPts val="100"/>
              </a:spcBef>
              <a:buClr>
                <a:schemeClr val="tx1"/>
              </a:buClr>
              <a:buSzPct val="100000"/>
              <a:buFont typeface="Symbol" panose="05050102010706020507" pitchFamily="18" charset="2"/>
              <a:buChar char="-"/>
              <a:defRPr sz="1400" baseline="0">
                <a:latin typeface="+mn-lt"/>
              </a:defRPr>
            </a:lvl5pPr>
            <a:lvl6pPr marL="2994134" indent="-272194">
              <a:spcBef>
                <a:spcPct val="20000"/>
              </a:spcBef>
              <a:buFont typeface="Arial" pitchFamily="34" charset="0"/>
              <a:buChar char="•"/>
              <a:defRPr sz="2400"/>
            </a:lvl6pPr>
            <a:lvl7pPr marL="3538522" indent="-272194">
              <a:spcBef>
                <a:spcPct val="20000"/>
              </a:spcBef>
              <a:buFont typeface="Arial" pitchFamily="34" charset="0"/>
              <a:buChar char="•"/>
              <a:defRPr sz="2400"/>
            </a:lvl7pPr>
            <a:lvl8pPr marL="4082910" indent="-272194">
              <a:spcBef>
                <a:spcPct val="20000"/>
              </a:spcBef>
              <a:buFont typeface="Arial" pitchFamily="34" charset="0"/>
              <a:buChar char="•"/>
              <a:defRPr sz="2400"/>
            </a:lvl8pPr>
            <a:lvl9pPr marL="4627298" indent="-272194">
              <a:spcBef>
                <a:spcPct val="20000"/>
              </a:spcBef>
              <a:buFont typeface="Arial" pitchFamily="34" charset="0"/>
              <a:buChar char="•"/>
              <a:defRPr sz="2400"/>
            </a:lvl9pPr>
          </a:lstStyle>
          <a:p>
            <a:pPr lvl="0" algn="l"/>
            <a:r>
              <a:rPr lang="en-US" sz="900" dirty="0"/>
              <a:t>INTERNAL – SAP Buyers, Suppliers and Partners</a:t>
            </a:r>
          </a:p>
        </p:txBody>
      </p:sp>
      <p:sp>
        <p:nvSpPr>
          <p:cNvPr id="4" name="Title 3"/>
          <p:cNvSpPr>
            <a:spLocks noGrp="1"/>
          </p:cNvSpPr>
          <p:nvPr>
            <p:ph type="title" hasCustomPrompt="1"/>
          </p:nvPr>
        </p:nvSpPr>
        <p:spPr>
          <a:xfrm>
            <a:off x="288000" y="2706317"/>
            <a:ext cx="10900800" cy="997196"/>
          </a:xfrm>
        </p:spPr>
        <p:txBody>
          <a:bodyPr>
            <a:noAutofit/>
          </a:bodyPr>
          <a:lstStyle>
            <a:lvl1pPr>
              <a:lnSpc>
                <a:spcPct val="90000"/>
              </a:lnSpc>
              <a:defRPr sz="3600"/>
            </a:lvl1pPr>
          </a:lstStyle>
          <a:p>
            <a:pPr fontAlgn="base">
              <a:spcBef>
                <a:spcPct val="50000"/>
              </a:spcBef>
              <a:spcAft>
                <a:spcPct val="0"/>
              </a:spcAft>
              <a:buClr>
                <a:srgbClr val="F0AB00"/>
              </a:buClr>
              <a:buSzPct val="80000"/>
            </a:pPr>
            <a:r>
              <a:rPr lang="en-US" sz="3600" dirty="0"/>
              <a:t>Presentation Title </a:t>
            </a:r>
            <a:br>
              <a:rPr lang="en-US" sz="3600" dirty="0"/>
            </a:br>
            <a:r>
              <a:rPr lang="en-US" sz="3600" dirty="0"/>
              <a:t>Goes Here and Here.</a:t>
            </a:r>
            <a:endParaRPr lang="de-DE" sz="3600" kern="0" dirty="0" err="1">
              <a:ea typeface="Arial Unicode MS" pitchFamily="34" charset="-128"/>
              <a:cs typeface="Arial Unicode MS" pitchFamily="34" charset="-128"/>
            </a:endParaRPr>
          </a:p>
        </p:txBody>
      </p:sp>
      <p:pic>
        <p:nvPicPr>
          <p:cNvPr id="10" name="SAP Logo" descr="SAP Logo" title="SAP Logo">
            <a:extLst>
              <a:ext uri="{FF2B5EF4-FFF2-40B4-BE49-F238E27FC236}">
                <a16:creationId xmlns:a16="http://schemas.microsoft.com/office/drawing/2014/main" id="{251CD224-43D4-4D54-87EA-DD5933D21141}"/>
              </a:ext>
            </a:extLst>
          </p:cNvPr>
          <p:cNvPicPr>
            <a:picLocks noChangeAspect="1"/>
          </p:cNvPicPr>
          <p:nvPr userDrawn="1"/>
        </p:nvPicPr>
        <p:blipFill>
          <a:blip r:embed="rId2"/>
          <a:stretch>
            <a:fillRect/>
          </a:stretch>
        </p:blipFill>
        <p:spPr>
          <a:xfrm>
            <a:off x="9949255" y="6217668"/>
            <a:ext cx="1963635" cy="360000"/>
          </a:xfrm>
          <a:prstGeom prst="rect">
            <a:avLst/>
          </a:prstGeom>
        </p:spPr>
      </p:pic>
    </p:spTree>
    <p:extLst>
      <p:ext uri="{BB962C8B-B14F-4D97-AF65-F5344CB8AC3E}">
        <p14:creationId xmlns:p14="http://schemas.microsoft.com/office/powerpoint/2010/main" val="198241062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704" userDrawn="1">
          <p15:clr>
            <a:srgbClr val="FBAE40"/>
          </p15:clr>
        </p15:guide>
        <p15:guide id="3" orient="horz" pos="2688" userDrawn="1">
          <p15:clr>
            <a:srgbClr val="FBAE40"/>
          </p15:clr>
        </p15:guide>
        <p15:guide id="4" orient="horz" pos="2334" userDrawn="1">
          <p15:clr>
            <a:srgbClr val="FBAE40"/>
          </p15:clr>
        </p15:guide>
        <p15:guide id="5" orient="horz" pos="2960" userDrawn="1">
          <p15:clr>
            <a:srgbClr val="FBAE40"/>
          </p15:clr>
        </p15:guide>
        <p15:guide id="7" orient="horz" pos="4144"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over with Pictogram">
    <p:bg>
      <p:bgRef idx="1001">
        <a:schemeClr val="bg1"/>
      </p:bgRef>
    </p:bg>
    <p:spTree>
      <p:nvGrpSpPr>
        <p:cNvPr id="1" name=""/>
        <p:cNvGrpSpPr/>
        <p:nvPr/>
      </p:nvGrpSpPr>
      <p:grpSpPr>
        <a:xfrm>
          <a:off x="0" y="0"/>
          <a:ext cx="0" cy="0"/>
          <a:chOff x="0" y="0"/>
          <a:chExt cx="0" cy="0"/>
        </a:xfrm>
      </p:grpSpPr>
      <p:sp>
        <p:nvSpPr>
          <p:cNvPr id="7" name="Pictogram Placeholder"/>
          <p:cNvSpPr>
            <a:spLocks noGrp="1"/>
          </p:cNvSpPr>
          <p:nvPr>
            <p:ph type="pic" sz="quarter" idx="16"/>
          </p:nvPr>
        </p:nvSpPr>
        <p:spPr>
          <a:xfrm>
            <a:off x="6954855" y="963000"/>
            <a:ext cx="4932000" cy="4932000"/>
          </a:xfrm>
        </p:spPr>
        <p:txBody>
          <a:bodyPr/>
          <a:lstStyle/>
          <a:p>
            <a:r>
              <a:rPr lang="en-US"/>
              <a:t>Click icon to add picture</a:t>
            </a:r>
            <a:endParaRPr lang="de-DE" dirty="0"/>
          </a:p>
        </p:txBody>
      </p:sp>
      <p:sp>
        <p:nvSpPr>
          <p:cNvPr id="24" name="Classification"/>
          <p:cNvSpPr txBox="1"/>
          <p:nvPr userDrawn="1"/>
        </p:nvSpPr>
        <p:spPr>
          <a:xfrm>
            <a:off x="288000" y="5093865"/>
            <a:ext cx="4204855" cy="153852"/>
          </a:xfrm>
          <a:prstGeom prst="rect">
            <a:avLst/>
          </a:prstGeom>
        </p:spPr>
        <p:txBody>
          <a:bodyPr vert="horz" lIns="0" tIns="0" rIns="0" bIns="0" rtlCol="0">
            <a:noAutofit/>
          </a:bodyPr>
          <a:lstStyle>
            <a:lvl1pPr lvl="0" indent="0">
              <a:spcBef>
                <a:spcPts val="0"/>
              </a:spcBef>
              <a:buClr>
                <a:schemeClr val="accent1"/>
              </a:buClr>
              <a:buSzPct val="80000"/>
              <a:buFontTx/>
              <a:buNone/>
              <a:defRPr sz="1000" b="0">
                <a:latin typeface="+mn-lt"/>
              </a:defRPr>
            </a:lvl1pPr>
            <a:lvl2pPr marL="180000" indent="-180000">
              <a:spcBef>
                <a:spcPts val="600"/>
              </a:spcBef>
              <a:buClr>
                <a:schemeClr val="accent1"/>
              </a:buClr>
              <a:buFont typeface="Wingdings" pitchFamily="2" charset="2"/>
              <a:buChar char="§"/>
              <a:defRPr sz="1800">
                <a:latin typeface="+mn-lt"/>
              </a:defRPr>
            </a:lvl2pPr>
            <a:lvl3pPr marL="360000" indent="-180000">
              <a:spcBef>
                <a:spcPts val="300"/>
              </a:spcBef>
              <a:buClr>
                <a:schemeClr val="tx1"/>
              </a:buClr>
              <a:buSzPct val="100000"/>
              <a:buFont typeface="Arial" panose="020B0604020202020204" pitchFamily="34" charset="0"/>
              <a:buChar char="–"/>
              <a:defRPr lang="en-US" sz="1800" noProof="0" dirty="0" smtClean="0">
                <a:latin typeface="+mn-lt"/>
              </a:defRPr>
            </a:lvl3pPr>
            <a:lvl4pPr marL="540000" indent="-180000">
              <a:spcBef>
                <a:spcPts val="300"/>
              </a:spcBef>
              <a:buClr>
                <a:schemeClr val="tx1"/>
              </a:buClr>
              <a:buSzPct val="120000"/>
              <a:buFont typeface="Arial" pitchFamily="34" charset="0"/>
              <a:buChar char="▫"/>
              <a:defRPr sz="1600">
                <a:latin typeface="+mn-lt"/>
              </a:defRPr>
            </a:lvl4pPr>
            <a:lvl5pPr marL="720000" indent="-180000">
              <a:spcBef>
                <a:spcPts val="100"/>
              </a:spcBef>
              <a:buClr>
                <a:schemeClr val="tx1"/>
              </a:buClr>
              <a:buSzPct val="100000"/>
              <a:buFont typeface="Symbol" panose="05050102010706020507" pitchFamily="18" charset="2"/>
              <a:buChar char="-"/>
              <a:defRPr sz="1400" baseline="0">
                <a:latin typeface="+mn-lt"/>
              </a:defRPr>
            </a:lvl5pPr>
            <a:lvl6pPr marL="2994134" indent="-272194">
              <a:spcBef>
                <a:spcPct val="20000"/>
              </a:spcBef>
              <a:buFont typeface="Arial" pitchFamily="34" charset="0"/>
              <a:buChar char="•"/>
              <a:defRPr sz="2400"/>
            </a:lvl6pPr>
            <a:lvl7pPr marL="3538522" indent="-272194">
              <a:spcBef>
                <a:spcPct val="20000"/>
              </a:spcBef>
              <a:buFont typeface="Arial" pitchFamily="34" charset="0"/>
              <a:buChar char="•"/>
              <a:defRPr sz="2400"/>
            </a:lvl7pPr>
            <a:lvl8pPr marL="4082910" indent="-272194">
              <a:spcBef>
                <a:spcPct val="20000"/>
              </a:spcBef>
              <a:buFont typeface="Arial" pitchFamily="34" charset="0"/>
              <a:buChar char="•"/>
              <a:defRPr sz="2400"/>
            </a:lvl8pPr>
            <a:lvl9pPr marL="4627298" indent="-272194">
              <a:spcBef>
                <a:spcPct val="20000"/>
              </a:spcBef>
              <a:buFont typeface="Arial" pitchFamily="34" charset="0"/>
              <a:buChar char="•"/>
              <a:defRPr sz="2400"/>
            </a:lvl9pPr>
          </a:lstStyle>
          <a:p>
            <a:pPr lvl="0" algn="l"/>
            <a:r>
              <a:rPr lang="en-US" sz="900" dirty="0"/>
              <a:t>INTERNAL – SAP Buyers, Suppliers and Partners</a:t>
            </a:r>
          </a:p>
        </p:txBody>
      </p:sp>
      <p:sp>
        <p:nvSpPr>
          <p:cNvPr id="8" name="Title 4"/>
          <p:cNvSpPr>
            <a:spLocks noGrp="1"/>
          </p:cNvSpPr>
          <p:nvPr>
            <p:ph type="title" hasCustomPrompt="1"/>
          </p:nvPr>
        </p:nvSpPr>
        <p:spPr>
          <a:xfrm>
            <a:off x="288001" y="2706317"/>
            <a:ext cx="6372000" cy="997196"/>
          </a:xfrm>
        </p:spPr>
        <p:txBody>
          <a:bodyPr>
            <a:noAutofit/>
          </a:bodyPr>
          <a:lstStyle>
            <a:lvl1pPr>
              <a:lnSpc>
                <a:spcPct val="90000"/>
              </a:lnSpc>
              <a:defRPr sz="3600"/>
            </a:lvl1pPr>
          </a:lstStyle>
          <a:p>
            <a:pPr fontAlgn="base">
              <a:spcBef>
                <a:spcPct val="50000"/>
              </a:spcBef>
              <a:spcAft>
                <a:spcPct val="0"/>
              </a:spcAft>
              <a:buClr>
                <a:srgbClr val="F0AB00"/>
              </a:buClr>
              <a:buSzPct val="80000"/>
            </a:pPr>
            <a:r>
              <a:rPr lang="en-US" sz="3600" dirty="0"/>
              <a:t>Presentation Title </a:t>
            </a:r>
            <a:br>
              <a:rPr lang="en-US" sz="3600" dirty="0"/>
            </a:br>
            <a:r>
              <a:rPr lang="en-US" sz="3600" dirty="0"/>
              <a:t>Goes Here and Here.</a:t>
            </a:r>
            <a:endParaRPr lang="de-DE" sz="3600" kern="0" dirty="0" err="1">
              <a:ea typeface="Arial Unicode MS" pitchFamily="34" charset="-128"/>
              <a:cs typeface="Arial Unicode MS" pitchFamily="34" charset="-128"/>
            </a:endParaRPr>
          </a:p>
        </p:txBody>
      </p:sp>
      <p:pic>
        <p:nvPicPr>
          <p:cNvPr id="9" name="SAP Logo" descr="SAP Logo" title="SAP Logo">
            <a:extLst>
              <a:ext uri="{FF2B5EF4-FFF2-40B4-BE49-F238E27FC236}">
                <a16:creationId xmlns:a16="http://schemas.microsoft.com/office/drawing/2014/main" id="{6E13D478-79B9-4DF0-A964-50C2206E25E8}"/>
              </a:ext>
            </a:extLst>
          </p:cNvPr>
          <p:cNvPicPr>
            <a:picLocks noChangeAspect="1"/>
          </p:cNvPicPr>
          <p:nvPr userDrawn="1"/>
        </p:nvPicPr>
        <p:blipFill>
          <a:blip r:embed="rId2"/>
          <a:stretch>
            <a:fillRect/>
          </a:stretch>
        </p:blipFill>
        <p:spPr>
          <a:xfrm>
            <a:off x="9949255" y="6217668"/>
            <a:ext cx="1963635" cy="360000"/>
          </a:xfrm>
          <a:prstGeom prst="rect">
            <a:avLst/>
          </a:prstGeom>
        </p:spPr>
      </p:pic>
    </p:spTree>
    <p:extLst>
      <p:ext uri="{BB962C8B-B14F-4D97-AF65-F5344CB8AC3E}">
        <p14:creationId xmlns:p14="http://schemas.microsoft.com/office/powerpoint/2010/main" val="304804629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1" pos="181" userDrawn="1">
          <p15:clr>
            <a:srgbClr val="FBAE40"/>
          </p15:clr>
        </p15:guide>
        <p15:guide id="2" orient="horz" pos="1704" userDrawn="1">
          <p15:clr>
            <a:srgbClr val="FBAE40"/>
          </p15:clr>
        </p15:guide>
        <p15:guide id="3" pos="4196" userDrawn="1">
          <p15:clr>
            <a:srgbClr val="FBAE40"/>
          </p15:clr>
        </p15:guide>
        <p15:guide id="4" orient="horz" pos="2688" userDrawn="1">
          <p15:clr>
            <a:srgbClr val="FBAE40"/>
          </p15:clr>
        </p15:guide>
        <p15:guide id="5" orient="horz" pos="2335" userDrawn="1">
          <p15:clr>
            <a:srgbClr val="FBAE40"/>
          </p15:clr>
        </p15:guide>
        <p15:guide id="6" orient="horz" pos="2960" userDrawn="1">
          <p15:clr>
            <a:srgbClr val="FBAE40"/>
          </p15:clr>
        </p15:guide>
        <p15:guide id="7" orient="horz" pos="4144"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4" name="Agenda items placeholder"/>
          <p:cNvSpPr>
            <a:spLocks noGrp="1"/>
          </p:cNvSpPr>
          <p:nvPr>
            <p:ph type="body" sz="quarter" idx="10" hasCustomPrompt="1"/>
          </p:nvPr>
        </p:nvSpPr>
        <p:spPr>
          <a:xfrm>
            <a:off x="504000" y="1620000"/>
            <a:ext cx="11185200" cy="4716000"/>
          </a:xfrm>
        </p:spPr>
        <p:txBody>
          <a:bodyPr>
            <a:normAutofit/>
          </a:bodyPr>
          <a:lstStyle>
            <a:lvl1pPr marL="0" marR="0" indent="0" algn="l" defTabSz="1088558" rtl="0" eaLnBrk="1" fontAlgn="auto" latinLnBrk="0" hangingPunct="1">
              <a:lnSpc>
                <a:spcPct val="100000"/>
              </a:lnSpc>
              <a:spcBef>
                <a:spcPts val="3000"/>
              </a:spcBef>
              <a:spcAft>
                <a:spcPts val="0"/>
              </a:spcAft>
              <a:buClr>
                <a:schemeClr val="accent1"/>
              </a:buClr>
              <a:buSzPct val="80000"/>
              <a:buFontTx/>
              <a:buNone/>
              <a:tabLst/>
              <a:defRPr sz="2000" b="0"/>
            </a:lvl1pPr>
            <a:lvl2pPr marL="179964" marR="0" indent="-179964" algn="l" defTabSz="1088558" rtl="0" eaLnBrk="1" fontAlgn="auto" latinLnBrk="0" hangingPunct="1">
              <a:lnSpc>
                <a:spcPct val="100000"/>
              </a:lnSpc>
              <a:spcBef>
                <a:spcPts val="600"/>
              </a:spcBef>
              <a:spcAft>
                <a:spcPts val="0"/>
              </a:spcAft>
              <a:buClr>
                <a:schemeClr val="accent1"/>
              </a:buClr>
              <a:buSzPct val="100000"/>
              <a:buFont typeface="Wingdings" panose="05000000000000000000" pitchFamily="2" charset="2"/>
              <a:buChar char="§"/>
              <a:tabLst/>
              <a:defRPr sz="1800"/>
            </a:lvl2pPr>
            <a:lvl3pPr marL="359928" marR="0" indent="-179352" algn="l" defTabSz="1088558" rtl="0" eaLnBrk="1" fontAlgn="auto" latinLnBrk="0" hangingPunct="1">
              <a:lnSpc>
                <a:spcPct val="100000"/>
              </a:lnSpc>
              <a:spcBef>
                <a:spcPts val="400"/>
              </a:spcBef>
              <a:spcAft>
                <a:spcPts val="0"/>
              </a:spcAft>
              <a:buClr>
                <a:schemeClr val="tx1"/>
              </a:buClr>
              <a:buSzPct val="100000"/>
              <a:buFont typeface="Arial" pitchFamily="34" charset="0"/>
              <a:buChar char="–"/>
              <a:tabLst/>
              <a:defRPr sz="1800" baseline="0"/>
            </a:lvl3pPr>
            <a:lvl4pPr marL="539892" marR="0" indent="-179964" algn="l" defTabSz="1088558" rtl="0" eaLnBrk="1" fontAlgn="auto" latinLnBrk="0" hangingPunct="1">
              <a:lnSpc>
                <a:spcPct val="100000"/>
              </a:lnSpc>
              <a:spcBef>
                <a:spcPts val="250"/>
              </a:spcBef>
              <a:spcAft>
                <a:spcPts val="0"/>
              </a:spcAft>
              <a:buClr>
                <a:schemeClr val="tx1"/>
              </a:buClr>
              <a:buSzPct val="100000"/>
              <a:buFont typeface="Courier New" pitchFamily="49" charset="0"/>
              <a:buChar char="o"/>
              <a:tabLst/>
              <a:defRPr sz="1600"/>
            </a:lvl4pPr>
            <a:lvl5pPr>
              <a:buClr>
                <a:schemeClr val="accent2"/>
              </a:buClr>
              <a:buFont typeface="Arial" pitchFamily="34" charset="0"/>
              <a:buChar char="–"/>
              <a:defRPr/>
            </a:lvl5pPr>
          </a:lstStyle>
          <a:p>
            <a:pPr lvl="0"/>
            <a:r>
              <a:rPr lang="en-US" dirty="0"/>
              <a:t>Agenda Item/Divider Headline</a:t>
            </a:r>
          </a:p>
          <a:p>
            <a:pPr lvl="1"/>
            <a:r>
              <a:rPr lang="en-US" dirty="0"/>
              <a:t>Details</a:t>
            </a:r>
          </a:p>
        </p:txBody>
      </p:sp>
      <p:sp>
        <p:nvSpPr>
          <p:cNvPr id="3" name="Agenda title"/>
          <p:cNvSpPr>
            <a:spLocks noGrp="1"/>
          </p:cNvSpPr>
          <p:nvPr>
            <p:ph type="title" hasCustomPrompt="1"/>
          </p:nvPr>
        </p:nvSpPr>
        <p:spPr/>
        <p:txBody>
          <a:bodyPr/>
          <a:lstStyle>
            <a:lvl1pPr>
              <a:defRPr/>
            </a:lvl1pPr>
          </a:lstStyle>
          <a:p>
            <a:r>
              <a:rPr lang="en-US" dirty="0"/>
              <a:t>Agenda</a:t>
            </a:r>
          </a:p>
        </p:txBody>
      </p:sp>
    </p:spTree>
    <p:extLst>
      <p:ext uri="{BB962C8B-B14F-4D97-AF65-F5344CB8AC3E}">
        <p14:creationId xmlns:p14="http://schemas.microsoft.com/office/powerpoint/2010/main" val="1859360619"/>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1020" userDrawn="1">
          <p15:clr>
            <a:srgbClr val="FBAE40"/>
          </p15:clr>
        </p15:guide>
        <p15:guide id="3" pos="7364" userDrawn="1">
          <p15:clr>
            <a:srgbClr val="FBAE40"/>
          </p15:clr>
        </p15:guide>
        <p15:guide id="4" orient="horz" pos="316" userDrawn="1">
          <p15:clr>
            <a:srgbClr val="FBAE40"/>
          </p15:clr>
        </p15:guide>
        <p15:guide id="5" orient="horz" pos="551" userDrawn="1">
          <p15:clr>
            <a:srgbClr val="FBAE40"/>
          </p15:clr>
        </p15:guide>
        <p15:guide id="6" orient="horz" pos="3992"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Divider Page">
    <p:bg>
      <p:bgRef idx="1001">
        <a:schemeClr val="bg1"/>
      </p:bgRef>
    </p:bg>
    <p:spTree>
      <p:nvGrpSpPr>
        <p:cNvPr id="1" name=""/>
        <p:cNvGrpSpPr/>
        <p:nvPr/>
      </p:nvGrpSpPr>
      <p:grpSpPr>
        <a:xfrm>
          <a:off x="0" y="0"/>
          <a:ext cx="0" cy="0"/>
          <a:chOff x="0" y="0"/>
          <a:chExt cx="0" cy="0"/>
        </a:xfrm>
      </p:grpSpPr>
      <p:sp>
        <p:nvSpPr>
          <p:cNvPr id="2" name="Divider text"/>
          <p:cNvSpPr>
            <a:spLocks noGrp="1"/>
          </p:cNvSpPr>
          <p:nvPr>
            <p:ph type="ctrTitle" hasCustomPrompt="1"/>
          </p:nvPr>
        </p:nvSpPr>
        <p:spPr bwMode="black">
          <a:xfrm>
            <a:off x="504000" y="3090446"/>
            <a:ext cx="11185200" cy="677108"/>
          </a:xfrm>
        </p:spPr>
        <p:txBody>
          <a:bodyPr anchor="ctr" anchorCtr="0">
            <a:noAutofit/>
          </a:bodyPr>
          <a:lstStyle>
            <a:lvl1pPr>
              <a:defRPr sz="4400">
                <a:solidFill>
                  <a:schemeClr val="tx1"/>
                </a:solidFill>
                <a:latin typeface="+mj-lt"/>
              </a:defRPr>
            </a:lvl1pPr>
          </a:lstStyle>
          <a:p>
            <a:r>
              <a:rPr lang="en-US" dirty="0"/>
              <a:t>Divider page</a:t>
            </a:r>
            <a:endParaRPr lang="de-DE" dirty="0"/>
          </a:p>
        </p:txBody>
      </p:sp>
    </p:spTree>
    <p:extLst>
      <p:ext uri="{BB962C8B-B14F-4D97-AF65-F5344CB8AC3E}">
        <p14:creationId xmlns:p14="http://schemas.microsoft.com/office/powerpoint/2010/main" val="410952787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pos="317" userDrawn="1">
          <p15:clr>
            <a:srgbClr val="FBAE40"/>
          </p15:clr>
        </p15:guide>
        <p15:guide id="2" orient="horz" pos="2160" userDrawn="1">
          <p15:clr>
            <a:srgbClr val="FBAE40"/>
          </p15:clr>
        </p15:guide>
        <p15:guide id="3" pos="7364"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Page with Image">
    <p:bg>
      <p:bgRef idx="1001">
        <a:schemeClr val="bg1"/>
      </p:bgRef>
    </p:bg>
    <p:spTree>
      <p:nvGrpSpPr>
        <p:cNvPr id="1" name=""/>
        <p:cNvGrpSpPr/>
        <p:nvPr/>
      </p:nvGrpSpPr>
      <p:grpSpPr>
        <a:xfrm>
          <a:off x="0" y="0"/>
          <a:ext cx="0" cy="0"/>
          <a:chOff x="0" y="0"/>
          <a:chExt cx="0" cy="0"/>
        </a:xfrm>
      </p:grpSpPr>
      <p:sp>
        <p:nvSpPr>
          <p:cNvPr id="4" name="Divider image placeholder"/>
          <p:cNvSpPr>
            <a:spLocks noGrp="1"/>
          </p:cNvSpPr>
          <p:nvPr>
            <p:ph type="pic" sz="quarter" idx="12" hasCustomPrompt="1"/>
          </p:nvPr>
        </p:nvSpPr>
        <p:spPr bwMode="gray">
          <a:xfrm>
            <a:off x="1" y="3427200"/>
            <a:ext cx="12195175" cy="3430800"/>
          </a:xfrm>
          <a:noFill/>
        </p:spPr>
        <p:txBody>
          <a:bodyPr tIns="324000"/>
          <a:lstStyle>
            <a:lvl1pPr marL="0" marR="0" indent="0" algn="ctr" defTabSz="1088558" rtl="0" eaLnBrk="1" fontAlgn="auto" latinLnBrk="0" hangingPunct="1">
              <a:lnSpc>
                <a:spcPct val="100000"/>
              </a:lnSpc>
              <a:spcBef>
                <a:spcPts val="1200"/>
              </a:spcBef>
              <a:spcAft>
                <a:spcPts val="0"/>
              </a:spcAft>
              <a:buClr>
                <a:schemeClr val="accent1"/>
              </a:buClr>
              <a:buSzPct val="80000"/>
              <a:buFontTx/>
              <a:buNone/>
              <a:tabLst/>
              <a:defRPr sz="1600">
                <a:solidFill>
                  <a:schemeClr val="tx1"/>
                </a:solidFill>
              </a:defRPr>
            </a:lvl1pPr>
          </a:lstStyle>
          <a:p>
            <a:pPr marL="0" marR="0" lvl="0" indent="0" algn="ctr" defTabSz="1088558" rtl="0" eaLnBrk="1" fontAlgn="auto" latinLnBrk="0" hangingPunct="1">
              <a:lnSpc>
                <a:spcPct val="100000"/>
              </a:lnSpc>
              <a:spcBef>
                <a:spcPts val="1200"/>
              </a:spcBef>
              <a:spcAft>
                <a:spcPts val="0"/>
              </a:spcAft>
              <a:buClr>
                <a:schemeClr val="accent1"/>
              </a:buClr>
              <a:buSzPct val="80000"/>
              <a:buFontTx/>
              <a:buNone/>
              <a:tabLst/>
              <a:defRPr/>
            </a:pPr>
            <a:r>
              <a:rPr lang="en-US" dirty="0"/>
              <a:t>Placeholder for image and illustration</a:t>
            </a:r>
          </a:p>
        </p:txBody>
      </p:sp>
      <p:sp>
        <p:nvSpPr>
          <p:cNvPr id="2" name="Divider text"/>
          <p:cNvSpPr>
            <a:spLocks noGrp="1"/>
          </p:cNvSpPr>
          <p:nvPr>
            <p:ph type="ctrTitle" hasCustomPrompt="1"/>
          </p:nvPr>
        </p:nvSpPr>
        <p:spPr bwMode="black">
          <a:xfrm>
            <a:off x="504000" y="1375046"/>
            <a:ext cx="11185200" cy="677108"/>
          </a:xfrm>
        </p:spPr>
        <p:txBody>
          <a:bodyPr anchor="t" anchorCtr="0">
            <a:noAutofit/>
          </a:bodyPr>
          <a:lstStyle>
            <a:lvl1pPr>
              <a:defRPr sz="4400">
                <a:solidFill>
                  <a:schemeClr val="tx1"/>
                </a:solidFill>
                <a:latin typeface="+mj-lt"/>
              </a:defRPr>
            </a:lvl1pPr>
          </a:lstStyle>
          <a:p>
            <a:r>
              <a:rPr lang="en-US" dirty="0"/>
              <a:t>Divider page</a:t>
            </a:r>
            <a:endParaRPr lang="de-DE" dirty="0"/>
          </a:p>
        </p:txBody>
      </p:sp>
    </p:spTree>
    <p:extLst>
      <p:ext uri="{BB962C8B-B14F-4D97-AF65-F5344CB8AC3E}">
        <p14:creationId xmlns:p14="http://schemas.microsoft.com/office/powerpoint/2010/main" val="100898527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orient="horz" pos="2160" userDrawn="1">
          <p15:clr>
            <a:srgbClr val="FBAE40"/>
          </p15:clr>
        </p15:guide>
        <p15:guide id="2" pos="7364" userDrawn="1">
          <p15:clr>
            <a:srgbClr val="FBAE40"/>
          </p15:clr>
        </p15:guide>
        <p15:guide id="3" pos="317" userDrawn="1">
          <p15:clr>
            <a:srgbClr val="FBAE40"/>
          </p15:clr>
        </p15:guide>
        <p15:guide id="4" orient="horz" pos="865" userDrawn="1">
          <p15:clr>
            <a:srgbClr val="FBAE40"/>
          </p15:clr>
        </p15:guide>
        <p15:guide id="5" orient="horz" pos="1294"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466743634"/>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7364" userDrawn="1">
          <p15:clr>
            <a:srgbClr val="FBAE40"/>
          </p15:clr>
        </p15:guide>
        <p15:guide id="4" orient="horz" pos="551" userDrawn="1">
          <p15:clr>
            <a:srgbClr val="FBAE40"/>
          </p15:clr>
        </p15:guide>
        <p15:guide id="5" orient="horz" pos="3992"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3999" y="1620000"/>
            <a:ext cx="11186477"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129332223"/>
      </p:ext>
    </p:extLst>
  </p:cSld>
  <p:clrMapOvr>
    <a:masterClrMapping/>
  </p:clrMapOvr>
  <p:extLst>
    <p:ext uri="{DCECCB84-F9BA-43D5-87BE-67443E8EF086}">
      <p15:sldGuideLst xmlns:p15="http://schemas.microsoft.com/office/powerpoint/2012/main">
        <p15:guide id="1" pos="316" userDrawn="1">
          <p15:clr>
            <a:srgbClr val="FBAE40"/>
          </p15:clr>
        </p15:guide>
        <p15:guide id="2" orient="horz" pos="3991" userDrawn="1">
          <p15:clr>
            <a:srgbClr val="FBAE40"/>
          </p15:clr>
        </p15:guide>
        <p15:guide id="3" pos="7364" userDrawn="1">
          <p15:clr>
            <a:srgbClr val="FBAE40"/>
          </p15:clr>
        </p15:guide>
        <p15:guide id="4" orient="horz" pos="318" userDrawn="1">
          <p15:clr>
            <a:srgbClr val="FBAE40"/>
          </p15:clr>
        </p15:guide>
        <p15:guide id="5" orient="horz" pos="552" userDrawn="1">
          <p15:clr>
            <a:srgbClr val="FBAE40"/>
          </p15:clr>
        </p15:guide>
        <p15:guide id="6" orient="horz" pos="102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Text: 2 Columns">
    <p:spTree>
      <p:nvGrpSpPr>
        <p:cNvPr id="1" name=""/>
        <p:cNvGrpSpPr/>
        <p:nvPr/>
      </p:nvGrpSpPr>
      <p:grpSpPr>
        <a:xfrm>
          <a:off x="0" y="0"/>
          <a:ext cx="0" cy="0"/>
          <a:chOff x="0" y="0"/>
          <a:chExt cx="0" cy="0"/>
        </a:xfrm>
      </p:grpSpPr>
      <p:sp>
        <p:nvSpPr>
          <p:cNvPr id="5" name="Text placeholder - column 2"/>
          <p:cNvSpPr>
            <a:spLocks noGrp="1"/>
          </p:cNvSpPr>
          <p:nvPr>
            <p:ph type="body" sz="quarter" idx="11" hasCustomPrompt="1"/>
          </p:nvPr>
        </p:nvSpPr>
        <p:spPr>
          <a:xfrm>
            <a:off x="6362477"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4000"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30481451"/>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991" userDrawn="1">
          <p15:clr>
            <a:srgbClr val="FBAE40"/>
          </p15:clr>
        </p15:guide>
        <p15:guide id="3" pos="7364" userDrawn="1">
          <p15:clr>
            <a:srgbClr val="FBAE40"/>
          </p15:clr>
        </p15:guide>
        <p15:guide id="4" pos="3674" userDrawn="1">
          <p15:clr>
            <a:srgbClr val="FBAE40"/>
          </p15:clr>
        </p15:guide>
        <p15:guide id="5" pos="4007" userDrawn="1">
          <p15:clr>
            <a:srgbClr val="FBAE40"/>
          </p15:clr>
        </p15:guide>
        <p15:guide id="6" orient="horz" pos="317" userDrawn="1">
          <p15:clr>
            <a:srgbClr val="FBAE40"/>
          </p15:clr>
        </p15:guide>
        <p15:guide id="7" orient="horz" pos="551" userDrawn="1">
          <p15:clr>
            <a:srgbClr val="FBAE40"/>
          </p15:clr>
        </p15:guide>
        <p15:guide id="8" orient="horz" pos="102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Text: 3 Columns">
    <p:spTree>
      <p:nvGrpSpPr>
        <p:cNvPr id="1" name=""/>
        <p:cNvGrpSpPr/>
        <p:nvPr/>
      </p:nvGrpSpPr>
      <p:grpSpPr>
        <a:xfrm>
          <a:off x="0" y="0"/>
          <a:ext cx="0" cy="0"/>
          <a:chOff x="0" y="0"/>
          <a:chExt cx="0" cy="0"/>
        </a:xfrm>
      </p:grpSpPr>
      <p:sp>
        <p:nvSpPr>
          <p:cNvPr id="7" name="Text Placeholder - column 3"/>
          <p:cNvSpPr>
            <a:spLocks noGrp="1"/>
          </p:cNvSpPr>
          <p:nvPr>
            <p:ph type="body" sz="quarter" idx="13" hasCustomPrompt="1"/>
          </p:nvPr>
        </p:nvSpPr>
        <p:spPr>
          <a:xfrm>
            <a:off x="8126477"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 column 2"/>
          <p:cNvSpPr>
            <a:spLocks noGrp="1"/>
          </p:cNvSpPr>
          <p:nvPr>
            <p:ph type="body" sz="quarter" idx="12" hasCustomPrompt="1"/>
          </p:nvPr>
        </p:nvSpPr>
        <p:spPr>
          <a:xfrm>
            <a:off x="4315238"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 column 1"/>
          <p:cNvSpPr>
            <a:spLocks noGrp="1"/>
          </p:cNvSpPr>
          <p:nvPr>
            <p:ph type="body" sz="quarter" idx="10" hasCustomPrompt="1"/>
          </p:nvPr>
        </p:nvSpPr>
        <p:spPr>
          <a:xfrm>
            <a:off x="504000" y="1620000"/>
            <a:ext cx="3564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866416376"/>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2563" userDrawn="1">
          <p15:clr>
            <a:srgbClr val="FBAE40"/>
          </p15:clr>
        </p15:guide>
        <p15:guide id="4" pos="2717" userDrawn="1">
          <p15:clr>
            <a:srgbClr val="FBAE40"/>
          </p15:clr>
        </p15:guide>
        <p15:guide id="5" pos="4964" userDrawn="1">
          <p15:clr>
            <a:srgbClr val="FBAE40"/>
          </p15:clr>
        </p15:guide>
        <p15:guide id="6" pos="5119" userDrawn="1">
          <p15:clr>
            <a:srgbClr val="FBAE40"/>
          </p15:clr>
        </p15:guide>
        <p15:guide id="7" pos="7364" userDrawn="1">
          <p15:clr>
            <a:srgbClr val="FBAE40"/>
          </p15:clr>
        </p15:guide>
        <p15:guide id="8" orient="horz" pos="551" userDrawn="1">
          <p15:clr>
            <a:srgbClr val="FBAE40"/>
          </p15:clr>
        </p15:guide>
        <p15:guide id="9" orient="horz" pos="1020" userDrawn="1">
          <p15:clr>
            <a:srgbClr val="FBAE40"/>
          </p15:clr>
        </p15:guide>
        <p15:guide id="10" orient="horz" pos="399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 Columns - Text and Images">
    <p:spTree>
      <p:nvGrpSpPr>
        <p:cNvPr id="1" name=""/>
        <p:cNvGrpSpPr/>
        <p:nvPr/>
      </p:nvGrpSpPr>
      <p:grpSpPr>
        <a:xfrm>
          <a:off x="0" y="0"/>
          <a:ext cx="0" cy="0"/>
          <a:chOff x="0" y="0"/>
          <a:chExt cx="0" cy="0"/>
        </a:xfrm>
      </p:grpSpPr>
      <p:sp>
        <p:nvSpPr>
          <p:cNvPr id="17" name="Text placeholder 2"/>
          <p:cNvSpPr>
            <a:spLocks noGrp="1"/>
          </p:cNvSpPr>
          <p:nvPr>
            <p:ph type="body" sz="quarter" idx="13" hasCustomPrompt="1"/>
          </p:nvPr>
        </p:nvSpPr>
        <p:spPr>
          <a:xfrm>
            <a:off x="6362477" y="4770000"/>
            <a:ext cx="5328000" cy="156600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2"/>
          <p:cNvSpPr>
            <a:spLocks noGrp="1"/>
          </p:cNvSpPr>
          <p:nvPr>
            <p:ph type="pic" sz="quarter" idx="14" hasCustomPrompt="1"/>
          </p:nvPr>
        </p:nvSpPr>
        <p:spPr bwMode="gray">
          <a:xfrm>
            <a:off x="6362477" y="1620000"/>
            <a:ext cx="5328000" cy="2631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4000" y="4770000"/>
            <a:ext cx="5328000" cy="156600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4000" y="1620000"/>
            <a:ext cx="5328000" cy="2631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504941297"/>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1020" userDrawn="1">
          <p15:clr>
            <a:srgbClr val="FBAE40"/>
          </p15:clr>
        </p15:guide>
        <p15:guide id="5" orient="horz" pos="2678" userDrawn="1">
          <p15:clr>
            <a:srgbClr val="FBAE40"/>
          </p15:clr>
        </p15:guide>
        <p15:guide id="6" orient="horz" pos="3004" userDrawn="1">
          <p15:clr>
            <a:srgbClr val="FBAE40"/>
          </p15:clr>
        </p15:guide>
        <p15:guide id="7" orient="horz" pos="3991" userDrawn="1">
          <p15:clr>
            <a:srgbClr val="FBAE40"/>
          </p15:clr>
        </p15:guide>
        <p15:guide id="8" pos="3682" userDrawn="1">
          <p15:clr>
            <a:srgbClr val="FBAE40"/>
          </p15:clr>
        </p15:guide>
        <p15:guide id="9" pos="4000" userDrawn="1">
          <p15:clr>
            <a:srgbClr val="FBAE40"/>
          </p15:clr>
        </p15:guide>
        <p15:guide id="10" pos="7364"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3 Columns - Text and Images">
    <p:spTree>
      <p:nvGrpSpPr>
        <p:cNvPr id="1" name=""/>
        <p:cNvGrpSpPr/>
        <p:nvPr/>
      </p:nvGrpSpPr>
      <p:grpSpPr>
        <a:xfrm>
          <a:off x="0" y="0"/>
          <a:ext cx="0" cy="0"/>
          <a:chOff x="0" y="0"/>
          <a:chExt cx="0" cy="0"/>
        </a:xfrm>
      </p:grpSpPr>
      <p:sp>
        <p:nvSpPr>
          <p:cNvPr id="17" name="Text placeholder 3"/>
          <p:cNvSpPr>
            <a:spLocks noGrp="1"/>
          </p:cNvSpPr>
          <p:nvPr>
            <p:ph type="body" sz="quarter" idx="13" hasCustomPrompt="1"/>
          </p:nvPr>
        </p:nvSpPr>
        <p:spPr>
          <a:xfrm>
            <a:off x="8299277"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3"/>
          <p:cNvSpPr>
            <a:spLocks noGrp="1"/>
          </p:cNvSpPr>
          <p:nvPr>
            <p:ph type="pic" sz="quarter" idx="14" hasCustomPrompt="1"/>
          </p:nvPr>
        </p:nvSpPr>
        <p:spPr bwMode="gray">
          <a:xfrm>
            <a:off x="8299277"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9" name="Text placeholder 2"/>
          <p:cNvSpPr>
            <a:spLocks noGrp="1"/>
          </p:cNvSpPr>
          <p:nvPr>
            <p:ph type="body" sz="quarter" idx="15" hasCustomPrompt="1"/>
          </p:nvPr>
        </p:nvSpPr>
        <p:spPr>
          <a:xfrm>
            <a:off x="4401639"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2"/>
          <p:cNvSpPr>
            <a:spLocks noGrp="1"/>
          </p:cNvSpPr>
          <p:nvPr>
            <p:ph type="pic" sz="quarter" idx="16" hasCustomPrompt="1"/>
          </p:nvPr>
        </p:nvSpPr>
        <p:spPr bwMode="gray">
          <a:xfrm>
            <a:off x="4401639"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3" name="Text placeholder 1"/>
          <p:cNvSpPr>
            <a:spLocks noGrp="1"/>
          </p:cNvSpPr>
          <p:nvPr>
            <p:ph type="body" sz="quarter" idx="10" hasCustomPrompt="1"/>
          </p:nvPr>
        </p:nvSpPr>
        <p:spPr>
          <a:xfrm>
            <a:off x="504000" y="4354921"/>
            <a:ext cx="3391200" cy="1981079"/>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1"/>
          <p:cNvSpPr>
            <a:spLocks noGrp="1"/>
          </p:cNvSpPr>
          <p:nvPr>
            <p:ph type="pic" sz="quarter" idx="12" hasCustomPrompt="1"/>
          </p:nvPr>
        </p:nvSpPr>
        <p:spPr bwMode="gray">
          <a:xfrm>
            <a:off x="504000" y="1620000"/>
            <a:ext cx="3391200" cy="2232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727667599"/>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pos="2455" userDrawn="1">
          <p15:clr>
            <a:srgbClr val="FBAE40"/>
          </p15:clr>
        </p15:guide>
        <p15:guide id="4" pos="2773" userDrawn="1">
          <p15:clr>
            <a:srgbClr val="FBAE40"/>
          </p15:clr>
        </p15:guide>
        <p15:guide id="5" pos="4910" userDrawn="1">
          <p15:clr>
            <a:srgbClr val="FBAE40"/>
          </p15:clr>
        </p15:guide>
        <p15:guide id="6" pos="5227" userDrawn="1">
          <p15:clr>
            <a:srgbClr val="FBAE40"/>
          </p15:clr>
        </p15:guide>
        <p15:guide id="7" pos="7364" userDrawn="1">
          <p15:clr>
            <a:srgbClr val="FBAE40"/>
          </p15:clr>
        </p15:guide>
        <p15:guide id="8" orient="horz" pos="551" userDrawn="1">
          <p15:clr>
            <a:srgbClr val="FBAE40"/>
          </p15:clr>
        </p15:guide>
        <p15:guide id="9" orient="horz" pos="1020" userDrawn="1">
          <p15:clr>
            <a:srgbClr val="FBAE40"/>
          </p15:clr>
        </p15:guide>
        <p15:guide id="10" orient="horz" pos="2428" userDrawn="1">
          <p15:clr>
            <a:srgbClr val="FBAE40"/>
          </p15:clr>
        </p15:guide>
        <p15:guide id="11" orient="horz" pos="2743" userDrawn="1">
          <p15:clr>
            <a:srgbClr val="FBAE40"/>
          </p15:clr>
        </p15:guide>
        <p15:guide id="12" orient="horz" pos="3991"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 Columns - Text and Images">
    <p:spTree>
      <p:nvGrpSpPr>
        <p:cNvPr id="1" name=""/>
        <p:cNvGrpSpPr/>
        <p:nvPr/>
      </p:nvGrpSpPr>
      <p:grpSpPr>
        <a:xfrm>
          <a:off x="0" y="0"/>
          <a:ext cx="0" cy="0"/>
          <a:chOff x="0" y="0"/>
          <a:chExt cx="0" cy="0"/>
        </a:xfrm>
      </p:grpSpPr>
      <p:sp>
        <p:nvSpPr>
          <p:cNvPr id="3" name="Text placeholder - column 2"/>
          <p:cNvSpPr>
            <a:spLocks noGrp="1"/>
          </p:cNvSpPr>
          <p:nvPr>
            <p:ph type="body" sz="quarter" idx="10" hasCustomPrompt="1"/>
          </p:nvPr>
        </p:nvSpPr>
        <p:spPr>
          <a:xfrm>
            <a:off x="504000" y="3878220"/>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5" name="Picture Placeholder 4"/>
          <p:cNvSpPr>
            <a:spLocks noGrp="1"/>
          </p:cNvSpPr>
          <p:nvPr>
            <p:ph type="pic" sz="quarter" idx="12" hasCustomPrompt="1"/>
          </p:nvPr>
        </p:nvSpPr>
        <p:spPr bwMode="gray">
          <a:xfrm>
            <a:off x="504000"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17" name="Text placeholder - column 2"/>
          <p:cNvSpPr>
            <a:spLocks noGrp="1"/>
          </p:cNvSpPr>
          <p:nvPr>
            <p:ph type="body" sz="quarter" idx="13" hasCustomPrompt="1"/>
          </p:nvPr>
        </p:nvSpPr>
        <p:spPr>
          <a:xfrm>
            <a:off x="9274877"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8" name="Picture Placeholder 4"/>
          <p:cNvSpPr>
            <a:spLocks noGrp="1"/>
          </p:cNvSpPr>
          <p:nvPr>
            <p:ph type="pic" sz="quarter" idx="14" hasCustomPrompt="1"/>
          </p:nvPr>
        </p:nvSpPr>
        <p:spPr bwMode="gray">
          <a:xfrm>
            <a:off x="9274877"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9" name="Text placeholder - column 2"/>
          <p:cNvSpPr>
            <a:spLocks noGrp="1"/>
          </p:cNvSpPr>
          <p:nvPr>
            <p:ph type="body" sz="quarter" idx="15" hasCustomPrompt="1"/>
          </p:nvPr>
        </p:nvSpPr>
        <p:spPr>
          <a:xfrm>
            <a:off x="3427626"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0" name="Picture Placeholder 4"/>
          <p:cNvSpPr>
            <a:spLocks noGrp="1"/>
          </p:cNvSpPr>
          <p:nvPr>
            <p:ph type="pic" sz="quarter" idx="16" hasCustomPrompt="1"/>
          </p:nvPr>
        </p:nvSpPr>
        <p:spPr bwMode="gray">
          <a:xfrm>
            <a:off x="3427626"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13" name="Text placeholder - column 2"/>
          <p:cNvSpPr>
            <a:spLocks noGrp="1"/>
          </p:cNvSpPr>
          <p:nvPr>
            <p:ph type="body" sz="quarter" idx="17" hasCustomPrompt="1"/>
          </p:nvPr>
        </p:nvSpPr>
        <p:spPr>
          <a:xfrm>
            <a:off x="6351252" y="3878221"/>
            <a:ext cx="2415600" cy="2457780"/>
          </a:xfrm>
        </p:spPr>
        <p:txBody>
          <a:bodyPr/>
          <a:lstStyle>
            <a:lvl1pPr>
              <a:spcBef>
                <a:spcPts val="600"/>
              </a:spcBef>
              <a:defRPr sz="1800"/>
            </a:lvl1pPr>
            <a:lvl2pPr>
              <a:defRPr sz="1600"/>
            </a:lvl2pPr>
            <a:lvl3pPr>
              <a:defRPr sz="1400"/>
            </a:lvl3pPr>
          </a:lstStyle>
          <a:p>
            <a:pPr lvl="0"/>
            <a:r>
              <a:rPr lang="en-US" noProof="0" dirty="0"/>
              <a:t>First level</a:t>
            </a:r>
          </a:p>
          <a:p>
            <a:pPr lvl="1"/>
            <a:r>
              <a:rPr lang="en-US" dirty="0"/>
              <a:t>Second level</a:t>
            </a:r>
          </a:p>
          <a:p>
            <a:pPr lvl="2"/>
            <a:r>
              <a:rPr lang="en-US" dirty="0"/>
              <a:t>Third level</a:t>
            </a:r>
          </a:p>
        </p:txBody>
      </p:sp>
      <p:sp>
        <p:nvSpPr>
          <p:cNvPr id="14" name="Picture Placeholder 4"/>
          <p:cNvSpPr>
            <a:spLocks noGrp="1"/>
          </p:cNvSpPr>
          <p:nvPr>
            <p:ph type="pic" sz="quarter" idx="18" hasCustomPrompt="1"/>
          </p:nvPr>
        </p:nvSpPr>
        <p:spPr bwMode="gray">
          <a:xfrm>
            <a:off x="6351252" y="1620000"/>
            <a:ext cx="2415600" cy="1728000"/>
          </a:xfrm>
          <a:noFill/>
        </p:spPr>
        <p:txBody>
          <a:bodyPr vert="horz" lIns="0" tIns="180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 or pictogram</a:t>
            </a:r>
            <a:endParaRPr lang="de-DE" dirty="0"/>
          </a:p>
        </p:txBody>
      </p:sp>
      <p:sp>
        <p:nvSpPr>
          <p:cNvPr id="2"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80594478"/>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1021" userDrawn="1">
          <p15:clr>
            <a:srgbClr val="FBAE40"/>
          </p15:clr>
        </p15:guide>
        <p15:guide id="5" orient="horz" pos="2110" userDrawn="1">
          <p15:clr>
            <a:srgbClr val="FBAE40"/>
          </p15:clr>
        </p15:guide>
        <p15:guide id="6" orient="horz" pos="2442" userDrawn="1">
          <p15:clr>
            <a:srgbClr val="FBAE40"/>
          </p15:clr>
        </p15:guide>
        <p15:guide id="7" orient="horz" pos="3990" userDrawn="1">
          <p15:clr>
            <a:srgbClr val="FBAE40"/>
          </p15:clr>
        </p15:guide>
        <p15:guide id="8" pos="1840" userDrawn="1">
          <p15:clr>
            <a:srgbClr val="FBAE40"/>
          </p15:clr>
        </p15:guide>
        <p15:guide id="9" pos="2159" userDrawn="1">
          <p15:clr>
            <a:srgbClr val="FBAE40"/>
          </p15:clr>
        </p15:guide>
        <p15:guide id="10" pos="3683" userDrawn="1">
          <p15:clr>
            <a:srgbClr val="FBAE40"/>
          </p15:clr>
        </p15:guide>
        <p15:guide id="11" pos="4000" userDrawn="1">
          <p15:clr>
            <a:srgbClr val="FBAE40"/>
          </p15:clr>
        </p15:guide>
        <p15:guide id="12" pos="5525" userDrawn="1">
          <p15:clr>
            <a:srgbClr val="FBAE40"/>
          </p15:clr>
        </p15:guide>
        <p15:guide id="13" pos="5842" userDrawn="1">
          <p15:clr>
            <a:srgbClr val="FBAE40"/>
          </p15:clr>
        </p15:guide>
        <p15:guide id="14" pos="7364"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4000" y="1800000"/>
            <a:ext cx="11185200" cy="3285032"/>
          </a:xfrm>
        </p:spPr>
        <p:txBody>
          <a:bodyPr/>
          <a:lstStyle>
            <a:lvl1pPr marL="395921" indent="-395921">
              <a:lnSpc>
                <a:spcPct val="90000"/>
              </a:lnSpc>
              <a:spcBef>
                <a:spcPts val="600"/>
              </a:spcBef>
              <a:defRPr sz="5999" b="1"/>
            </a:lvl1pPr>
            <a:lvl2pPr marL="395921" indent="0">
              <a:buNone/>
              <a:defRPr sz="1600"/>
            </a:lvl2pPr>
          </a:lstStyle>
          <a:p>
            <a:pPr lvl="0"/>
            <a:r>
              <a:rPr lang="en-US" noProof="0" dirty="0"/>
              <a:t>“Quote goes here </a:t>
            </a:r>
            <a:br>
              <a:rPr lang="en-US" noProof="0" dirty="0"/>
            </a:br>
            <a:r>
              <a:rPr lang="en-US" noProof="0" dirty="0"/>
              <a:t>and here.”</a:t>
            </a:r>
          </a:p>
          <a:p>
            <a:pPr lvl="1"/>
            <a:r>
              <a:rPr lang="en-US" noProof="0" dirty="0"/>
              <a:t>Source</a:t>
            </a:r>
          </a:p>
        </p:txBody>
      </p:sp>
    </p:spTree>
    <p:extLst>
      <p:ext uri="{BB962C8B-B14F-4D97-AF65-F5344CB8AC3E}">
        <p14:creationId xmlns:p14="http://schemas.microsoft.com/office/powerpoint/2010/main" val="932785900"/>
      </p:ext>
    </p:extLst>
  </p:cSld>
  <p:clrMapOvr>
    <a:masterClrMapping/>
  </p:clrMapOvr>
  <p:extLst>
    <p:ext uri="{DCECCB84-F9BA-43D5-87BE-67443E8EF086}">
      <p15:sldGuideLst xmlns:p15="http://schemas.microsoft.com/office/powerpoint/2012/main">
        <p15:guide id="1" pos="317" userDrawn="1">
          <p15:clr>
            <a:srgbClr val="FBAE40"/>
          </p15:clr>
        </p15:guide>
        <p15:guide id="4" orient="horz" pos="1133" userDrawn="1">
          <p15:clr>
            <a:srgbClr val="FBAE40"/>
          </p15:clr>
        </p15:guide>
        <p15:guide id="5" orient="horz" pos="3204" userDrawn="1">
          <p15:clr>
            <a:srgbClr val="FBAE40"/>
          </p15:clr>
        </p15:guide>
        <p15:guide id="6" pos="7363"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Text with Image 1/3">
    <p:spTree>
      <p:nvGrpSpPr>
        <p:cNvPr id="1" name=""/>
        <p:cNvGrpSpPr/>
        <p:nvPr/>
      </p:nvGrpSpPr>
      <p:grpSpPr>
        <a:xfrm>
          <a:off x="0" y="0"/>
          <a:ext cx="0" cy="0"/>
          <a:chOff x="0" y="0"/>
          <a:chExt cx="0" cy="0"/>
        </a:xfrm>
      </p:grpSpPr>
      <p:sp>
        <p:nvSpPr>
          <p:cNvPr id="5" name="Picture Placeholder 1/3 right"/>
          <p:cNvSpPr>
            <a:spLocks noGrp="1"/>
          </p:cNvSpPr>
          <p:nvPr>
            <p:ph type="pic" sz="quarter" idx="10" hasCustomPrompt="1"/>
          </p:nvPr>
        </p:nvSpPr>
        <p:spPr bwMode="gray">
          <a:xfrm>
            <a:off x="8127175" y="0"/>
            <a:ext cx="4068000"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
        <p:nvSpPr>
          <p:cNvPr id="7" name="Text Placeholder"/>
          <p:cNvSpPr>
            <a:spLocks noGrp="1"/>
          </p:cNvSpPr>
          <p:nvPr>
            <p:ph type="body" sz="quarter" idx="11" hasCustomPrompt="1"/>
          </p:nvPr>
        </p:nvSpPr>
        <p:spPr bwMode="black">
          <a:xfrm>
            <a:off x="503999" y="1620000"/>
            <a:ext cx="7092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de-DE" dirty="0"/>
          </a:p>
        </p:txBody>
      </p:sp>
      <p:sp>
        <p:nvSpPr>
          <p:cNvPr id="3" name="Title"/>
          <p:cNvSpPr>
            <a:spLocks noGrp="1"/>
          </p:cNvSpPr>
          <p:nvPr>
            <p:ph type="title" hasCustomPrompt="1"/>
          </p:nvPr>
        </p:nvSpPr>
        <p:spPr>
          <a:xfrm>
            <a:off x="504001" y="504000"/>
            <a:ext cx="7092000"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425020262"/>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991" userDrawn="1">
          <p15:clr>
            <a:srgbClr val="FBAE40"/>
          </p15:clr>
        </p15:guide>
        <p15:guide id="3" pos="4786" userDrawn="1">
          <p15:clr>
            <a:srgbClr val="FBAE40"/>
          </p15:clr>
        </p15:guide>
        <p15:guide id="4" pos="5119" userDrawn="1">
          <p15:clr>
            <a:srgbClr val="FBAE40"/>
          </p15:clr>
        </p15:guide>
        <p15:guide id="5" orient="horz" pos="317" userDrawn="1">
          <p15:clr>
            <a:srgbClr val="FBAE40"/>
          </p15:clr>
        </p15:guide>
        <p15:guide id="6" orient="horz" pos="551" userDrawn="1">
          <p15:clr>
            <a:srgbClr val="FBAE40"/>
          </p15:clr>
        </p15:guide>
        <p15:guide id="7" orient="horz" pos="102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Text with Image 1/2">
    <p:spTree>
      <p:nvGrpSpPr>
        <p:cNvPr id="1" name=""/>
        <p:cNvGrpSpPr/>
        <p:nvPr/>
      </p:nvGrpSpPr>
      <p:grpSpPr>
        <a:xfrm>
          <a:off x="0" y="0"/>
          <a:ext cx="0" cy="0"/>
          <a:chOff x="0" y="0"/>
          <a:chExt cx="0" cy="0"/>
        </a:xfrm>
      </p:grpSpPr>
      <p:sp>
        <p:nvSpPr>
          <p:cNvPr id="5" name="Picture Placeholder 1/2 right"/>
          <p:cNvSpPr>
            <a:spLocks noGrp="1"/>
          </p:cNvSpPr>
          <p:nvPr>
            <p:ph type="pic" sz="quarter" idx="10" hasCustomPrompt="1"/>
          </p:nvPr>
        </p:nvSpPr>
        <p:spPr bwMode="gray">
          <a:xfrm>
            <a:off x="6097588" y="0"/>
            <a:ext cx="6097587"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
        <p:nvSpPr>
          <p:cNvPr id="7" name="Text Placeholder 1/2"/>
          <p:cNvSpPr>
            <a:spLocks noGrp="1"/>
          </p:cNvSpPr>
          <p:nvPr>
            <p:ph type="body" sz="quarter" idx="11" hasCustomPrompt="1"/>
          </p:nvPr>
        </p:nvSpPr>
        <p:spPr bwMode="black">
          <a:xfrm>
            <a:off x="503999" y="1620000"/>
            <a:ext cx="5112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endParaRPr lang="de-DE" dirty="0"/>
          </a:p>
        </p:txBody>
      </p:sp>
      <p:sp>
        <p:nvSpPr>
          <p:cNvPr id="2" name="Title"/>
          <p:cNvSpPr>
            <a:spLocks noGrp="1"/>
          </p:cNvSpPr>
          <p:nvPr>
            <p:ph type="title" hasCustomPrompt="1"/>
          </p:nvPr>
        </p:nvSpPr>
        <p:spPr>
          <a:xfrm>
            <a:off x="504001" y="504000"/>
            <a:ext cx="5112000"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552787710"/>
      </p:ext>
    </p:extLst>
  </p:cSld>
  <p:clrMapOvr>
    <a:masterClrMapping/>
  </p:clrMapOvr>
  <p:extLst>
    <p:ext uri="{DCECCB84-F9BA-43D5-87BE-67443E8EF086}">
      <p15:sldGuideLst xmlns:p15="http://schemas.microsoft.com/office/powerpoint/2012/main">
        <p15:guide id="1" pos="3841" userDrawn="1">
          <p15:clr>
            <a:srgbClr val="FBAE40"/>
          </p15:clr>
        </p15:guide>
        <p15:guide id="2" orient="horz" pos="317" userDrawn="1">
          <p15:clr>
            <a:srgbClr val="FBAE40"/>
          </p15:clr>
        </p15:guide>
        <p15:guide id="3" orient="horz" pos="551" userDrawn="1">
          <p15:clr>
            <a:srgbClr val="FBAE40"/>
          </p15:clr>
        </p15:guide>
        <p15:guide id="4" orient="horz" pos="1020" userDrawn="1">
          <p15:clr>
            <a:srgbClr val="FBAE40"/>
          </p15:clr>
        </p15:guide>
        <p15:guide id="5" orient="horz" pos="3991" userDrawn="1">
          <p15:clr>
            <a:srgbClr val="FBAE40"/>
          </p15:clr>
        </p15:guide>
        <p15:guide id="6" pos="3538" userDrawn="1">
          <p15:clr>
            <a:srgbClr val="FBAE40"/>
          </p15:clr>
        </p15:guide>
        <p15:guide id="7" pos="317"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Full Bleed Image ">
    <p:spTree>
      <p:nvGrpSpPr>
        <p:cNvPr id="1" name=""/>
        <p:cNvGrpSpPr/>
        <p:nvPr/>
      </p:nvGrpSpPr>
      <p:grpSpPr>
        <a:xfrm>
          <a:off x="0" y="0"/>
          <a:ext cx="0" cy="0"/>
          <a:chOff x="0" y="0"/>
          <a:chExt cx="0" cy="0"/>
        </a:xfrm>
      </p:grpSpPr>
      <p:sp>
        <p:nvSpPr>
          <p:cNvPr id="5" name="Picture Placeholder"/>
          <p:cNvSpPr>
            <a:spLocks noGrp="1"/>
          </p:cNvSpPr>
          <p:nvPr>
            <p:ph type="pic" sz="quarter" idx="10" hasCustomPrompt="1"/>
          </p:nvPr>
        </p:nvSpPr>
        <p:spPr bwMode="gray">
          <a:xfrm>
            <a:off x="1" y="0"/>
            <a:ext cx="12195175" cy="6858000"/>
          </a:xfrm>
          <a:noFill/>
        </p:spPr>
        <p:txBody>
          <a:bodyPr vert="horz" lIns="0" tIns="2448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image</a:t>
            </a:r>
            <a:endParaRPr lang="de-DE" dirty="0"/>
          </a:p>
        </p:txBody>
      </p:sp>
    </p:spTree>
    <p:extLst>
      <p:ext uri="{BB962C8B-B14F-4D97-AF65-F5344CB8AC3E}">
        <p14:creationId xmlns:p14="http://schemas.microsoft.com/office/powerpoint/2010/main" val="41397911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xt and Screenshot">
    <p:spTree>
      <p:nvGrpSpPr>
        <p:cNvPr id="1" name=""/>
        <p:cNvGrpSpPr/>
        <p:nvPr/>
      </p:nvGrpSpPr>
      <p:grpSpPr>
        <a:xfrm>
          <a:off x="0" y="0"/>
          <a:ext cx="0" cy="0"/>
          <a:chOff x="0" y="0"/>
          <a:chExt cx="0" cy="0"/>
        </a:xfrm>
      </p:grpSpPr>
      <p:sp>
        <p:nvSpPr>
          <p:cNvPr id="5" name="Picture Placeholder"/>
          <p:cNvSpPr>
            <a:spLocks noGrp="1"/>
          </p:cNvSpPr>
          <p:nvPr>
            <p:ph type="pic" sz="quarter" idx="13" hasCustomPrompt="1"/>
          </p:nvPr>
        </p:nvSpPr>
        <p:spPr bwMode="gray">
          <a:xfrm>
            <a:off x="6362477" y="1620000"/>
            <a:ext cx="5328000" cy="4716000"/>
          </a:xfrm>
          <a:noFill/>
        </p:spPr>
        <p:txBody>
          <a:bodyPr vert="horz" lIns="0" tIns="1512000" rIns="0" bIns="0" rtlCol="0" anchor="t" anchorCtr="0">
            <a:noAutofit/>
          </a:bodyPr>
          <a:lstStyle>
            <a:lvl1pPr marL="0" indent="0" algn="ctr" defTabSz="1088558" rtl="0" eaLnBrk="1" latinLnBrk="0" hangingPunct="1">
              <a:spcBef>
                <a:spcPts val="1929"/>
              </a:spcBef>
              <a:buClr>
                <a:schemeClr val="accent1"/>
              </a:buClr>
              <a:buSzPct val="80000"/>
              <a:buFontTx/>
              <a:buNone/>
              <a:defRPr lang="de-DE" sz="1600" b="0" kern="1200" dirty="0">
                <a:solidFill>
                  <a:schemeClr val="tx1"/>
                </a:solidFill>
                <a:latin typeface="+mn-lt"/>
                <a:ea typeface="+mn-ea"/>
                <a:cs typeface="+mn-cs"/>
              </a:defRPr>
            </a:lvl1pPr>
          </a:lstStyle>
          <a:p>
            <a:r>
              <a:rPr lang="en-US" dirty="0"/>
              <a:t>Click icon to add screenshot</a:t>
            </a:r>
            <a:endParaRPr lang="de-DE" dirty="0"/>
          </a:p>
        </p:txBody>
      </p:sp>
      <p:sp>
        <p:nvSpPr>
          <p:cNvPr id="4" name="Text Placeholder"/>
          <p:cNvSpPr>
            <a:spLocks noGrp="1"/>
          </p:cNvSpPr>
          <p:nvPr>
            <p:ph type="body" sz="quarter" idx="10" hasCustomPrompt="1"/>
          </p:nvPr>
        </p:nvSpPr>
        <p:spPr>
          <a:xfrm>
            <a:off x="504000" y="1620000"/>
            <a:ext cx="5328000"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1287227243"/>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1020" userDrawn="1">
          <p15:clr>
            <a:srgbClr val="FBAE40"/>
          </p15:clr>
        </p15:guide>
        <p15:guide id="3" pos="3674" userDrawn="1">
          <p15:clr>
            <a:srgbClr val="FBAE40"/>
          </p15:clr>
        </p15:guide>
        <p15:guide id="4" pos="4008" userDrawn="1">
          <p15:clr>
            <a:srgbClr val="FBAE40"/>
          </p15:clr>
        </p15:guide>
        <p15:guide id="5" pos="7364" userDrawn="1">
          <p15:clr>
            <a:srgbClr val="FBAE40"/>
          </p15:clr>
        </p15:guide>
        <p15:guide id="6" orient="horz" pos="317" userDrawn="1">
          <p15:clr>
            <a:srgbClr val="FBAE40"/>
          </p15:clr>
        </p15:guide>
        <p15:guide id="7" orient="horz" pos="551" userDrawn="1">
          <p15:clr>
            <a:srgbClr val="FBAE40"/>
          </p15:clr>
        </p15:guide>
        <p15:guide id="8" orient="horz" pos="3991"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Content Placeholder"/>
          <p:cNvSpPr>
            <a:spLocks noGrp="1"/>
          </p:cNvSpPr>
          <p:nvPr>
            <p:ph idx="1" hasCustomPrompt="1"/>
          </p:nvPr>
        </p:nvSpPr>
        <p:spPr bwMode="gray">
          <a:xfrm>
            <a:off x="504000" y="1620000"/>
            <a:ext cx="11185200" cy="4716000"/>
          </a:xfrm>
          <a:noFill/>
        </p:spPr>
        <p:txBody>
          <a:bodyPr tIns="1368000"/>
          <a:lstStyle>
            <a:lvl1pPr algn="ctr">
              <a:defRPr sz="1400" b="0"/>
            </a:lvl1pPr>
          </a:lstStyle>
          <a:p>
            <a:pPr lvl="0"/>
            <a:r>
              <a:rPr lang="en-US" dirty="0"/>
              <a:t>Click to add content</a:t>
            </a:r>
          </a:p>
        </p:txBody>
      </p:sp>
      <p:sp>
        <p:nvSpPr>
          <p:cNvPr id="2"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4186098743"/>
      </p:ext>
    </p:extLst>
  </p:cSld>
  <p:clrMapOvr>
    <a:masterClrMapping/>
  </p:clrMapOvr>
  <p:extLst>
    <p:ext uri="{DCECCB84-F9BA-43D5-87BE-67443E8EF086}">
      <p15:sldGuideLst xmlns:p15="http://schemas.microsoft.com/office/powerpoint/2012/main">
        <p15:guide id="1" pos="317" userDrawn="1">
          <p15:clr>
            <a:srgbClr val="FBAE40"/>
          </p15:clr>
        </p15:guide>
        <p15:guide id="2" orient="horz" pos="317" userDrawn="1">
          <p15:clr>
            <a:srgbClr val="FBAE40"/>
          </p15:clr>
        </p15:guide>
        <p15:guide id="3" orient="horz" pos="551" userDrawn="1">
          <p15:clr>
            <a:srgbClr val="FBAE40"/>
          </p15:clr>
        </p15:guide>
        <p15:guide id="4" orient="horz" pos="1020" userDrawn="1">
          <p15:clr>
            <a:srgbClr val="FBAE40"/>
          </p15:clr>
        </p15:guide>
        <p15:guide id="5" orient="horz" pos="3991" userDrawn="1">
          <p15:clr>
            <a:srgbClr val="FBAE40"/>
          </p15:clr>
        </p15:guide>
        <p15:guide id="6" pos="7364"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342181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hank You and Contact Information">
    <p:bg>
      <p:bgRef idx="1001">
        <a:schemeClr val="bg1"/>
      </p:bgRef>
    </p:bg>
    <p:spTree>
      <p:nvGrpSpPr>
        <p:cNvPr id="1" name=""/>
        <p:cNvGrpSpPr/>
        <p:nvPr/>
      </p:nvGrpSpPr>
      <p:grpSpPr>
        <a:xfrm>
          <a:off x="0" y="0"/>
          <a:ext cx="0" cy="0"/>
          <a:chOff x="0" y="0"/>
          <a:chExt cx="0" cy="0"/>
        </a:xfrm>
      </p:grpSpPr>
      <p:pic>
        <p:nvPicPr>
          <p:cNvPr id="7" name="SAP Logo" descr="SAP Logo" title="SAP Logo"/>
          <p:cNvPicPr>
            <a:picLocks noChangeAspect="1"/>
          </p:cNvPicPr>
          <p:nvPr userDrawn="1"/>
        </p:nvPicPr>
        <p:blipFill>
          <a:blip r:embed="rId2"/>
          <a:stretch>
            <a:fillRect/>
          </a:stretch>
        </p:blipFill>
        <p:spPr>
          <a:xfrm>
            <a:off x="9725565" y="5994000"/>
            <a:ext cx="1963635" cy="360000"/>
          </a:xfrm>
          <a:prstGeom prst="rect">
            <a:avLst/>
          </a:prstGeom>
        </p:spPr>
      </p:pic>
      <p:sp>
        <p:nvSpPr>
          <p:cNvPr id="2" name="Thank you"/>
          <p:cNvSpPr>
            <a:spLocks noGrp="1"/>
          </p:cNvSpPr>
          <p:nvPr>
            <p:ph type="ctrTitle" hasCustomPrompt="1"/>
          </p:nvPr>
        </p:nvSpPr>
        <p:spPr bwMode="gray">
          <a:xfrm>
            <a:off x="504000" y="1467009"/>
            <a:ext cx="5593588" cy="923116"/>
          </a:xfrm>
        </p:spPr>
        <p:txBody>
          <a:bodyPr anchor="t" anchorCtr="0">
            <a:noAutofit/>
          </a:bodyPr>
          <a:lstStyle>
            <a:lvl1pPr>
              <a:defRPr sz="5500">
                <a:solidFill>
                  <a:schemeClr val="accent1"/>
                </a:solidFill>
                <a:latin typeface="+mj-lt"/>
              </a:defRPr>
            </a:lvl1pPr>
          </a:lstStyle>
          <a:p>
            <a:r>
              <a:rPr lang="en-US" dirty="0"/>
              <a:t>Thank you.</a:t>
            </a:r>
            <a:endParaRPr lang="de-DE" dirty="0"/>
          </a:p>
        </p:txBody>
      </p:sp>
    </p:spTree>
    <p:extLst>
      <p:ext uri="{BB962C8B-B14F-4D97-AF65-F5344CB8AC3E}">
        <p14:creationId xmlns:p14="http://schemas.microsoft.com/office/powerpoint/2010/main" val="781090314"/>
      </p:ext>
    </p:extLst>
  </p:cSld>
  <p:clrMapOvr>
    <a:overrideClrMapping bg1="lt1" tx1="dk1" bg2="lt2" tx2="dk2" accent1="accent1" accent2="accent2" accent3="accent3" accent4="accent4" accent5="accent5" accent6="accent6" hlink="hlink" folHlink="folHlink"/>
  </p:clrMapOvr>
  <p:hf sldNum="0" hdr="0" ftr="0" dt="0"/>
  <p:extLst>
    <p:ext uri="{DCECCB84-F9BA-43D5-87BE-67443E8EF086}">
      <p15:sldGuideLst xmlns:p15="http://schemas.microsoft.com/office/powerpoint/2012/main">
        <p15:guide id="1" pos="7364" userDrawn="1">
          <p15:clr>
            <a:srgbClr val="FBAE40"/>
          </p15:clr>
        </p15:guide>
        <p15:guide id="2" orient="horz" pos="924" userDrawn="1">
          <p15:clr>
            <a:srgbClr val="FBAE40"/>
          </p15:clr>
        </p15:guide>
        <p15:guide id="4" orient="horz" pos="1830" userDrawn="1">
          <p15:clr>
            <a:srgbClr val="FBAE40"/>
          </p15:clr>
        </p15:guide>
        <p15:guide id="5" orient="horz" pos="4000" userDrawn="1">
          <p15:clr>
            <a:srgbClr val="FBAE40"/>
          </p15:clr>
        </p15:guide>
        <p15:guide id="6" pos="317" userDrawn="1">
          <p15:clr>
            <a:srgbClr val="FBAE40"/>
          </p15:clr>
        </p15:guide>
        <p15:guide id="8" pos="3841" userDrawn="1">
          <p15:clr>
            <a:srgbClr val="FBAE40"/>
          </p15:clr>
        </p15:guide>
        <p15:guide id="9" orient="horz" pos="318"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pyright">
    <p:spTree>
      <p:nvGrpSpPr>
        <p:cNvPr id="1" name=""/>
        <p:cNvGrpSpPr/>
        <p:nvPr/>
      </p:nvGrpSpPr>
      <p:grpSpPr>
        <a:xfrm>
          <a:off x="0" y="0"/>
          <a:ext cx="0" cy="0"/>
          <a:chOff x="0" y="0"/>
          <a:chExt cx="0" cy="0"/>
        </a:xfrm>
      </p:grpSpPr>
      <p:pic>
        <p:nvPicPr>
          <p:cNvPr id="16" name="SAP Logo" descr="SAP Logo" title="SAP Logo"/>
          <p:cNvPicPr>
            <a:picLocks noChangeAspect="1"/>
          </p:cNvPicPr>
          <p:nvPr userDrawn="1"/>
        </p:nvPicPr>
        <p:blipFill>
          <a:blip r:embed="rId2"/>
          <a:stretch>
            <a:fillRect/>
          </a:stretch>
        </p:blipFill>
        <p:spPr>
          <a:xfrm>
            <a:off x="9725565" y="5994000"/>
            <a:ext cx="1963635" cy="360000"/>
          </a:xfrm>
          <a:prstGeom prst="rect">
            <a:avLst/>
          </a:prstGeom>
        </p:spPr>
      </p:pic>
      <p:sp>
        <p:nvSpPr>
          <p:cNvPr id="19" name="Copyright information English"/>
          <p:cNvSpPr txBox="1"/>
          <p:nvPr userDrawn="1"/>
        </p:nvSpPr>
        <p:spPr bwMode="black">
          <a:xfrm>
            <a:off x="503238" y="2645292"/>
            <a:ext cx="5872310" cy="3708708"/>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800" b="0" noProof="0" dirty="0"/>
              <a:t>© 2019-2023 SAP SE or an SAP affiliate company. All rights reserved.</a:t>
            </a:r>
            <a:endParaRPr lang="de-DE" sz="800" kern="0" dirty="0">
              <a:ea typeface="Arial Unicode MS" pitchFamily="34" charset="-128"/>
              <a:cs typeface="Arial Unicode MS" pitchFamily="34" charset="-128"/>
            </a:endParaRPr>
          </a:p>
          <a:p>
            <a:pPr>
              <a:spcBef>
                <a:spcPts val="600"/>
              </a:spcBef>
            </a:pPr>
            <a:r>
              <a:rPr lang="en-US" sz="800" kern="1200" dirty="0">
                <a:solidFill>
                  <a:schemeClr val="tx1"/>
                </a:solidFill>
                <a:latin typeface="Arial"/>
                <a:ea typeface="Arial Unicode MS" panose="020B0604020202020204" pitchFamily="34" charset="-128"/>
                <a:cs typeface="+mn-cs"/>
              </a:rPr>
              <a:t>No part of this publication may be reproduced or transmitted in any form or for any purpose without the express permission of SAP SE or an SAP affiliate company.</a:t>
            </a:r>
          </a:p>
          <a:p>
            <a:pPr>
              <a:spcBef>
                <a:spcPts val="600"/>
              </a:spcBef>
            </a:pPr>
            <a:r>
              <a:rPr lang="en-US" sz="800" kern="1200" dirty="0">
                <a:solidFill>
                  <a:schemeClr val="tx1"/>
                </a:solidFill>
                <a:latin typeface="Arial"/>
                <a:ea typeface="Arial Unicode MS" panose="020B0604020202020204" pitchFamily="34" charset="-128"/>
                <a:cs typeface="+mn-cs"/>
              </a:rPr>
              <a:t>The information contained herein may be changed without prior notice. Some software products marketed by SAP SE and its distributors contain proprietary software components of other software vendors. National product specifications may vary.</a:t>
            </a:r>
          </a:p>
          <a:p>
            <a:pPr>
              <a:spcBef>
                <a:spcPts val="600"/>
              </a:spcBef>
            </a:pPr>
            <a:r>
              <a:rPr lang="en-US" sz="800" kern="1200" dirty="0">
                <a:solidFill>
                  <a:schemeClr val="tx1"/>
                </a:solidFill>
                <a:latin typeface="Arial"/>
                <a:ea typeface="Arial Unicode MS" panose="020B0604020202020204" pitchFamily="34" charset="-128"/>
                <a:cs typeface="+mn-cs"/>
              </a:rPr>
              <a:t>These materials are provided by SAP SE or an SAP affiliate company for informational purposes only, without representation or warranty of any kind, and SAP or its affiliated companies shall not be liable for errors or omissions with respect to the materials. The only warranties for SAP or SAP affiliate company products and services are those that are set forth in the express warranty statements accompanying such products and services, if any. Nothing herein should be construed as constituting an additional warranty. </a:t>
            </a:r>
          </a:p>
          <a:p>
            <a:pPr>
              <a:spcBef>
                <a:spcPts val="600"/>
              </a:spcBef>
            </a:pPr>
            <a:r>
              <a:rPr lang="en-US" sz="800" kern="1200" dirty="0">
                <a:solidFill>
                  <a:schemeClr val="tx1"/>
                </a:solidFill>
                <a:latin typeface="Arial"/>
                <a:ea typeface="Arial Unicode MS" panose="020B0604020202020204" pitchFamily="34" charset="-128"/>
                <a:cs typeface="+mn-cs"/>
              </a:rPr>
              <a:t>In particular, SAP SE or its affiliated companies have no obligation to pursue any course of business outlined in this document or any related presentation, or to develop or release any functionality mentioned therein. This document, or any related presentation, and SAP SE’s or its affiliated companies’ strategy and possible future developments, products, and/or platforms, directions, and functionality are all subject to change and may be changed by SAP SE or its affiliated companies at any time for any reason without notice. The information in this document is not a commitment, promise, or legal obligation to deliver any material, code, or functionality. All forward-looking statements are subject to various</a:t>
            </a:r>
            <a:r>
              <a:rPr lang="en-US" sz="800" kern="1200" baseline="0" dirty="0">
                <a:solidFill>
                  <a:schemeClr val="tx1"/>
                </a:solidFill>
                <a:latin typeface="Arial"/>
                <a:ea typeface="Arial Unicode MS" panose="020B0604020202020204" pitchFamily="34" charset="-128"/>
                <a:cs typeface="+mn-cs"/>
              </a:rPr>
              <a:t> </a:t>
            </a:r>
            <a:r>
              <a:rPr lang="en-US" sz="800" kern="1200" dirty="0">
                <a:solidFill>
                  <a:schemeClr val="tx1"/>
                </a:solidFill>
                <a:latin typeface="Arial"/>
                <a:ea typeface="Arial Unicode MS" panose="020B0604020202020204" pitchFamily="34" charset="-128"/>
                <a:cs typeface="+mn-cs"/>
              </a:rPr>
              <a:t>risks and uncertainties that could cause actual results to differ materially from expectations. Readers are cautioned not to place undue reliance on these forward-looking statements, and they should not be relied upon in making purchasing decisions.</a:t>
            </a:r>
          </a:p>
          <a:p>
            <a:pPr>
              <a:spcBef>
                <a:spcPts val="600"/>
              </a:spcBef>
            </a:pPr>
            <a:r>
              <a:rPr lang="en-US" sz="800" kern="1200" dirty="0">
                <a:solidFill>
                  <a:schemeClr val="tx1"/>
                </a:solidFill>
                <a:latin typeface="Arial"/>
                <a:ea typeface="Arial Unicode MS" panose="020B0604020202020204" pitchFamily="34" charset="-128"/>
                <a:cs typeface="+mn-cs"/>
              </a:rPr>
              <a:t>SAP and other SAP products and services mentioned herein as well as their respective logos are trademarks or registered trademarks of SAP SE (or an SAP affiliate company) in Germany and other countries. All other product and service names mentioned are the trademarks of their respective companies. </a:t>
            </a:r>
          </a:p>
          <a:p>
            <a:pPr>
              <a:spcBef>
                <a:spcPts val="600"/>
              </a:spcBef>
            </a:pPr>
            <a:r>
              <a:rPr lang="en-US" sz="800" kern="1200" dirty="0">
                <a:solidFill>
                  <a:schemeClr val="tx1"/>
                </a:solidFill>
                <a:latin typeface="Arial"/>
                <a:ea typeface="Arial Unicode MS" panose="020B0604020202020204" pitchFamily="34" charset="-128"/>
                <a:cs typeface="+mn-cs"/>
              </a:rPr>
              <a:t>See </a:t>
            </a:r>
            <a:r>
              <a:rPr lang="en-US" sz="800" kern="1200" dirty="0">
                <a:solidFill>
                  <a:schemeClr val="tx1"/>
                </a:solidFill>
                <a:latin typeface="Arial"/>
                <a:ea typeface="Arial Unicode MS" panose="020B0604020202020204" pitchFamily="34" charset="-128"/>
                <a:cs typeface="+mn-cs"/>
                <a:hlinkClick r:id="rId3"/>
              </a:rPr>
              <a:t>www.sap.com/copyright</a:t>
            </a:r>
            <a:r>
              <a:rPr lang="en-US" sz="800" kern="1200" dirty="0">
                <a:solidFill>
                  <a:schemeClr val="tx1"/>
                </a:solidFill>
                <a:latin typeface="Arial"/>
                <a:ea typeface="Arial Unicode MS" panose="020B0604020202020204" pitchFamily="34" charset="-128"/>
                <a:cs typeface="+mn-cs"/>
              </a:rPr>
              <a:t> for additional trademark information and notices.</a:t>
            </a:r>
          </a:p>
        </p:txBody>
      </p:sp>
      <p:sp>
        <p:nvSpPr>
          <p:cNvPr id="44" name="www.sap.com - contact SAP link">
            <a:hlinkClick r:id="rId4" tooltip="www.sap.com/contactsap"/>
          </p:cNvPr>
          <p:cNvSpPr txBox="1"/>
          <p:nvPr userDrawn="1"/>
        </p:nvSpPr>
        <p:spPr bwMode="black">
          <a:xfrm>
            <a:off x="503238" y="2461398"/>
            <a:ext cx="2215390"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1100" b="1" kern="1200" dirty="0">
                <a:solidFill>
                  <a:schemeClr val="accent1"/>
                </a:solidFill>
                <a:latin typeface="Arial"/>
                <a:ea typeface="Arial Unicode MS" panose="020B0604020202020204" pitchFamily="34" charset="-128"/>
                <a:cs typeface="+mn-cs"/>
              </a:rPr>
              <a:t>www.sap.com</a:t>
            </a:r>
            <a:r>
              <a:rPr lang="en-US" sz="1100" b="1" kern="1200" dirty="0">
                <a:solidFill>
                  <a:schemeClr val="tx1"/>
                </a:solidFill>
                <a:latin typeface="Arial"/>
                <a:ea typeface="Arial Unicode MS" panose="020B0604020202020204" pitchFamily="34" charset="-128"/>
                <a:cs typeface="+mn-cs"/>
              </a:rPr>
              <a:t>/contactsap</a:t>
            </a:r>
          </a:p>
        </p:txBody>
      </p:sp>
      <p:pic>
        <p:nvPicPr>
          <p:cNvPr id="18" name="Linkedin icon with link">
            <a:hlinkClick r:id="rId5"/>
          </p:cNvPr>
          <p:cNvPicPr>
            <a:picLocks noChangeAspect="1"/>
          </p:cNvPicPr>
          <p:nvPr userDrawn="1"/>
        </p:nvPicPr>
        <p:blipFill>
          <a:blip r:embed="rId6"/>
          <a:stretch>
            <a:fillRect/>
          </a:stretch>
        </p:blipFill>
        <p:spPr>
          <a:xfrm>
            <a:off x="2273814" y="1749959"/>
            <a:ext cx="361809" cy="361809"/>
          </a:xfrm>
          <a:prstGeom prst="rect">
            <a:avLst/>
          </a:prstGeom>
        </p:spPr>
      </p:pic>
      <p:pic>
        <p:nvPicPr>
          <p:cNvPr id="20" name="YouTube icon with link">
            <a:hlinkClick r:id="rId7"/>
          </p:cNvPr>
          <p:cNvPicPr>
            <a:picLocks noChangeAspect="1"/>
          </p:cNvPicPr>
          <p:nvPr userDrawn="1"/>
        </p:nvPicPr>
        <p:blipFill>
          <a:blip r:embed="rId8"/>
          <a:stretch>
            <a:fillRect/>
          </a:stretch>
        </p:blipFill>
        <p:spPr>
          <a:xfrm>
            <a:off x="1683278" y="1749063"/>
            <a:ext cx="363600" cy="363600"/>
          </a:xfrm>
          <a:prstGeom prst="rect">
            <a:avLst/>
          </a:prstGeom>
        </p:spPr>
      </p:pic>
      <p:pic>
        <p:nvPicPr>
          <p:cNvPr id="21" name="Twitter icon with link">
            <a:hlinkClick r:id="rId9" tooltip="https://twitter.com/sap"/>
          </p:cNvPr>
          <p:cNvPicPr>
            <a:picLocks noChangeAspect="1"/>
          </p:cNvPicPr>
          <p:nvPr userDrawn="1"/>
        </p:nvPicPr>
        <p:blipFill>
          <a:blip r:embed="rId10"/>
          <a:stretch>
            <a:fillRect/>
          </a:stretch>
        </p:blipFill>
        <p:spPr>
          <a:xfrm>
            <a:off x="1094533" y="1749959"/>
            <a:ext cx="361809" cy="361809"/>
          </a:xfrm>
          <a:prstGeom prst="rect">
            <a:avLst/>
          </a:prstGeom>
        </p:spPr>
      </p:pic>
      <p:pic>
        <p:nvPicPr>
          <p:cNvPr id="22" name="Facebook icon with link">
            <a:hlinkClick r:id="rId11"/>
          </p:cNvPr>
          <p:cNvPicPr>
            <a:picLocks noChangeAspect="1"/>
          </p:cNvPicPr>
          <p:nvPr userDrawn="1"/>
        </p:nvPicPr>
        <p:blipFill>
          <a:blip r:embed="rId12"/>
          <a:stretch>
            <a:fillRect/>
          </a:stretch>
        </p:blipFill>
        <p:spPr>
          <a:xfrm>
            <a:off x="503997" y="1749063"/>
            <a:ext cx="363600" cy="363600"/>
          </a:xfrm>
          <a:prstGeom prst="rect">
            <a:avLst/>
          </a:prstGeom>
        </p:spPr>
      </p:pic>
      <p:sp>
        <p:nvSpPr>
          <p:cNvPr id="43" name="Follow all of SAP"/>
          <p:cNvSpPr txBox="1"/>
          <p:nvPr userDrawn="1"/>
        </p:nvSpPr>
        <p:spPr bwMode="black">
          <a:xfrm>
            <a:off x="503238" y="1461001"/>
            <a:ext cx="1228549"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1100" b="0" kern="1200" dirty="0">
                <a:solidFill>
                  <a:schemeClr val="tx1"/>
                </a:solidFill>
                <a:latin typeface="Arial"/>
                <a:ea typeface="Arial Unicode MS" panose="020B0604020202020204" pitchFamily="34" charset="-128"/>
                <a:cs typeface="+mn-cs"/>
              </a:rPr>
              <a:t>Follow us</a:t>
            </a:r>
          </a:p>
        </p:txBody>
      </p:sp>
    </p:spTree>
    <p:extLst>
      <p:ext uri="{BB962C8B-B14F-4D97-AF65-F5344CB8AC3E}">
        <p14:creationId xmlns:p14="http://schemas.microsoft.com/office/powerpoint/2010/main" val="451925193"/>
      </p:ext>
    </p:extLst>
  </p:cSld>
  <p:clrMapOvr>
    <a:masterClrMapping/>
  </p:clrMapOvr>
  <p:extLst>
    <p:ext uri="{DCECCB84-F9BA-43D5-87BE-67443E8EF086}">
      <p15:sldGuideLst xmlns:p15="http://schemas.microsoft.com/office/powerpoint/2012/main"/>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Copyright German">
    <p:spTree>
      <p:nvGrpSpPr>
        <p:cNvPr id="1" name=""/>
        <p:cNvGrpSpPr/>
        <p:nvPr/>
      </p:nvGrpSpPr>
      <p:grpSpPr>
        <a:xfrm>
          <a:off x="0" y="0"/>
          <a:ext cx="0" cy="0"/>
          <a:chOff x="0" y="0"/>
          <a:chExt cx="0" cy="0"/>
        </a:xfrm>
      </p:grpSpPr>
      <p:sp>
        <p:nvSpPr>
          <p:cNvPr id="11" name="Copyright information">
            <a:hlinkClick r:id="rId2" tooltip="www.sap.com/contactsap"/>
          </p:cNvPr>
          <p:cNvSpPr txBox="1"/>
          <p:nvPr userDrawn="1"/>
        </p:nvSpPr>
        <p:spPr bwMode="black">
          <a:xfrm>
            <a:off x="503238" y="2461398"/>
            <a:ext cx="2580640"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1100" b="1" kern="1200" dirty="0">
                <a:solidFill>
                  <a:schemeClr val="accent1"/>
                </a:solidFill>
                <a:latin typeface="Arial"/>
                <a:ea typeface="Arial Unicode MS" panose="020B0604020202020204" pitchFamily="34" charset="-128"/>
                <a:cs typeface="+mn-cs"/>
              </a:rPr>
              <a:t>www.sap.com/germany</a:t>
            </a:r>
            <a:r>
              <a:rPr lang="en-US" sz="1100" b="1" kern="1200" dirty="0">
                <a:solidFill>
                  <a:schemeClr val="tx1"/>
                </a:solidFill>
                <a:latin typeface="Arial"/>
                <a:ea typeface="Arial Unicode MS" panose="020B0604020202020204" pitchFamily="34" charset="-128"/>
                <a:cs typeface="+mn-cs"/>
              </a:rPr>
              <a:t>/contactsap</a:t>
            </a:r>
          </a:p>
        </p:txBody>
      </p:sp>
      <p:pic>
        <p:nvPicPr>
          <p:cNvPr id="17" name="SAP Logo" descr="SAP Logo" title="SAP Logo"/>
          <p:cNvPicPr>
            <a:picLocks noChangeAspect="1"/>
          </p:cNvPicPr>
          <p:nvPr userDrawn="1"/>
        </p:nvPicPr>
        <p:blipFill>
          <a:blip r:embed="rId3"/>
          <a:stretch>
            <a:fillRect/>
          </a:stretch>
        </p:blipFill>
        <p:spPr>
          <a:xfrm>
            <a:off x="9725565" y="5994000"/>
            <a:ext cx="1963635" cy="360000"/>
          </a:xfrm>
          <a:prstGeom prst="rect">
            <a:avLst/>
          </a:prstGeom>
        </p:spPr>
      </p:pic>
      <p:sp>
        <p:nvSpPr>
          <p:cNvPr id="32" name="Copyright information-German"/>
          <p:cNvSpPr txBox="1"/>
          <p:nvPr userDrawn="1"/>
        </p:nvSpPr>
        <p:spPr bwMode="black">
          <a:xfrm>
            <a:off x="503998" y="2645292"/>
            <a:ext cx="6076808" cy="3708708"/>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en-US" sz="800" b="0" noProof="0" dirty="0"/>
              <a:t>© 2019-2023 SAP SE </a:t>
            </a:r>
            <a:r>
              <a:rPr lang="de-DE" sz="800" b="0" noProof="0" dirty="0"/>
              <a:t>oder ein SAP-Konzernunternehmen. Alle Rechte vorbehalten</a:t>
            </a:r>
            <a:r>
              <a:rPr lang="en-US" sz="800" b="0" noProof="0" dirty="0"/>
              <a:t>.</a:t>
            </a:r>
            <a:endParaRPr lang="de-DE" sz="800" kern="0" dirty="0">
              <a:ea typeface="Arial Unicode MS" pitchFamily="34" charset="-128"/>
              <a:cs typeface="Arial Unicode MS" pitchFamily="34" charset="-128"/>
            </a:endParaRPr>
          </a:p>
          <a:p>
            <a:pPr>
              <a:spcBef>
                <a:spcPts val="600"/>
              </a:spcBef>
            </a:pPr>
            <a:r>
              <a:rPr lang="de-DE" sz="800" kern="1200" noProof="0" dirty="0">
                <a:solidFill>
                  <a:schemeClr val="tx1"/>
                </a:solidFill>
                <a:effectLst/>
                <a:latin typeface="Arial"/>
                <a:ea typeface="+mn-ea"/>
                <a:cs typeface="+mn-cs"/>
              </a:rPr>
              <a:t>Weitergabe und Vervielfältigung dieser Publikation oder von Teilen daraus sind, zu welchem Zweck und in welcher Form auch immer, ohne die ausdrückliche schriftliche Genehmigung durch SAP SE oder ein SAP-Konzernunternehmen nicht gestattet.</a:t>
            </a:r>
          </a:p>
          <a:p>
            <a:pPr>
              <a:spcBef>
                <a:spcPts val="600"/>
              </a:spcBef>
            </a:pPr>
            <a:r>
              <a:rPr lang="de-DE" sz="800" kern="1200" noProof="0" dirty="0">
                <a:solidFill>
                  <a:schemeClr val="tx1"/>
                </a:solidFill>
                <a:effectLst/>
                <a:latin typeface="Arial"/>
                <a:ea typeface="+mn-ea"/>
                <a:cs typeface="+mn-cs"/>
              </a:rPr>
              <a:t>In dieser Publikation enthaltene Informationen können ohne vorherige Ankündigung geändert werden. Die von SAP SE oder deren Vertriebsfirmen angebotenen Softwareprodukte können Softwarekomponenten auch anderer Softwarehersteller enthalten. Produkte können länderspezifische Unterschiede aufweisen.</a:t>
            </a:r>
          </a:p>
          <a:p>
            <a:pPr>
              <a:spcBef>
                <a:spcPts val="600"/>
              </a:spcBef>
            </a:pPr>
            <a:r>
              <a:rPr lang="de-DE" sz="800" kern="1200" noProof="0" dirty="0">
                <a:solidFill>
                  <a:schemeClr val="tx1"/>
                </a:solidFill>
                <a:effectLst/>
                <a:latin typeface="Arial"/>
                <a:ea typeface="+mn-ea"/>
                <a:cs typeface="+mn-cs"/>
              </a:rPr>
              <a:t>Die vorliegenden Unterlagen werden von der SAP SE oder einem SAP-Konzernunternehmen bereitgestellt und dienen ausschließlich zu Informationszwecken. Die SAP SE oder ihre Konzernunternehmen übernehmen keinerlei Haftung oder Gewährleistung für Fehler oder Unvollständigkeiten in dieser Publikation. Die SAP SE oder ein SAP-Konzernunternehmen steht lediglich für Produkte und Dienstleistungen nach der Maßgabe ein, die in der Vereinbarung über die jeweiligen Produkte und Dienstleistungen ausdrücklich geregelt ist. Keine der hierin enthaltenen Informationen ist als zusätzliche Garantie zu interpretieren. </a:t>
            </a:r>
          </a:p>
          <a:p>
            <a:pPr>
              <a:spcBef>
                <a:spcPts val="600"/>
              </a:spcBef>
            </a:pPr>
            <a:r>
              <a:rPr lang="de-DE" sz="800" kern="1200" noProof="0" dirty="0">
                <a:solidFill>
                  <a:schemeClr val="tx1"/>
                </a:solidFill>
                <a:effectLst/>
                <a:latin typeface="Arial"/>
                <a:ea typeface="+mn-ea"/>
                <a:cs typeface="+mn-cs"/>
              </a:rPr>
              <a:t>Insbesondere sind die SAP SE oder ihre Konzernunternehmen in keiner Weise verpflichtet, in dieser Publikation oder einer zugehörigen Präsentation dargestellte Geschäftsabläufe zu verfolgen oder hierin wiedergegebene Funktionen zu entwickeln oder zu veröffentlichen. Diese Publikation oder eine zugehörige Präsentation, die Strategie und etwaige künftige Entwicklungen, Produkte und/oder Plattformen der SAP SE oder ihrer Konzernunternehmen können von der SAP SE oder ihren Konzernunternehmen jederzeit und ohne Angabe von Gründen unangekündigt geändert werden. Die in dieser Publikation enthaltenen Informationen stellen keine Zusage, kein Versprechen und keine rechtliche Verpflichtung zur Lieferung von Material, Code oder Funktionen dar. Sämtliche vorausschauenden Aussagen unterliegen unterschiedlichen Risiken und Unsicherheiten, durch die die tatsächlichen Ergebnisse von den Erwartungen abweichen können. Dem Leser wird empfohlen, diesen vorausschauenden Aussagen kein übertriebenes Vertrauen zu schenken und sich bei Kaufentscheidungen nicht auf sie zu stützen.</a:t>
            </a:r>
          </a:p>
          <a:p>
            <a:pPr>
              <a:spcBef>
                <a:spcPts val="600"/>
              </a:spcBef>
            </a:pPr>
            <a:r>
              <a:rPr lang="de-DE" sz="800" kern="1200" noProof="0" dirty="0">
                <a:solidFill>
                  <a:schemeClr val="tx1"/>
                </a:solidFill>
                <a:effectLst/>
                <a:latin typeface="Arial"/>
                <a:ea typeface="+mn-ea"/>
                <a:cs typeface="+mn-cs"/>
              </a:rPr>
              <a:t>SAP und andere in diesem Dokument erwähnte Produkte und Dienstleistungen von SAP sowie die dazugehörigen Logos sind Marken oder eingetragene Marken der SAP SE (oder von einem SAP-Konzernunternehmen) in Deutschland und verschiedenen anderen Ländern weltweit.</a:t>
            </a:r>
            <a:r>
              <a:rPr lang="de-DE" sz="800" kern="1200" baseline="0" noProof="0" dirty="0">
                <a:solidFill>
                  <a:schemeClr val="tx1"/>
                </a:solidFill>
                <a:effectLst/>
                <a:latin typeface="Arial"/>
                <a:ea typeface="+mn-ea"/>
                <a:cs typeface="+mn-cs"/>
              </a:rPr>
              <a:t> </a:t>
            </a:r>
            <a:r>
              <a:rPr lang="de-DE" sz="800" kern="1200" noProof="0" dirty="0">
                <a:solidFill>
                  <a:schemeClr val="tx1"/>
                </a:solidFill>
                <a:effectLst/>
                <a:latin typeface="Arial"/>
                <a:ea typeface="+mn-ea"/>
                <a:cs typeface="+mn-cs"/>
              </a:rPr>
              <a:t>Alle anderen Namen von Produkten und Dienstleistungen sind Marken der jeweiligen Firmen. </a:t>
            </a:r>
          </a:p>
          <a:p>
            <a:pPr>
              <a:spcBef>
                <a:spcPts val="600"/>
              </a:spcBef>
            </a:pPr>
            <a:r>
              <a:rPr lang="de-DE" sz="800" kern="1200" noProof="0" dirty="0">
                <a:solidFill>
                  <a:schemeClr val="tx1"/>
                </a:solidFill>
                <a:effectLst/>
                <a:latin typeface="Arial"/>
                <a:ea typeface="+mn-ea"/>
                <a:cs typeface="+mn-cs"/>
              </a:rPr>
              <a:t>Zusätzliche Informationen zur Marke und Vermerke finden Sie auf der Seite </a:t>
            </a:r>
            <a:r>
              <a:rPr lang="de-DE" sz="800" kern="1200" noProof="0" dirty="0">
                <a:solidFill>
                  <a:schemeClr val="tx1"/>
                </a:solidFill>
                <a:effectLst/>
                <a:latin typeface="Arial"/>
                <a:ea typeface="+mn-ea"/>
                <a:cs typeface="+mn-cs"/>
                <a:hlinkClick r:id="rId4"/>
              </a:rPr>
              <a:t>www.sap.com/corporate/de/legal/copyright.html</a:t>
            </a:r>
            <a:r>
              <a:rPr lang="de-DE" sz="800" kern="1200" noProof="0" dirty="0">
                <a:solidFill>
                  <a:schemeClr val="tx1"/>
                </a:solidFill>
                <a:effectLst/>
                <a:latin typeface="Arial"/>
                <a:ea typeface="+mn-ea"/>
                <a:cs typeface="+mn-cs"/>
              </a:rPr>
              <a:t>.</a:t>
            </a:r>
          </a:p>
        </p:txBody>
      </p:sp>
      <p:pic>
        <p:nvPicPr>
          <p:cNvPr id="26" name="Linkedin icon with link">
            <a:hlinkClick r:id="rId5"/>
          </p:cNvPr>
          <p:cNvPicPr>
            <a:picLocks noChangeAspect="1"/>
          </p:cNvPicPr>
          <p:nvPr userDrawn="1"/>
        </p:nvPicPr>
        <p:blipFill>
          <a:blip r:embed="rId6"/>
          <a:stretch>
            <a:fillRect/>
          </a:stretch>
        </p:blipFill>
        <p:spPr>
          <a:xfrm>
            <a:off x="2273814" y="1749959"/>
            <a:ext cx="361809" cy="361809"/>
          </a:xfrm>
          <a:prstGeom prst="rect">
            <a:avLst/>
          </a:prstGeom>
        </p:spPr>
      </p:pic>
      <p:pic>
        <p:nvPicPr>
          <p:cNvPr id="27" name="YouTube icon with link">
            <a:hlinkClick r:id="rId7"/>
          </p:cNvPr>
          <p:cNvPicPr>
            <a:picLocks noChangeAspect="1"/>
          </p:cNvPicPr>
          <p:nvPr userDrawn="1"/>
        </p:nvPicPr>
        <p:blipFill>
          <a:blip r:embed="rId8"/>
          <a:stretch>
            <a:fillRect/>
          </a:stretch>
        </p:blipFill>
        <p:spPr>
          <a:xfrm>
            <a:off x="1683278" y="1749063"/>
            <a:ext cx="363600" cy="363600"/>
          </a:xfrm>
          <a:prstGeom prst="rect">
            <a:avLst/>
          </a:prstGeom>
        </p:spPr>
      </p:pic>
      <p:pic>
        <p:nvPicPr>
          <p:cNvPr id="28" name="Twitter icon with link">
            <a:hlinkClick r:id="rId9" tooltip="https://twitter.com/sap"/>
          </p:cNvPr>
          <p:cNvPicPr>
            <a:picLocks noChangeAspect="1"/>
          </p:cNvPicPr>
          <p:nvPr userDrawn="1"/>
        </p:nvPicPr>
        <p:blipFill>
          <a:blip r:embed="rId10"/>
          <a:stretch>
            <a:fillRect/>
          </a:stretch>
        </p:blipFill>
        <p:spPr>
          <a:xfrm>
            <a:off x="1094533" y="1749959"/>
            <a:ext cx="361809" cy="361809"/>
          </a:xfrm>
          <a:prstGeom prst="rect">
            <a:avLst/>
          </a:prstGeom>
        </p:spPr>
      </p:pic>
      <p:pic>
        <p:nvPicPr>
          <p:cNvPr id="29" name="Facebook icon with link">
            <a:hlinkClick r:id="rId11"/>
          </p:cNvPr>
          <p:cNvPicPr>
            <a:picLocks noChangeAspect="1"/>
          </p:cNvPicPr>
          <p:nvPr userDrawn="1"/>
        </p:nvPicPr>
        <p:blipFill>
          <a:blip r:embed="rId12"/>
          <a:stretch>
            <a:fillRect/>
          </a:stretch>
        </p:blipFill>
        <p:spPr>
          <a:xfrm>
            <a:off x="503997" y="1749063"/>
            <a:ext cx="363600" cy="363600"/>
          </a:xfrm>
          <a:prstGeom prst="rect">
            <a:avLst/>
          </a:prstGeom>
        </p:spPr>
      </p:pic>
      <p:sp>
        <p:nvSpPr>
          <p:cNvPr id="20" name="SAP folgen auf"/>
          <p:cNvSpPr txBox="1"/>
          <p:nvPr userDrawn="1"/>
        </p:nvSpPr>
        <p:spPr bwMode="black">
          <a:xfrm>
            <a:off x="503997" y="1461001"/>
            <a:ext cx="1228549" cy="169277"/>
          </a:xfrm>
          <a:prstGeom prst="rect">
            <a:avLst/>
          </a:prstGeom>
          <a:noFill/>
        </p:spPr>
        <p:txBody>
          <a:bodyPr wrap="square" lIns="0" tIns="0" rIns="0" bIns="0" rtlCol="0" anchor="b">
            <a:noAutofit/>
          </a:bodyPr>
          <a:lstStyle/>
          <a:p>
            <a:pPr marL="0" marR="0" lvl="0" indent="0" algn="l" defTabSz="1088776" rtl="0" eaLnBrk="1" fontAlgn="auto" latinLnBrk="0" hangingPunct="1">
              <a:lnSpc>
                <a:spcPct val="100000"/>
              </a:lnSpc>
              <a:spcBef>
                <a:spcPts val="1200"/>
              </a:spcBef>
              <a:spcAft>
                <a:spcPts val="0"/>
              </a:spcAft>
              <a:buClrTx/>
              <a:buSzTx/>
              <a:buFontTx/>
              <a:buNone/>
              <a:tabLst/>
              <a:defRPr/>
            </a:pPr>
            <a:r>
              <a:rPr lang="de-DE" sz="1100" b="0" kern="1200" noProof="0" dirty="0">
                <a:solidFill>
                  <a:schemeClr val="tx1"/>
                </a:solidFill>
                <a:latin typeface="Arial"/>
                <a:ea typeface="Arial Unicode MS" panose="020B0604020202020204" pitchFamily="34" charset="-128"/>
                <a:cs typeface="+mn-cs"/>
              </a:rPr>
              <a:t>SAP folgen auf</a:t>
            </a:r>
          </a:p>
        </p:txBody>
      </p:sp>
    </p:spTree>
    <p:extLst>
      <p:ext uri="{BB962C8B-B14F-4D97-AF65-F5344CB8AC3E}">
        <p14:creationId xmlns:p14="http://schemas.microsoft.com/office/powerpoint/2010/main" val="1911862759"/>
      </p:ext>
    </p:extLst>
  </p:cSld>
  <p:clrMapOvr>
    <a:masterClrMapping/>
  </p:clrMapOvr>
  <p:extLst>
    <p:ext uri="{DCECCB84-F9BA-43D5-87BE-67443E8EF086}">
      <p15:sldGuideLst xmlns:p15="http://schemas.microsoft.com/office/powerpoint/2012/main"/>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Only - blue">
    <p:spTree>
      <p:nvGrpSpPr>
        <p:cNvPr id="1" name=""/>
        <p:cNvGrpSpPr/>
        <p:nvPr/>
      </p:nvGrpSpPr>
      <p:grpSpPr>
        <a:xfrm>
          <a:off x="0" y="0"/>
          <a:ext cx="0" cy="0"/>
          <a:chOff x="0" y="0"/>
          <a:chExt cx="0" cy="0"/>
        </a:xfrm>
      </p:grpSpPr>
      <p:sp>
        <p:nvSpPr>
          <p:cNvPr id="3" name="Title"/>
          <p:cNvSpPr>
            <a:spLocks noGrp="1"/>
          </p:cNvSpPr>
          <p:nvPr>
            <p:ph type="title" hasCustomPrompt="1"/>
          </p:nvPr>
        </p:nvSpPr>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3113713247"/>
      </p:ext>
    </p:extLst>
  </p:cSld>
  <p:clrMapOvr>
    <a:masterClrMapping/>
  </p:clrMapOvr>
  <p:extLst>
    <p:ext uri="{DCECCB84-F9BA-43D5-87BE-67443E8EF086}">
      <p15:sldGuideLst xmlns:p15="http://schemas.microsoft.com/office/powerpoint/2012/main">
        <p15:guide id="1" pos="317">
          <p15:clr>
            <a:srgbClr val="FBAE40"/>
          </p15:clr>
        </p15:guide>
        <p15:guide id="2" orient="horz" pos="317">
          <p15:clr>
            <a:srgbClr val="FBAE40"/>
          </p15:clr>
        </p15:guide>
        <p15:guide id="3" pos="7364">
          <p15:clr>
            <a:srgbClr val="FBAE40"/>
          </p15:clr>
        </p15:guide>
        <p15:guide id="4" orient="horz" pos="551">
          <p15:clr>
            <a:srgbClr val="FBAE40"/>
          </p15:clr>
        </p15:guide>
        <p15:guide id="5" orient="horz" pos="3992">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Text - blue">
    <p:spTree>
      <p:nvGrpSpPr>
        <p:cNvPr id="1" name=""/>
        <p:cNvGrpSpPr/>
        <p:nvPr/>
      </p:nvGrpSpPr>
      <p:grpSpPr>
        <a:xfrm>
          <a:off x="0" y="0"/>
          <a:ext cx="0" cy="0"/>
          <a:chOff x="0" y="0"/>
          <a:chExt cx="0" cy="0"/>
        </a:xfrm>
      </p:grpSpPr>
      <p:sp>
        <p:nvSpPr>
          <p:cNvPr id="4" name="Text placeholder"/>
          <p:cNvSpPr>
            <a:spLocks noGrp="1"/>
          </p:cNvSpPr>
          <p:nvPr>
            <p:ph type="body" sz="quarter" idx="10" hasCustomPrompt="1"/>
          </p:nvPr>
        </p:nvSpPr>
        <p:spPr>
          <a:xfrm>
            <a:off x="503999" y="1620000"/>
            <a:ext cx="11186477" cy="4716000"/>
          </a:xfrm>
        </p:spPr>
        <p:txBody>
          <a:bodyPr/>
          <a:lstStyle>
            <a:lvl1pPr>
              <a:defRPr/>
            </a:lvl1pPr>
          </a:lstStyle>
          <a:p>
            <a:pPr lvl="0"/>
            <a:r>
              <a:rPr lang="en-US" noProof="0"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cNvSpPr>
            <a:spLocks noGrp="1"/>
          </p:cNvSpPr>
          <p:nvPr>
            <p:ph type="title" hasCustomPrompt="1"/>
          </p:nvPr>
        </p:nvSpPr>
        <p:spPr>
          <a:xfrm>
            <a:off x="504001" y="504000"/>
            <a:ext cx="11186476" cy="369332"/>
          </a:xfrm>
        </p:spPr>
        <p:txBody>
          <a:bodyPr/>
          <a:lstStyle/>
          <a:p>
            <a:r>
              <a:rPr lang="en-US" noProof="0" dirty="0"/>
              <a:t>Insert page title (sentence case)</a:t>
            </a:r>
            <a:endParaRPr lang="en-US" dirty="0"/>
          </a:p>
        </p:txBody>
      </p:sp>
    </p:spTree>
    <p:extLst>
      <p:ext uri="{BB962C8B-B14F-4D97-AF65-F5344CB8AC3E}">
        <p14:creationId xmlns:p14="http://schemas.microsoft.com/office/powerpoint/2010/main" val="2636523654"/>
      </p:ext>
    </p:extLst>
  </p:cSld>
  <p:clrMapOvr>
    <a:masterClrMapping/>
  </p:clrMapOvr>
  <p:extLst>
    <p:ext uri="{DCECCB84-F9BA-43D5-87BE-67443E8EF086}">
      <p15:sldGuideLst xmlns:p15="http://schemas.microsoft.com/office/powerpoint/2012/main">
        <p15:guide id="1" pos="316">
          <p15:clr>
            <a:srgbClr val="FBAE40"/>
          </p15:clr>
        </p15:guide>
        <p15:guide id="2" orient="horz" pos="3991">
          <p15:clr>
            <a:srgbClr val="FBAE40"/>
          </p15:clr>
        </p15:guide>
        <p15:guide id="3" pos="7364">
          <p15:clr>
            <a:srgbClr val="FBAE40"/>
          </p15:clr>
        </p15:guide>
        <p15:guide id="4" orient="horz" pos="318">
          <p15:clr>
            <a:srgbClr val="FBAE40"/>
          </p15:clr>
        </p15:guide>
        <p15:guide id="5" orient="horz" pos="552">
          <p15:clr>
            <a:srgbClr val="FBAE40"/>
          </p15:clr>
        </p15:guide>
        <p15:guide id="6" orient="horz" pos="102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Quote - blue">
    <p:spTree>
      <p:nvGrpSpPr>
        <p:cNvPr id="1" name=""/>
        <p:cNvGrpSpPr/>
        <p:nvPr/>
      </p:nvGrpSpPr>
      <p:grpSpPr>
        <a:xfrm>
          <a:off x="0" y="0"/>
          <a:ext cx="0" cy="0"/>
          <a:chOff x="0" y="0"/>
          <a:chExt cx="0" cy="0"/>
        </a:xfrm>
      </p:grpSpPr>
      <p:sp>
        <p:nvSpPr>
          <p:cNvPr id="5" name="Quote placeholder"/>
          <p:cNvSpPr>
            <a:spLocks noGrp="1"/>
          </p:cNvSpPr>
          <p:nvPr>
            <p:ph type="body" sz="quarter" idx="10" hasCustomPrompt="1"/>
          </p:nvPr>
        </p:nvSpPr>
        <p:spPr>
          <a:xfrm>
            <a:off x="504000" y="1800000"/>
            <a:ext cx="11185200" cy="3285032"/>
          </a:xfrm>
        </p:spPr>
        <p:txBody>
          <a:bodyPr/>
          <a:lstStyle>
            <a:lvl1pPr marL="395921" indent="-395921">
              <a:lnSpc>
                <a:spcPct val="90000"/>
              </a:lnSpc>
              <a:spcBef>
                <a:spcPts val="600"/>
              </a:spcBef>
              <a:defRPr sz="5999" b="1"/>
            </a:lvl1pPr>
            <a:lvl2pPr marL="395921" indent="0">
              <a:buNone/>
              <a:defRPr sz="1600"/>
            </a:lvl2pPr>
          </a:lstStyle>
          <a:p>
            <a:pPr lvl="0"/>
            <a:r>
              <a:rPr lang="en-US" noProof="0" dirty="0"/>
              <a:t>“Quote goes here </a:t>
            </a:r>
            <a:br>
              <a:rPr lang="en-US" noProof="0" dirty="0"/>
            </a:br>
            <a:r>
              <a:rPr lang="en-US" noProof="0" dirty="0"/>
              <a:t>and here.”</a:t>
            </a:r>
          </a:p>
          <a:p>
            <a:pPr lvl="1"/>
            <a:r>
              <a:rPr lang="en-US" noProof="0" dirty="0"/>
              <a:t>Source</a:t>
            </a:r>
          </a:p>
        </p:txBody>
      </p:sp>
    </p:spTree>
    <p:extLst>
      <p:ext uri="{BB962C8B-B14F-4D97-AF65-F5344CB8AC3E}">
        <p14:creationId xmlns:p14="http://schemas.microsoft.com/office/powerpoint/2010/main" val="366177160"/>
      </p:ext>
    </p:extLst>
  </p:cSld>
  <p:clrMapOvr>
    <a:masterClrMapping/>
  </p:clrMapOvr>
  <p:extLst>
    <p:ext uri="{DCECCB84-F9BA-43D5-87BE-67443E8EF086}">
      <p15:sldGuideLst xmlns:p15="http://schemas.microsoft.com/office/powerpoint/2012/main">
        <p15:guide id="1" pos="317">
          <p15:clr>
            <a:srgbClr val="FBAE40"/>
          </p15:clr>
        </p15:guide>
        <p15:guide id="4" orient="horz" pos="1133">
          <p15:clr>
            <a:srgbClr val="FBAE40"/>
          </p15:clr>
        </p15:guide>
        <p15:guide id="5" orient="horz" pos="3204">
          <p15:clr>
            <a:srgbClr val="FBAE40"/>
          </p15:clr>
        </p15:guide>
        <p15:guide id="6" pos="7363">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4" name="Slide number"/>
          <p:cNvSpPr txBox="1"/>
          <p:nvPr userDrawn="1"/>
        </p:nvSpPr>
        <p:spPr bwMode="black">
          <a:xfrm>
            <a:off x="11549413" y="6536751"/>
            <a:ext cx="141064"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lvl="0" indent="0" algn="r">
              <a:buNone/>
            </a:pPr>
            <a:fld id="{0BDC132A-5C91-4078-9777-31DA19A62E0A}" type="slidenum">
              <a:rPr lang="en-US" sz="900" noProof="0" smtClean="0"/>
              <a:pPr marL="0" lvl="0" indent="0" algn="r">
                <a:buNone/>
              </a:pPr>
              <a:t>‹#›</a:t>
            </a:fld>
            <a:endParaRPr lang="en-US" sz="900" noProof="0" dirty="0"/>
          </a:p>
        </p:txBody>
      </p:sp>
      <p:sp>
        <p:nvSpPr>
          <p:cNvPr id="11" name="Classification"/>
          <p:cNvSpPr txBox="1"/>
          <p:nvPr userDrawn="1"/>
        </p:nvSpPr>
        <p:spPr bwMode="black">
          <a:xfrm>
            <a:off x="2814655" y="6559834"/>
            <a:ext cx="1710405" cy="92333"/>
          </a:xfrm>
          <a:prstGeom prst="rect">
            <a:avLst/>
          </a:prstGeom>
          <a:noFill/>
        </p:spPr>
        <p:txBody>
          <a:bodyPr wrap="none" lIns="0" tIns="0" rIns="0" bIns="0" rtlCol="0">
            <a:spAutoFit/>
          </a:bodyPr>
          <a:lstStyle/>
          <a:p>
            <a:pPr marL="0" marR="0" indent="0" algn="l" defTabSz="1088558" rtl="0" eaLnBrk="1" fontAlgn="auto" latinLnBrk="0" hangingPunct="1">
              <a:lnSpc>
                <a:spcPct val="100000"/>
              </a:lnSpc>
              <a:spcBef>
                <a:spcPts val="0"/>
              </a:spcBef>
              <a:spcAft>
                <a:spcPts val="0"/>
              </a:spcAft>
              <a:buClr>
                <a:schemeClr val="tx1"/>
              </a:buClr>
              <a:buSzTx/>
              <a:buFont typeface="Arial" pitchFamily="34" charset="0"/>
              <a:buNone/>
              <a:tabLst/>
              <a:defRPr/>
            </a:pPr>
            <a:r>
              <a:rPr kumimoji="0" lang="en-US" sz="600" b="0" i="0" u="none" kern="0" baseline="0" dirty="0">
                <a:solidFill>
                  <a:schemeClr val="tx1"/>
                </a:solidFill>
                <a:latin typeface="Arial"/>
                <a:ea typeface="Arial Unicode MS"/>
                <a:cs typeface="Arial Unicode MS" pitchFamily="34" charset="-128"/>
                <a:sym typeface="Arial"/>
              </a:rPr>
              <a:t>INTERNAL – SAP Buyers, Suppliers and Partners</a:t>
            </a:r>
          </a:p>
        </p:txBody>
      </p:sp>
      <p:sp>
        <p:nvSpPr>
          <p:cNvPr id="10" name="Copyright"/>
          <p:cNvSpPr txBox="1"/>
          <p:nvPr userDrawn="1"/>
        </p:nvSpPr>
        <p:spPr bwMode="black">
          <a:xfrm>
            <a:off x="504001" y="6559834"/>
            <a:ext cx="2269679" cy="184666"/>
          </a:xfrm>
          <a:prstGeom prst="rect">
            <a:avLst/>
          </a:prstGeom>
          <a:noFill/>
        </p:spPr>
        <p:txBody>
          <a:bodyPr wrap="square" lIns="0" tIns="0" rIns="0" bIns="0" rtlCol="0">
            <a:spAutoFit/>
          </a:bodyPr>
          <a:lstStyle/>
          <a:p>
            <a:pPr marL="84121" marR="0" indent="-84121" algn="l" defTabSz="1088558" rtl="0" eaLnBrk="1" fontAlgn="auto" latinLnBrk="0" hangingPunct="1">
              <a:lnSpc>
                <a:spcPct val="100000"/>
              </a:lnSpc>
              <a:spcBef>
                <a:spcPts val="0"/>
              </a:spcBef>
              <a:spcAft>
                <a:spcPts val="0"/>
              </a:spcAft>
              <a:buClr>
                <a:schemeClr val="tx1"/>
              </a:buClr>
              <a:buSzTx/>
              <a:buFont typeface="Arial" pitchFamily="34" charset="0"/>
              <a:buChar char="©"/>
              <a:tabLst/>
              <a:defRPr/>
            </a:pPr>
            <a:r>
              <a:rPr lang="en-US" sz="600" noProof="0" dirty="0">
                <a:solidFill>
                  <a:schemeClr val="tx1"/>
                </a:solidFill>
              </a:rPr>
              <a:t>2019-2023 SAP SE or an SAP affiliate company. All rights reserved.</a:t>
            </a:r>
            <a:endParaRPr kumimoji="0" lang="en-US" sz="600" b="0" i="0" u="none" kern="0" baseline="0" dirty="0">
              <a:solidFill>
                <a:schemeClr val="tx1"/>
              </a:solidFill>
              <a:latin typeface="Arial"/>
              <a:ea typeface="Arial Unicode MS"/>
              <a:cs typeface="Arial Unicode MS" pitchFamily="34" charset="-128"/>
              <a:sym typeface="Arial"/>
            </a:endParaRPr>
          </a:p>
        </p:txBody>
      </p:sp>
      <p:sp>
        <p:nvSpPr>
          <p:cNvPr id="3" name="Text Placeholder"/>
          <p:cNvSpPr>
            <a:spLocks noGrp="1"/>
          </p:cNvSpPr>
          <p:nvPr userDrawn="1">
            <p:ph type="body" idx="1"/>
          </p:nvPr>
        </p:nvSpPr>
        <p:spPr bwMode="black">
          <a:xfrm>
            <a:off x="504001" y="1620000"/>
            <a:ext cx="11186476" cy="4716000"/>
          </a:xfrm>
          <a:prstGeom prst="rect">
            <a:avLst/>
          </a:prstGeom>
        </p:spPr>
        <p:txBody>
          <a:bodyPr vert="horz" lIns="0" tIns="0" rIns="0" bIns="0" rtlCol="0">
            <a:normAutofit/>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 name="Title Placeholder"/>
          <p:cNvSpPr>
            <a:spLocks noGrp="1"/>
          </p:cNvSpPr>
          <p:nvPr userDrawn="1">
            <p:ph type="title"/>
          </p:nvPr>
        </p:nvSpPr>
        <p:spPr bwMode="black">
          <a:xfrm>
            <a:off x="504001" y="504000"/>
            <a:ext cx="11186476" cy="369332"/>
          </a:xfrm>
          <a:prstGeom prst="rect">
            <a:avLst/>
          </a:prstGeom>
        </p:spPr>
        <p:txBody>
          <a:bodyPr vert="horz" wrap="square" lIns="0" tIns="0" rIns="0" bIns="0" rtlCol="0" anchor="t" anchorCtr="0">
            <a:spAutoFit/>
          </a:bodyPr>
          <a:lstStyle/>
          <a:p>
            <a:r>
              <a:rPr lang="en-US" noProof="0" dirty="0"/>
              <a:t>Insert page title (sentence case)</a:t>
            </a:r>
          </a:p>
        </p:txBody>
      </p:sp>
    </p:spTree>
    <p:extLst>
      <p:ext uri="{BB962C8B-B14F-4D97-AF65-F5344CB8AC3E}">
        <p14:creationId xmlns:p14="http://schemas.microsoft.com/office/powerpoint/2010/main" val="3408294523"/>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5" r:id="rId3"/>
    <p:sldLayoutId id="2147483741" r:id="rId4"/>
    <p:sldLayoutId id="2147483765" r:id="rId5"/>
    <p:sldLayoutId id="2147483767" r:id="rId6"/>
    <p:sldLayoutId id="2147483743" r:id="rId7"/>
    <p:sldLayoutId id="2147483774" r:id="rId8"/>
    <p:sldLayoutId id="2147483745" r:id="rId9"/>
    <p:sldLayoutId id="2147483760" r:id="rId10"/>
    <p:sldLayoutId id="2147483768" r:id="rId11"/>
    <p:sldLayoutId id="2147483769" r:id="rId12"/>
    <p:sldLayoutId id="2147483770" r:id="rId13"/>
    <p:sldLayoutId id="2147483744" r:id="rId14"/>
    <p:sldLayoutId id="2147483757" r:id="rId15"/>
    <p:sldLayoutId id="2147483748" r:id="rId16"/>
    <p:sldLayoutId id="2147483771" r:id="rId17"/>
    <p:sldLayoutId id="2147483763" r:id="rId18"/>
    <p:sldLayoutId id="2147483751" r:id="rId19"/>
    <p:sldLayoutId id="2147483756" r:id="rId20"/>
    <p:sldLayoutId id="2147483740" r:id="rId21"/>
    <p:sldLayoutId id="2147483754" r:id="rId22"/>
    <p:sldLayoutId id="2147483755" r:id="rId23"/>
  </p:sldLayoutIdLst>
  <p:hf hdr="0" ftr="0" dt="0"/>
  <p:txStyles>
    <p:titleStyle>
      <a:lvl1pPr algn="l" defTabSz="1088558" rtl="0" eaLnBrk="1" latinLnBrk="0" hangingPunct="1">
        <a:spcBef>
          <a:spcPct val="0"/>
        </a:spcBef>
        <a:buNone/>
        <a:defRPr sz="2400" b="1" kern="1200" baseline="0">
          <a:solidFill>
            <a:schemeClr val="tx1"/>
          </a:solidFill>
          <a:latin typeface="+mj-lt"/>
          <a:ea typeface="+mj-ea"/>
          <a:cs typeface="+mj-cs"/>
        </a:defRPr>
      </a:lvl1pPr>
    </p:titleStyle>
    <p:bodyStyle>
      <a:lvl1pPr marL="0" indent="0" algn="l" defTabSz="1088558" rtl="0" eaLnBrk="1" latinLnBrk="0" hangingPunct="1">
        <a:spcBef>
          <a:spcPts val="1800"/>
        </a:spcBef>
        <a:buClr>
          <a:schemeClr val="accent1"/>
        </a:buClr>
        <a:buSzPct val="80000"/>
        <a:buFontTx/>
        <a:buNone/>
        <a:defRPr sz="20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de-DE"/>
      </a:defPPr>
      <a:lvl1pPr marL="0" algn="l" defTabSz="1088558" rtl="0" eaLnBrk="1" latinLnBrk="0" hangingPunct="1">
        <a:defRPr sz="2100" kern="1200">
          <a:solidFill>
            <a:schemeClr val="tx1"/>
          </a:solidFill>
          <a:latin typeface="+mn-lt"/>
          <a:ea typeface="+mn-ea"/>
          <a:cs typeface="+mn-cs"/>
        </a:defRPr>
      </a:lvl1pPr>
      <a:lvl2pPr marL="544279" algn="l" defTabSz="1088558" rtl="0" eaLnBrk="1" latinLnBrk="0" hangingPunct="1">
        <a:defRPr sz="2100" kern="1200">
          <a:solidFill>
            <a:schemeClr val="tx1"/>
          </a:solidFill>
          <a:latin typeface="+mn-lt"/>
          <a:ea typeface="+mn-ea"/>
          <a:cs typeface="+mn-cs"/>
        </a:defRPr>
      </a:lvl2pPr>
      <a:lvl3pPr marL="1088558" algn="l" defTabSz="1088558" rtl="0" eaLnBrk="1" latinLnBrk="0" hangingPunct="1">
        <a:defRPr sz="2100" kern="1200">
          <a:solidFill>
            <a:schemeClr val="tx1"/>
          </a:solidFill>
          <a:latin typeface="+mn-lt"/>
          <a:ea typeface="+mn-ea"/>
          <a:cs typeface="+mn-cs"/>
        </a:defRPr>
      </a:lvl3pPr>
      <a:lvl4pPr marL="1632837" algn="l" defTabSz="1088558" rtl="0" eaLnBrk="1" latinLnBrk="0" hangingPunct="1">
        <a:defRPr sz="2100" kern="1200">
          <a:solidFill>
            <a:schemeClr val="tx1"/>
          </a:solidFill>
          <a:latin typeface="+mn-lt"/>
          <a:ea typeface="+mn-ea"/>
          <a:cs typeface="+mn-cs"/>
        </a:defRPr>
      </a:lvl4pPr>
      <a:lvl5pPr marL="2177116" algn="l" defTabSz="1088558" rtl="0" eaLnBrk="1" latinLnBrk="0" hangingPunct="1">
        <a:defRPr sz="2100" kern="1200">
          <a:solidFill>
            <a:schemeClr val="tx1"/>
          </a:solidFill>
          <a:latin typeface="+mn-lt"/>
          <a:ea typeface="+mn-ea"/>
          <a:cs typeface="+mn-cs"/>
        </a:defRPr>
      </a:lvl5pPr>
      <a:lvl6pPr marL="2721396" algn="l" defTabSz="1088558" rtl="0" eaLnBrk="1" latinLnBrk="0" hangingPunct="1">
        <a:defRPr sz="2100" kern="1200">
          <a:solidFill>
            <a:schemeClr val="tx1"/>
          </a:solidFill>
          <a:latin typeface="+mn-lt"/>
          <a:ea typeface="+mn-ea"/>
          <a:cs typeface="+mn-cs"/>
        </a:defRPr>
      </a:lvl6pPr>
      <a:lvl7pPr marL="3265675" algn="l" defTabSz="1088558" rtl="0" eaLnBrk="1" latinLnBrk="0" hangingPunct="1">
        <a:defRPr sz="2100" kern="1200">
          <a:solidFill>
            <a:schemeClr val="tx1"/>
          </a:solidFill>
          <a:latin typeface="+mn-lt"/>
          <a:ea typeface="+mn-ea"/>
          <a:cs typeface="+mn-cs"/>
        </a:defRPr>
      </a:lvl7pPr>
      <a:lvl8pPr marL="3809954" algn="l" defTabSz="1088558" rtl="0" eaLnBrk="1" latinLnBrk="0" hangingPunct="1">
        <a:defRPr sz="2100" kern="1200">
          <a:solidFill>
            <a:schemeClr val="tx1"/>
          </a:solidFill>
          <a:latin typeface="+mn-lt"/>
          <a:ea typeface="+mn-ea"/>
          <a:cs typeface="+mn-cs"/>
        </a:defRPr>
      </a:lvl8pPr>
      <a:lvl9pPr marL="4354233" algn="l" defTabSz="1088558" rtl="0" eaLnBrk="1" latinLnBrk="0" hangingPunct="1">
        <a:defRPr sz="21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00195A"/>
        </a:solidFill>
        <a:effectLst/>
      </p:bgPr>
    </p:bg>
    <p:spTree>
      <p:nvGrpSpPr>
        <p:cNvPr id="1" name=""/>
        <p:cNvGrpSpPr/>
        <p:nvPr/>
      </p:nvGrpSpPr>
      <p:grpSpPr>
        <a:xfrm>
          <a:off x="0" y="0"/>
          <a:ext cx="0" cy="0"/>
          <a:chOff x="0" y="0"/>
          <a:chExt cx="0" cy="0"/>
        </a:xfrm>
      </p:grpSpPr>
      <p:sp>
        <p:nvSpPr>
          <p:cNvPr id="3" name="Text Placeholder"/>
          <p:cNvSpPr>
            <a:spLocks noGrp="1"/>
          </p:cNvSpPr>
          <p:nvPr userDrawn="1">
            <p:ph type="body" idx="1"/>
          </p:nvPr>
        </p:nvSpPr>
        <p:spPr bwMode="black">
          <a:xfrm>
            <a:off x="504001" y="1620000"/>
            <a:ext cx="11186476" cy="4716000"/>
          </a:xfrm>
          <a:prstGeom prst="rect">
            <a:avLst/>
          </a:prstGeom>
        </p:spPr>
        <p:txBody>
          <a:bodyPr vert="horz" lIns="0" tIns="0" rIns="0" bIns="0" rtlCol="0">
            <a:normAutofit/>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 name="Title Placeholder"/>
          <p:cNvSpPr>
            <a:spLocks noGrp="1"/>
          </p:cNvSpPr>
          <p:nvPr userDrawn="1">
            <p:ph type="title"/>
          </p:nvPr>
        </p:nvSpPr>
        <p:spPr bwMode="black">
          <a:xfrm>
            <a:off x="504001" y="504000"/>
            <a:ext cx="11186476" cy="369332"/>
          </a:xfrm>
          <a:prstGeom prst="rect">
            <a:avLst/>
          </a:prstGeom>
        </p:spPr>
        <p:txBody>
          <a:bodyPr vert="horz" wrap="square" lIns="0" tIns="0" rIns="0" bIns="0" rtlCol="0" anchor="t" anchorCtr="0">
            <a:spAutoFit/>
          </a:bodyPr>
          <a:lstStyle/>
          <a:p>
            <a:r>
              <a:rPr lang="en-US" noProof="0" dirty="0"/>
              <a:t>Insert page title (sentence case)</a:t>
            </a:r>
          </a:p>
        </p:txBody>
      </p:sp>
      <p:sp>
        <p:nvSpPr>
          <p:cNvPr id="13" name="Slide number">
            <a:extLst>
              <a:ext uri="{FF2B5EF4-FFF2-40B4-BE49-F238E27FC236}">
                <a16:creationId xmlns:a16="http://schemas.microsoft.com/office/drawing/2014/main" id="{6F6D7778-F272-4F12-ADD2-8AE6FF10DDDC}"/>
              </a:ext>
            </a:extLst>
          </p:cNvPr>
          <p:cNvSpPr txBox="1"/>
          <p:nvPr userDrawn="1"/>
        </p:nvSpPr>
        <p:spPr bwMode="black">
          <a:xfrm>
            <a:off x="11549413" y="6536751"/>
            <a:ext cx="141064" cy="138499"/>
          </a:xfrm>
          <a:prstGeom prst="rect">
            <a:avLst/>
          </a:prstGeom>
          <a:noFill/>
        </p:spPr>
        <p:txBody>
          <a:bodyPr wrap="none" lIns="0" tIns="0" rIns="0" bIns="0" rtlCol="0">
            <a:spAutoFit/>
          </a:bodyPr>
          <a:lstStyle>
            <a:defPPr>
              <a:defRPr lang="de-DE"/>
            </a:defPPr>
            <a:lvl1pPr marL="84138" indent="-84138">
              <a:buClr>
                <a:schemeClr val="tx1"/>
              </a:buClr>
              <a:buFont typeface="Arial" pitchFamily="34" charset="0"/>
              <a:buChar char="©"/>
              <a:tabLst/>
              <a:defRPr sz="600"/>
            </a:lvl1pPr>
          </a:lstStyle>
          <a:p>
            <a:pPr marL="0" lvl="0" indent="0" algn="r">
              <a:buNone/>
            </a:pPr>
            <a:fld id="{0BDC132A-5C91-4078-9777-31DA19A62E0A}" type="slidenum">
              <a:rPr lang="en-US" sz="900" noProof="0" smtClean="0"/>
              <a:pPr marL="0" lvl="0" indent="0" algn="r">
                <a:buNone/>
              </a:pPr>
              <a:t>‹#›</a:t>
            </a:fld>
            <a:endParaRPr lang="en-US" sz="900" noProof="0" dirty="0"/>
          </a:p>
        </p:txBody>
      </p:sp>
      <p:sp>
        <p:nvSpPr>
          <p:cNvPr id="14" name="Classification">
            <a:extLst>
              <a:ext uri="{FF2B5EF4-FFF2-40B4-BE49-F238E27FC236}">
                <a16:creationId xmlns:a16="http://schemas.microsoft.com/office/drawing/2014/main" id="{4950D02E-DEA7-4F24-8212-FEEF73ED9421}"/>
              </a:ext>
            </a:extLst>
          </p:cNvPr>
          <p:cNvSpPr txBox="1"/>
          <p:nvPr userDrawn="1"/>
        </p:nvSpPr>
        <p:spPr bwMode="black">
          <a:xfrm>
            <a:off x="2814655" y="6559834"/>
            <a:ext cx="1710405" cy="92333"/>
          </a:xfrm>
          <a:prstGeom prst="rect">
            <a:avLst/>
          </a:prstGeom>
          <a:noFill/>
        </p:spPr>
        <p:txBody>
          <a:bodyPr wrap="none" lIns="0" tIns="0" rIns="0" bIns="0" rtlCol="0">
            <a:spAutoFit/>
          </a:bodyPr>
          <a:lstStyle/>
          <a:p>
            <a:pPr marL="0" marR="0" indent="0" algn="l" defTabSz="1088558" rtl="0" eaLnBrk="1" fontAlgn="auto" latinLnBrk="0" hangingPunct="1">
              <a:lnSpc>
                <a:spcPct val="100000"/>
              </a:lnSpc>
              <a:spcBef>
                <a:spcPts val="0"/>
              </a:spcBef>
              <a:spcAft>
                <a:spcPts val="0"/>
              </a:spcAft>
              <a:buClr>
                <a:schemeClr val="tx1"/>
              </a:buClr>
              <a:buSzTx/>
              <a:buFont typeface="Arial" pitchFamily="34" charset="0"/>
              <a:buNone/>
              <a:tabLst/>
              <a:defRPr/>
            </a:pPr>
            <a:r>
              <a:rPr kumimoji="0" lang="en-US" sz="600" b="0" i="0" u="none" kern="0" baseline="0" dirty="0">
                <a:solidFill>
                  <a:schemeClr val="tx1"/>
                </a:solidFill>
                <a:latin typeface="Arial"/>
                <a:ea typeface="Arial Unicode MS"/>
                <a:cs typeface="Arial Unicode MS" pitchFamily="34" charset="-128"/>
                <a:sym typeface="Arial"/>
              </a:rPr>
              <a:t>INTERNAL – SAP Buyers, Suppliers and Partners</a:t>
            </a:r>
          </a:p>
        </p:txBody>
      </p:sp>
      <p:sp>
        <p:nvSpPr>
          <p:cNvPr id="15" name="Copyright">
            <a:extLst>
              <a:ext uri="{FF2B5EF4-FFF2-40B4-BE49-F238E27FC236}">
                <a16:creationId xmlns:a16="http://schemas.microsoft.com/office/drawing/2014/main" id="{A507F817-5D47-4500-8930-FF4D058FA111}"/>
              </a:ext>
            </a:extLst>
          </p:cNvPr>
          <p:cNvSpPr txBox="1"/>
          <p:nvPr userDrawn="1"/>
        </p:nvSpPr>
        <p:spPr bwMode="black">
          <a:xfrm>
            <a:off x="504001" y="6559834"/>
            <a:ext cx="2269679" cy="184666"/>
          </a:xfrm>
          <a:prstGeom prst="rect">
            <a:avLst/>
          </a:prstGeom>
          <a:noFill/>
        </p:spPr>
        <p:txBody>
          <a:bodyPr wrap="square" lIns="0" tIns="0" rIns="0" bIns="0" rtlCol="0">
            <a:spAutoFit/>
          </a:bodyPr>
          <a:lstStyle/>
          <a:p>
            <a:pPr marL="84121" marR="0" indent="-84121" algn="l" defTabSz="1088558" rtl="0" eaLnBrk="1" fontAlgn="auto" latinLnBrk="0" hangingPunct="1">
              <a:lnSpc>
                <a:spcPct val="100000"/>
              </a:lnSpc>
              <a:spcBef>
                <a:spcPts val="0"/>
              </a:spcBef>
              <a:spcAft>
                <a:spcPts val="0"/>
              </a:spcAft>
              <a:buClr>
                <a:schemeClr val="tx1"/>
              </a:buClr>
              <a:buSzTx/>
              <a:buFont typeface="Arial" pitchFamily="34" charset="0"/>
              <a:buChar char="©"/>
              <a:tabLst/>
              <a:defRPr/>
            </a:pPr>
            <a:r>
              <a:rPr lang="en-US" sz="600" noProof="0" dirty="0">
                <a:solidFill>
                  <a:schemeClr val="tx1"/>
                </a:solidFill>
              </a:rPr>
              <a:t>2019-2023 SAP SE or an SAP affiliate company. All rights reserved. </a:t>
            </a:r>
            <a:endParaRPr kumimoji="0" lang="en-US" sz="600" b="0" i="0" u="none" kern="0" baseline="0" dirty="0">
              <a:solidFill>
                <a:schemeClr val="tx1"/>
              </a:solidFill>
              <a:latin typeface="Arial"/>
              <a:ea typeface="Arial Unicode MS"/>
              <a:cs typeface="Arial Unicode MS" pitchFamily="34" charset="-128"/>
              <a:sym typeface="Arial"/>
            </a:endParaRPr>
          </a:p>
        </p:txBody>
      </p:sp>
    </p:spTree>
    <p:extLst>
      <p:ext uri="{BB962C8B-B14F-4D97-AF65-F5344CB8AC3E}">
        <p14:creationId xmlns:p14="http://schemas.microsoft.com/office/powerpoint/2010/main" val="2031361106"/>
      </p:ext>
    </p:extLst>
  </p:cSld>
  <p:clrMap bg1="dk1" tx1="lt1" bg2="dk2" tx2="lt2" accent1="accent1" accent2="accent2" accent3="accent3" accent4="accent4" accent5="accent5" accent6="accent6" hlink="hlink" folHlink="folHlink"/>
  <p:sldLayoutIdLst>
    <p:sldLayoutId id="2147483789" r:id="rId1"/>
    <p:sldLayoutId id="2147483791" r:id="rId2"/>
    <p:sldLayoutId id="2147483798" r:id="rId3"/>
  </p:sldLayoutIdLst>
  <p:hf hdr="0" ftr="0" dt="0"/>
  <p:txStyles>
    <p:titleStyle>
      <a:lvl1pPr algn="l" defTabSz="1088558" rtl="0" eaLnBrk="1" latinLnBrk="0" hangingPunct="1">
        <a:spcBef>
          <a:spcPct val="0"/>
        </a:spcBef>
        <a:buNone/>
        <a:defRPr sz="2400" b="1" kern="1200" baseline="0">
          <a:solidFill>
            <a:schemeClr val="tx1"/>
          </a:solidFill>
          <a:latin typeface="+mj-lt"/>
          <a:ea typeface="+mj-ea"/>
          <a:cs typeface="+mj-cs"/>
        </a:defRPr>
      </a:lvl1pPr>
    </p:titleStyle>
    <p:bodyStyle>
      <a:lvl1pPr marL="0" indent="0" algn="l" defTabSz="1088558" rtl="0" eaLnBrk="1" latinLnBrk="0" hangingPunct="1">
        <a:spcBef>
          <a:spcPts val="1800"/>
        </a:spcBef>
        <a:buClr>
          <a:schemeClr val="accent1"/>
        </a:buClr>
        <a:buSzPct val="80000"/>
        <a:buFontTx/>
        <a:buNone/>
        <a:defRPr sz="2000" b="0" kern="1200">
          <a:solidFill>
            <a:schemeClr val="tx1"/>
          </a:solidFill>
          <a:latin typeface="+mn-lt"/>
          <a:ea typeface="+mn-ea"/>
          <a:cs typeface="+mn-cs"/>
        </a:defRPr>
      </a:lvl1pPr>
      <a:lvl2pPr marL="179964" indent="-179964" algn="l" defTabSz="1088558" rtl="0" eaLnBrk="1" latinLnBrk="0" hangingPunct="1">
        <a:spcBef>
          <a:spcPts val="600"/>
        </a:spcBef>
        <a:buClr>
          <a:schemeClr val="accent1"/>
        </a:buClr>
        <a:buSzPct val="100000"/>
        <a:buFont typeface="Wingdings" pitchFamily="2" charset="2"/>
        <a:buChar char="§"/>
        <a:defRPr sz="1800" kern="1200">
          <a:solidFill>
            <a:schemeClr val="tx1"/>
          </a:solidFill>
          <a:latin typeface="+mn-lt"/>
          <a:ea typeface="+mn-ea"/>
          <a:cs typeface="+mn-cs"/>
        </a:defRPr>
      </a:lvl2pPr>
      <a:lvl3pPr marL="358775" indent="-179388" algn="l" defTabSz="1088558" rtl="0" eaLnBrk="1" latinLnBrk="0" hangingPunct="1">
        <a:spcBef>
          <a:spcPts val="300"/>
        </a:spcBef>
        <a:buClr>
          <a:schemeClr val="tx1"/>
        </a:buClr>
        <a:buSzPct val="100000"/>
        <a:buFont typeface="Arial" panose="020B0604020202020204" pitchFamily="34" charset="0"/>
        <a:buChar char="–"/>
        <a:defRPr lang="en-US" sz="1800" kern="1200" noProof="0" dirty="0" smtClean="0">
          <a:solidFill>
            <a:schemeClr val="tx1"/>
          </a:solidFill>
          <a:latin typeface="+mn-lt"/>
          <a:ea typeface="+mn-ea"/>
          <a:cs typeface="+mn-cs"/>
        </a:defRPr>
      </a:lvl3pPr>
      <a:lvl4pPr marL="539892" indent="-179964" algn="l" defTabSz="1088558" rtl="0" eaLnBrk="1" latinLnBrk="0" hangingPunct="1">
        <a:spcBef>
          <a:spcPts val="300"/>
        </a:spcBef>
        <a:buClr>
          <a:schemeClr val="tx1"/>
        </a:buClr>
        <a:buSzPct val="120000"/>
        <a:buFont typeface="Arial" pitchFamily="34" charset="0"/>
        <a:buChar char="▫"/>
        <a:defRPr sz="1600" kern="1200">
          <a:solidFill>
            <a:schemeClr val="tx1"/>
          </a:solidFill>
          <a:latin typeface="+mn-lt"/>
          <a:ea typeface="+mn-ea"/>
          <a:cs typeface="+mn-cs"/>
        </a:defRPr>
      </a:lvl4pPr>
      <a:lvl5pPr marL="719856" indent="-179964" algn="l" defTabSz="1088558" rtl="0" eaLnBrk="1" latinLnBrk="0" hangingPunct="1">
        <a:spcBef>
          <a:spcPts val="100"/>
        </a:spcBef>
        <a:buClr>
          <a:schemeClr val="tx1"/>
        </a:buClr>
        <a:buSzPct val="100000"/>
        <a:buFont typeface="Symbol" panose="05050102010706020507" pitchFamily="18" charset="2"/>
        <a:buChar char="-"/>
        <a:defRPr sz="1400" kern="1200" baseline="0">
          <a:solidFill>
            <a:schemeClr val="tx1"/>
          </a:solidFill>
          <a:latin typeface="+mn-lt"/>
          <a:ea typeface="+mn-ea"/>
          <a:cs typeface="+mn-cs"/>
        </a:defRPr>
      </a:lvl5pPr>
      <a:lvl6pPr marL="2993535"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814"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209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373" indent="-272140" algn="l" defTabSz="1088558"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de-DE"/>
      </a:defPPr>
      <a:lvl1pPr marL="0" algn="l" defTabSz="1088558" rtl="0" eaLnBrk="1" latinLnBrk="0" hangingPunct="1">
        <a:defRPr sz="2100" kern="1200">
          <a:solidFill>
            <a:schemeClr val="tx1"/>
          </a:solidFill>
          <a:latin typeface="+mn-lt"/>
          <a:ea typeface="+mn-ea"/>
          <a:cs typeface="+mn-cs"/>
        </a:defRPr>
      </a:lvl1pPr>
      <a:lvl2pPr marL="544279" algn="l" defTabSz="1088558" rtl="0" eaLnBrk="1" latinLnBrk="0" hangingPunct="1">
        <a:defRPr sz="2100" kern="1200">
          <a:solidFill>
            <a:schemeClr val="tx1"/>
          </a:solidFill>
          <a:latin typeface="+mn-lt"/>
          <a:ea typeface="+mn-ea"/>
          <a:cs typeface="+mn-cs"/>
        </a:defRPr>
      </a:lvl2pPr>
      <a:lvl3pPr marL="1088558" algn="l" defTabSz="1088558" rtl="0" eaLnBrk="1" latinLnBrk="0" hangingPunct="1">
        <a:defRPr sz="2100" kern="1200">
          <a:solidFill>
            <a:schemeClr val="tx1"/>
          </a:solidFill>
          <a:latin typeface="+mn-lt"/>
          <a:ea typeface="+mn-ea"/>
          <a:cs typeface="+mn-cs"/>
        </a:defRPr>
      </a:lvl3pPr>
      <a:lvl4pPr marL="1632837" algn="l" defTabSz="1088558" rtl="0" eaLnBrk="1" latinLnBrk="0" hangingPunct="1">
        <a:defRPr sz="2100" kern="1200">
          <a:solidFill>
            <a:schemeClr val="tx1"/>
          </a:solidFill>
          <a:latin typeface="+mn-lt"/>
          <a:ea typeface="+mn-ea"/>
          <a:cs typeface="+mn-cs"/>
        </a:defRPr>
      </a:lvl4pPr>
      <a:lvl5pPr marL="2177116" algn="l" defTabSz="1088558" rtl="0" eaLnBrk="1" latinLnBrk="0" hangingPunct="1">
        <a:defRPr sz="2100" kern="1200">
          <a:solidFill>
            <a:schemeClr val="tx1"/>
          </a:solidFill>
          <a:latin typeface="+mn-lt"/>
          <a:ea typeface="+mn-ea"/>
          <a:cs typeface="+mn-cs"/>
        </a:defRPr>
      </a:lvl5pPr>
      <a:lvl6pPr marL="2721396" algn="l" defTabSz="1088558" rtl="0" eaLnBrk="1" latinLnBrk="0" hangingPunct="1">
        <a:defRPr sz="2100" kern="1200">
          <a:solidFill>
            <a:schemeClr val="tx1"/>
          </a:solidFill>
          <a:latin typeface="+mn-lt"/>
          <a:ea typeface="+mn-ea"/>
          <a:cs typeface="+mn-cs"/>
        </a:defRPr>
      </a:lvl6pPr>
      <a:lvl7pPr marL="3265675" algn="l" defTabSz="1088558" rtl="0" eaLnBrk="1" latinLnBrk="0" hangingPunct="1">
        <a:defRPr sz="2100" kern="1200">
          <a:solidFill>
            <a:schemeClr val="tx1"/>
          </a:solidFill>
          <a:latin typeface="+mn-lt"/>
          <a:ea typeface="+mn-ea"/>
          <a:cs typeface="+mn-cs"/>
        </a:defRPr>
      </a:lvl7pPr>
      <a:lvl8pPr marL="3809954" algn="l" defTabSz="1088558" rtl="0" eaLnBrk="1" latinLnBrk="0" hangingPunct="1">
        <a:defRPr sz="2100" kern="1200">
          <a:solidFill>
            <a:schemeClr val="tx1"/>
          </a:solidFill>
          <a:latin typeface="+mn-lt"/>
          <a:ea typeface="+mn-ea"/>
          <a:cs typeface="+mn-cs"/>
        </a:defRPr>
      </a:lvl8pPr>
      <a:lvl9pPr marL="4354233" algn="l" defTabSz="1088558" rtl="0" eaLnBrk="1" latinLnBrk="0" hangingPunct="1">
        <a:defRPr sz="21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hyperlink" Target="http://supplier.ariba.com/" TargetMode="External"/><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8.xml"/><Relationship Id="rId4" Type="http://schemas.openxmlformats.org/officeDocument/2006/relationships/image" Target="../media/image25.png"/></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8.xml"/><Relationship Id="rId5" Type="http://schemas.openxmlformats.org/officeDocument/2006/relationships/image" Target="../media/image29.png"/><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0.pn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2D29180-CCB4-9542-9DC8-8A8F221444B6}"/>
              </a:ext>
            </a:extLst>
          </p:cNvPr>
          <p:cNvPicPr>
            <a:picLocks noGrp="1" noChangeAspect="1"/>
          </p:cNvPicPr>
          <p:nvPr>
            <p:ph type="pic" sz="quarter" idx="12"/>
          </p:nvPr>
        </p:nvPicPr>
        <p:blipFill>
          <a:blip r:embed="rId3" cstate="screen">
            <a:extLst>
              <a:ext uri="{28A0092B-C50C-407E-A947-70E740481C1C}">
                <a14:useLocalDpi xmlns:a14="http://schemas.microsoft.com/office/drawing/2010/main"/>
              </a:ext>
            </a:extLst>
          </a:blip>
          <a:srcRect/>
          <a:stretch>
            <a:fillRect/>
          </a:stretch>
        </p:blipFill>
        <p:spPr/>
      </p:pic>
      <p:sp>
        <p:nvSpPr>
          <p:cNvPr id="8" name="Presentation Title"/>
          <p:cNvSpPr>
            <a:spLocks noGrp="1"/>
          </p:cNvSpPr>
          <p:nvPr>
            <p:ph type="title"/>
          </p:nvPr>
        </p:nvSpPr>
        <p:spPr bwMode="gray">
          <a:xfrm>
            <a:off x="271375" y="4498255"/>
            <a:ext cx="10899174" cy="997196"/>
          </a:xfrm>
        </p:spPr>
        <p:txBody>
          <a:bodyPr/>
          <a:lstStyle/>
          <a:p>
            <a:r>
              <a:rPr lang="en-US" dirty="0"/>
              <a:t>Understanding, Creating and Publishing </a:t>
            </a:r>
            <a:r>
              <a:rPr lang="en-US" dirty="0">
                <a:solidFill>
                  <a:schemeClr val="accent1"/>
                </a:solidFill>
              </a:rPr>
              <a:t>PunchOut</a:t>
            </a:r>
            <a:r>
              <a:rPr lang="en-US" sz="2200" baseline="75000" dirty="0">
                <a:solidFill>
                  <a:schemeClr val="accent1"/>
                </a:solidFill>
              </a:rPr>
              <a:t>®</a:t>
            </a:r>
            <a:r>
              <a:rPr lang="en-US" dirty="0">
                <a:solidFill>
                  <a:schemeClr val="accent1"/>
                </a:solidFill>
              </a:rPr>
              <a:t> Catalogs</a:t>
            </a:r>
            <a:endParaRPr lang="de-DE" dirty="0">
              <a:solidFill>
                <a:schemeClr val="accent1"/>
              </a:solidFill>
            </a:endParaRPr>
          </a:p>
        </p:txBody>
      </p:sp>
    </p:spTree>
    <p:extLst>
      <p:ext uri="{BB962C8B-B14F-4D97-AF65-F5344CB8AC3E}">
        <p14:creationId xmlns:p14="http://schemas.microsoft.com/office/powerpoint/2010/main" val="3262179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genda items"/>
          <p:cNvSpPr>
            <a:spLocks noGrp="1"/>
          </p:cNvSpPr>
          <p:nvPr>
            <p:ph type="body" sz="quarter" idx="10"/>
          </p:nvPr>
        </p:nvSpPr>
        <p:spPr bwMode="gray">
          <a:xfrm>
            <a:off x="501449" y="1121923"/>
            <a:ext cx="11185200" cy="5350968"/>
          </a:xfrm>
        </p:spPr>
        <p:txBody>
          <a:bodyPr>
            <a:normAutofit fontScale="85000" lnSpcReduction="20000"/>
          </a:bodyPr>
          <a:lstStyle/>
          <a:p>
            <a:pPr marL="0" lvl="1" indent="0">
              <a:buNone/>
            </a:pPr>
            <a:r>
              <a:rPr lang="en-US" sz="2100" b="1" dirty="0"/>
              <a:t>Configuring a SAP Business Network (SBN) Account for PunchOut</a:t>
            </a:r>
          </a:p>
          <a:p>
            <a:pPr lvl="1"/>
            <a:r>
              <a:rPr lang="en-US" dirty="0"/>
              <a:t>Creating the </a:t>
            </a:r>
            <a:r>
              <a:rPr lang="en-US" i="1" dirty="0"/>
              <a:t>default</a:t>
            </a:r>
            <a:r>
              <a:rPr lang="en-US" dirty="0"/>
              <a:t> PunchOut Connection</a:t>
            </a:r>
          </a:p>
          <a:p>
            <a:pPr marL="0" marR="0" lvl="1" indent="0" algn="l" defTabSz="1088558" rtl="0" eaLnBrk="1" fontAlgn="auto" latinLnBrk="0" hangingPunct="1">
              <a:lnSpc>
                <a:spcPct val="160000"/>
              </a:lnSpc>
              <a:spcBef>
                <a:spcPts val="600"/>
              </a:spcBef>
              <a:spcAft>
                <a:spcPts val="0"/>
              </a:spcAft>
              <a:buClr>
                <a:srgbClr val="F0AB00"/>
              </a:buClr>
              <a:buSzPct val="100000"/>
              <a:buFont typeface="Wingdings" panose="05000000000000000000" pitchFamily="2" charset="2"/>
              <a:buNone/>
              <a:tabLst/>
              <a:defRPr/>
            </a:pPr>
            <a:r>
              <a:rPr kumimoji="0" lang="en-US" sz="2100" b="1" i="0" u="none" strike="noStrike" kern="1200" cap="none" spc="0" normalizeH="0" baseline="0" noProof="0" dirty="0">
                <a:ln>
                  <a:noFill/>
                </a:ln>
                <a:solidFill>
                  <a:srgbClr val="000000"/>
                </a:solidFill>
                <a:effectLst/>
                <a:uLnTx/>
                <a:uFillTx/>
                <a:latin typeface="Arial"/>
                <a:ea typeface="+mn-ea"/>
                <a:cs typeface="+mn-cs"/>
              </a:rPr>
              <a:t>Native cXML Transaction Setup</a:t>
            </a:r>
          </a:p>
          <a:p>
            <a:pPr marL="0" marR="0" lvl="1" indent="0" algn="l" defTabSz="1088558" rtl="0" eaLnBrk="1" fontAlgn="auto" latinLnBrk="0" hangingPunct="1">
              <a:lnSpc>
                <a:spcPct val="160000"/>
              </a:lnSpc>
              <a:spcBef>
                <a:spcPts val="600"/>
              </a:spcBef>
              <a:spcAft>
                <a:spcPts val="0"/>
              </a:spcAft>
              <a:buClr>
                <a:srgbClr val="F0AB00"/>
              </a:buClr>
              <a:buSzPct val="100000"/>
              <a:buFont typeface="Wingdings" panose="05000000000000000000" pitchFamily="2" charset="2"/>
              <a:buNone/>
              <a:tabLst/>
              <a:defRPr/>
            </a:pPr>
            <a:r>
              <a:rPr lang="en-US" sz="2100" b="1" dirty="0"/>
              <a:t>Configuring your Customer Specific PunchOut URL connection</a:t>
            </a:r>
          </a:p>
          <a:p>
            <a:pPr lvl="1"/>
            <a:r>
              <a:rPr lang="en-US" dirty="0"/>
              <a:t>Creating a </a:t>
            </a:r>
            <a:r>
              <a:rPr lang="en-US" i="1" dirty="0"/>
              <a:t>customer-specific</a:t>
            </a:r>
            <a:r>
              <a:rPr lang="en-US" dirty="0"/>
              <a:t> PunchOut connection</a:t>
            </a:r>
          </a:p>
          <a:p>
            <a:pPr marL="0" lvl="1" indent="0">
              <a:buNone/>
            </a:pPr>
            <a:endParaRPr lang="en-US" dirty="0"/>
          </a:p>
          <a:p>
            <a:pPr marL="0" lvl="1" indent="0">
              <a:buNone/>
            </a:pPr>
            <a:r>
              <a:rPr lang="en-US" sz="2200" b="1" dirty="0"/>
              <a:t>Setting up Default Level 1 Index File Template Details</a:t>
            </a:r>
          </a:p>
          <a:p>
            <a:pPr marL="0" lvl="1" indent="0">
              <a:buNone/>
            </a:pPr>
            <a:endParaRPr lang="en-US" sz="2200" b="1" dirty="0"/>
          </a:p>
          <a:p>
            <a:pPr marL="0" lvl="1" indent="0">
              <a:buNone/>
            </a:pPr>
            <a:r>
              <a:rPr lang="en-US" sz="2100" b="1" dirty="0"/>
              <a:t>Creating and Publishing PunchOut Level 1 Catalogs Online</a:t>
            </a:r>
          </a:p>
          <a:p>
            <a:pPr>
              <a:spcBef>
                <a:spcPts val="1800"/>
              </a:spcBef>
            </a:pPr>
            <a:r>
              <a:rPr lang="en-US" sz="2200" b="1" dirty="0"/>
              <a:t>Templates and Catalog File Creation</a:t>
            </a:r>
          </a:p>
          <a:p>
            <a:pPr lvl="1"/>
            <a:r>
              <a:rPr lang="en-US" dirty="0"/>
              <a:t>For Level 1 and Level 2 PunchOut Catalogs</a:t>
            </a:r>
          </a:p>
          <a:p>
            <a:pPr>
              <a:spcBef>
                <a:spcPts val="1800"/>
              </a:spcBef>
            </a:pPr>
            <a:r>
              <a:rPr lang="en-US" sz="2200" b="1" dirty="0"/>
              <a:t>Uploading and Publishing PunchOut Catalogs</a:t>
            </a:r>
          </a:p>
          <a:p>
            <a:pPr lvl="1"/>
            <a:r>
              <a:rPr lang="en-US" dirty="0"/>
              <a:t>Replacing Existing Catalogs</a:t>
            </a:r>
          </a:p>
          <a:p>
            <a:pPr marL="0" lvl="1" indent="0">
              <a:spcBef>
                <a:spcPts val="1800"/>
              </a:spcBef>
              <a:buSzPct val="80000"/>
              <a:buNone/>
            </a:pPr>
            <a:r>
              <a:rPr lang="en-US" sz="2200" b="1"/>
              <a:t>Appendix</a:t>
            </a:r>
            <a:endParaRPr lang="en-US" sz="2200" b="1" dirty="0"/>
          </a:p>
          <a:p>
            <a:pPr lvl="1"/>
            <a:r>
              <a:rPr lang="en-US" dirty="0"/>
              <a:t>Creating a CIF from an Excel Catalog File</a:t>
            </a:r>
          </a:p>
          <a:p>
            <a:pPr marL="0" lvl="1" indent="0">
              <a:spcBef>
                <a:spcPts val="1800"/>
              </a:spcBef>
              <a:buNone/>
            </a:pPr>
            <a:endParaRPr lang="en-US" sz="2000" b="1" dirty="0"/>
          </a:p>
        </p:txBody>
      </p:sp>
      <p:sp>
        <p:nvSpPr>
          <p:cNvPr id="2" name="Agenda"/>
          <p:cNvSpPr>
            <a:spLocks noGrp="1"/>
          </p:cNvSpPr>
          <p:nvPr>
            <p:ph type="title"/>
          </p:nvPr>
        </p:nvSpPr>
        <p:spPr bwMode="gray"/>
        <p:txBody>
          <a:bodyPr/>
          <a:lstStyle/>
          <a:p>
            <a:r>
              <a:rPr lang="en-US" dirty="0"/>
              <a:t>Agenda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noProof="0" dirty="0">
                <a:latin typeface="+mj-lt"/>
              </a:rPr>
              <a:t>Uploading and Publishing</a:t>
            </a:r>
            <a:br>
              <a:rPr lang="en-US" noProof="0" dirty="0">
                <a:latin typeface="+mj-lt"/>
              </a:rPr>
            </a:br>
            <a:r>
              <a:rPr lang="en-US" noProof="0" dirty="0">
                <a:solidFill>
                  <a:schemeClr val="accent1"/>
                </a:solidFill>
                <a:latin typeface="+mj-lt"/>
              </a:rPr>
              <a:t>PunchOut Catalogs</a:t>
            </a:r>
          </a:p>
        </p:txBody>
      </p:sp>
    </p:spTree>
    <p:extLst>
      <p:ext uri="{BB962C8B-B14F-4D97-AF65-F5344CB8AC3E}">
        <p14:creationId xmlns:p14="http://schemas.microsoft.com/office/powerpoint/2010/main" val="3298416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30188" indent="-230188">
              <a:lnSpc>
                <a:spcPts val="2300"/>
              </a:lnSpc>
              <a:spcBef>
                <a:spcPts val="0"/>
              </a:spcBef>
              <a:spcAft>
                <a:spcPts val="900"/>
              </a:spcAft>
              <a:buFont typeface="Wingdings" pitchFamily="2" charset="2"/>
              <a:buChar char="§"/>
            </a:pPr>
            <a:r>
              <a:rPr lang="en-US" dirty="0"/>
              <a:t>Login to Ariba Network</a:t>
            </a:r>
          </a:p>
          <a:p>
            <a:pPr marL="400050" lvl="2" indent="-169863">
              <a:lnSpc>
                <a:spcPts val="2000"/>
              </a:lnSpc>
              <a:spcBef>
                <a:spcPts val="0"/>
              </a:spcBef>
              <a:spcAft>
                <a:spcPts val="200"/>
              </a:spcAft>
              <a:buFont typeface="Wingdings" pitchFamily="2" charset="2"/>
              <a:buChar char="§"/>
            </a:pPr>
            <a:r>
              <a:rPr lang="en-US" dirty="0"/>
              <a:t>Go to: </a:t>
            </a:r>
            <a:r>
              <a:rPr lang="en-US" dirty="0">
                <a:hlinkClick r:id="rId3"/>
              </a:rPr>
              <a:t>https://supplier.ariba.com</a:t>
            </a:r>
            <a:endParaRPr lang="en-US" dirty="0"/>
          </a:p>
          <a:p>
            <a:pPr marL="400050" lvl="2" indent="-169863">
              <a:lnSpc>
                <a:spcPts val="2000"/>
              </a:lnSpc>
              <a:spcBef>
                <a:spcPts val="0"/>
              </a:spcBef>
              <a:spcAft>
                <a:spcPts val="200"/>
              </a:spcAft>
              <a:buFont typeface="Wingdings" pitchFamily="2" charset="2"/>
              <a:buChar char="§"/>
            </a:pPr>
            <a:r>
              <a:rPr lang="en-US" dirty="0"/>
              <a:t>Log in with your Username and Password</a:t>
            </a:r>
          </a:p>
        </p:txBody>
      </p:sp>
      <p:sp>
        <p:nvSpPr>
          <p:cNvPr id="2" name="Title 1"/>
          <p:cNvSpPr>
            <a:spLocks noGrp="1"/>
          </p:cNvSpPr>
          <p:nvPr>
            <p:ph type="title"/>
          </p:nvPr>
        </p:nvSpPr>
        <p:spPr/>
        <p:txBody>
          <a:bodyPr/>
          <a:lstStyle/>
          <a:p>
            <a:r>
              <a:rPr lang="en-US" spc="-50" dirty="0"/>
              <a:t>Uploading and Publishing PunchOut Catalogs</a:t>
            </a:r>
          </a:p>
        </p:txBody>
      </p:sp>
      <p:pic>
        <p:nvPicPr>
          <p:cNvPr id="7" name="Picture 6">
            <a:extLst>
              <a:ext uri="{FF2B5EF4-FFF2-40B4-BE49-F238E27FC236}">
                <a16:creationId xmlns:a16="http://schemas.microsoft.com/office/drawing/2014/main" id="{27BA4330-DA80-44DF-A1F7-A2FFCA4EC4D7}"/>
              </a:ext>
            </a:extLst>
          </p:cNvPr>
          <p:cNvPicPr>
            <a:picLocks noChangeAspect="1"/>
          </p:cNvPicPr>
          <p:nvPr/>
        </p:nvPicPr>
        <p:blipFill rotWithShape="1">
          <a:blip r:embed="rId4"/>
          <a:srcRect r="1731"/>
          <a:stretch/>
        </p:blipFill>
        <p:spPr>
          <a:xfrm>
            <a:off x="2783840" y="2785010"/>
            <a:ext cx="6626794" cy="3550990"/>
          </a:xfrm>
          <a:prstGeom prst="rect">
            <a:avLst/>
          </a:prstGeom>
          <a:ln>
            <a:noFill/>
          </a:ln>
          <a:effectLst>
            <a:outerShdw blurRad="190500" algn="tl" rotWithShape="0">
              <a:srgbClr val="000000">
                <a:alpha val="70000"/>
              </a:srgbClr>
            </a:outerShdw>
          </a:effectLst>
        </p:spPr>
      </p:pic>
      <p:sp>
        <p:nvSpPr>
          <p:cNvPr id="4" name="Rectangle 3">
            <a:extLst>
              <a:ext uri="{FF2B5EF4-FFF2-40B4-BE49-F238E27FC236}">
                <a16:creationId xmlns:a16="http://schemas.microsoft.com/office/drawing/2014/main" id="{C8A88426-F69A-EF37-2D6B-BB91400D6E7C}"/>
              </a:ext>
            </a:extLst>
          </p:cNvPr>
          <p:cNvSpPr/>
          <p:nvPr/>
        </p:nvSpPr>
        <p:spPr bwMode="gray">
          <a:xfrm>
            <a:off x="2783840" y="3725883"/>
            <a:ext cx="2186586" cy="1265274"/>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1242622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4001" y="1266092"/>
            <a:ext cx="11186477" cy="5762861"/>
          </a:xfrm>
          <a:prstGeom prst="rect">
            <a:avLst/>
          </a:prstGeom>
        </p:spPr>
        <p:txBody>
          <a:bodyPr>
            <a:normAutofit/>
          </a:bodyPr>
          <a:lstStyle/>
          <a:p>
            <a:pPr marL="228600" indent="-228600">
              <a:lnSpc>
                <a:spcPts val="2300"/>
              </a:lnSpc>
              <a:spcBef>
                <a:spcPts val="0"/>
              </a:spcBef>
              <a:spcAft>
                <a:spcPts val="600"/>
              </a:spcAft>
              <a:buFont typeface="Wingdings" pitchFamily="2" charset="2"/>
              <a:buChar char="§"/>
            </a:pPr>
            <a:r>
              <a:rPr lang="en-US" dirty="0"/>
              <a:t>Switch to your Test Account</a:t>
            </a:r>
          </a:p>
          <a:p>
            <a:pPr marL="403225" lvl="1" indent="-177800">
              <a:lnSpc>
                <a:spcPts val="2000"/>
              </a:lnSpc>
              <a:spcBef>
                <a:spcPts val="300"/>
              </a:spcBef>
              <a:spcAft>
                <a:spcPts val="600"/>
              </a:spcAft>
              <a:buClrTx/>
            </a:pPr>
            <a:r>
              <a:rPr lang="en-US" sz="1600" dirty="0"/>
              <a:t>Your Catalog should be loaded and tested in your Test Account. (</a:t>
            </a:r>
            <a:r>
              <a:rPr lang="en-US" sz="1600" i="1" dirty="0"/>
              <a:t>Note: </a:t>
            </a:r>
            <a:r>
              <a:rPr lang="en-US" sz="1600" dirty="0"/>
              <a:t>If you are instructed to load a Catalog to a Production account, just skip this step)</a:t>
            </a:r>
          </a:p>
          <a:p>
            <a:pPr marL="403225" lvl="1" indent="-177800">
              <a:lnSpc>
                <a:spcPts val="2000"/>
              </a:lnSpc>
              <a:spcBef>
                <a:spcPts val="300"/>
              </a:spcBef>
              <a:spcAft>
                <a:spcPts val="600"/>
              </a:spcAft>
              <a:buClrTx/>
            </a:pPr>
            <a:r>
              <a:rPr lang="en-US" sz="1600" dirty="0"/>
              <a:t>Find your initials in the upper right corner and click for the pull down menu, then click “Switch To Test Account”</a:t>
            </a:r>
          </a:p>
          <a:p>
            <a:pPr marL="403225" lvl="1" indent="-177800">
              <a:lnSpc>
                <a:spcPts val="2000"/>
              </a:lnSpc>
              <a:spcBef>
                <a:spcPts val="300"/>
              </a:spcBef>
              <a:spcAft>
                <a:spcPts val="600"/>
              </a:spcAft>
              <a:buClrTx/>
            </a:pPr>
            <a:r>
              <a:rPr lang="en-US" sz="1600" dirty="0"/>
              <a:t>If you don’t see a “Switch to Test Account” link, your Test account has not yet been set up. Contact your SAP Business Network Administrator</a:t>
            </a:r>
          </a:p>
          <a:p>
            <a:pPr lvl="1">
              <a:lnSpc>
                <a:spcPts val="1700"/>
              </a:lnSpc>
              <a:spcBef>
                <a:spcPts val="300"/>
              </a:spcBef>
              <a:spcAft>
                <a:spcPts val="600"/>
              </a:spcAft>
            </a:pPr>
            <a:endParaRPr lang="en-US" sz="1600" dirty="0"/>
          </a:p>
          <a:p>
            <a:pPr lvl="1">
              <a:lnSpc>
                <a:spcPts val="1700"/>
              </a:lnSpc>
              <a:spcBef>
                <a:spcPts val="300"/>
              </a:spcBef>
              <a:spcAft>
                <a:spcPts val="600"/>
              </a:spcAft>
            </a:pPr>
            <a:endParaRPr lang="en-US" sz="1600" dirty="0"/>
          </a:p>
          <a:p>
            <a:pPr marL="0" lvl="1" indent="0">
              <a:lnSpc>
                <a:spcPts val="1700"/>
              </a:lnSpc>
              <a:spcBef>
                <a:spcPts val="300"/>
              </a:spcBef>
              <a:spcAft>
                <a:spcPts val="600"/>
              </a:spcAft>
              <a:buNone/>
            </a:pPr>
            <a:endParaRPr lang="en-US" sz="1600" dirty="0"/>
          </a:p>
          <a:p>
            <a:pPr lvl="1">
              <a:lnSpc>
                <a:spcPts val="1700"/>
              </a:lnSpc>
              <a:spcBef>
                <a:spcPts val="300"/>
              </a:spcBef>
              <a:spcAft>
                <a:spcPts val="600"/>
              </a:spcAft>
            </a:pPr>
            <a:endParaRPr lang="en-US" sz="1600" dirty="0"/>
          </a:p>
          <a:p>
            <a:pPr lvl="1">
              <a:lnSpc>
                <a:spcPts val="1700"/>
              </a:lnSpc>
              <a:spcBef>
                <a:spcPts val="300"/>
              </a:spcBef>
              <a:spcAft>
                <a:spcPts val="600"/>
              </a:spcAft>
            </a:pPr>
            <a:endParaRPr lang="en-US" sz="1600" dirty="0"/>
          </a:p>
          <a:p>
            <a:pPr lvl="1">
              <a:lnSpc>
                <a:spcPts val="1700"/>
              </a:lnSpc>
              <a:spcBef>
                <a:spcPts val="300"/>
              </a:spcBef>
              <a:spcAft>
                <a:spcPts val="600"/>
              </a:spcAft>
            </a:pPr>
            <a:endParaRPr lang="en-US" sz="1600" dirty="0"/>
          </a:p>
          <a:p>
            <a:pPr lvl="1">
              <a:lnSpc>
                <a:spcPts val="1700"/>
              </a:lnSpc>
              <a:spcBef>
                <a:spcPts val="300"/>
              </a:spcBef>
              <a:spcAft>
                <a:spcPts val="600"/>
              </a:spcAft>
            </a:pPr>
            <a:endParaRPr lang="en-US" sz="1600" dirty="0"/>
          </a:p>
          <a:p>
            <a:pPr lvl="1">
              <a:lnSpc>
                <a:spcPts val="1700"/>
              </a:lnSpc>
              <a:spcBef>
                <a:spcPts val="300"/>
              </a:spcBef>
              <a:spcAft>
                <a:spcPts val="600"/>
              </a:spcAft>
            </a:pPr>
            <a:endParaRPr lang="en-US" sz="1600" dirty="0"/>
          </a:p>
          <a:p>
            <a:pPr lvl="1">
              <a:lnSpc>
                <a:spcPts val="1700"/>
              </a:lnSpc>
              <a:spcBef>
                <a:spcPts val="300"/>
              </a:spcBef>
              <a:spcAft>
                <a:spcPts val="600"/>
              </a:spcAft>
            </a:pPr>
            <a:endParaRPr lang="en-US" sz="1600" dirty="0"/>
          </a:p>
          <a:p>
            <a:pPr marL="403225" lvl="1" indent="-177800">
              <a:lnSpc>
                <a:spcPts val="1700"/>
              </a:lnSpc>
              <a:spcBef>
                <a:spcPts val="300"/>
              </a:spcBef>
              <a:spcAft>
                <a:spcPts val="600"/>
              </a:spcAft>
            </a:pPr>
            <a:r>
              <a:rPr lang="en-US" sz="1600" dirty="0"/>
              <a:t>You will get a warning. </a:t>
            </a:r>
            <a:r>
              <a:rPr lang="en-US" sz="1600" b="1" dirty="0"/>
              <a:t>“You are about to switch to Test Mode.” </a:t>
            </a:r>
            <a:r>
              <a:rPr lang="en-US" sz="1600" dirty="0"/>
              <a:t>Click “OK”</a:t>
            </a:r>
          </a:p>
        </p:txBody>
      </p:sp>
      <p:sp>
        <p:nvSpPr>
          <p:cNvPr id="2" name="Title 1"/>
          <p:cNvSpPr>
            <a:spLocks noGrp="1"/>
          </p:cNvSpPr>
          <p:nvPr>
            <p:ph type="title"/>
          </p:nvPr>
        </p:nvSpPr>
        <p:spPr/>
        <p:txBody>
          <a:bodyPr/>
          <a:lstStyle/>
          <a:p>
            <a:r>
              <a:rPr lang="en-US" spc="-50"/>
              <a:t>Uploading and Publishing PunchOut Catalogs</a:t>
            </a:r>
            <a:endParaRPr lang="en-US" noProof="0"/>
          </a:p>
        </p:txBody>
      </p:sp>
      <p:pic>
        <p:nvPicPr>
          <p:cNvPr id="8" name="Picture 7">
            <a:extLst>
              <a:ext uri="{FF2B5EF4-FFF2-40B4-BE49-F238E27FC236}">
                <a16:creationId xmlns:a16="http://schemas.microsoft.com/office/drawing/2014/main" id="{F46EC9AA-166D-5ADA-CB5F-0565BEF2DE09}"/>
              </a:ext>
            </a:extLst>
          </p:cNvPr>
          <p:cNvPicPr>
            <a:picLocks noChangeAspect="1"/>
          </p:cNvPicPr>
          <p:nvPr/>
        </p:nvPicPr>
        <p:blipFill>
          <a:blip r:embed="rId3"/>
          <a:stretch>
            <a:fillRect/>
          </a:stretch>
        </p:blipFill>
        <p:spPr>
          <a:xfrm>
            <a:off x="3170690" y="2982740"/>
            <a:ext cx="5759404" cy="316638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5181776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900"/>
              </a:spcAft>
              <a:buFont typeface="Wingdings" pitchFamily="2" charset="2"/>
              <a:buChar char="§"/>
            </a:pPr>
            <a:r>
              <a:rPr lang="en-US" dirty="0"/>
              <a:t>When uploading a Catalog on SAP Business Network, there are four steps you will follow:</a:t>
            </a:r>
          </a:p>
          <a:p>
            <a:pPr marL="746125" lvl="1" indent="-284163">
              <a:lnSpc>
                <a:spcPts val="2000"/>
              </a:lnSpc>
              <a:spcAft>
                <a:spcPts val="600"/>
              </a:spcAft>
              <a:buClr>
                <a:srgbClr val="FF1100"/>
              </a:buClr>
              <a:buFont typeface="+mj-lt"/>
              <a:buAutoNum type="arabicPeriod"/>
            </a:pPr>
            <a:r>
              <a:rPr lang="en-US" b="1" noProof="0" dirty="0"/>
              <a:t>Uploading—</a:t>
            </a:r>
            <a:r>
              <a:rPr lang="en-US" noProof="0" dirty="0">
                <a:solidFill>
                  <a:schemeClr val="tx1"/>
                </a:solidFill>
              </a:rPr>
              <a:t>Transfers the Catalog file from your local drive to the SAP Business Network</a:t>
            </a:r>
            <a:r>
              <a:rPr lang="en-US" b="0" noProof="0" dirty="0">
                <a:solidFill>
                  <a:schemeClr val="tx1"/>
                </a:solidFill>
              </a:rPr>
              <a:t>. During the upload process, you enter the Catalog name (this becomes the “Subscription Name” in the Buyer’s local Catalog) descriptive text, and classify it so that buying organizations that are looking for specific products and services can find your Catalog</a:t>
            </a:r>
          </a:p>
          <a:p>
            <a:pPr marL="746125" lvl="1" indent="-285750">
              <a:lnSpc>
                <a:spcPts val="2000"/>
              </a:lnSpc>
              <a:spcAft>
                <a:spcPts val="600"/>
              </a:spcAft>
              <a:buClr>
                <a:srgbClr val="FF1100"/>
              </a:buClr>
              <a:buFont typeface="+mj-lt"/>
              <a:buAutoNum type="arabicPeriod"/>
            </a:pPr>
            <a:r>
              <a:rPr lang="en-US" b="1" dirty="0">
                <a:cs typeface="Arial" panose="020B0604020202020204" pitchFamily="34" charset="0"/>
              </a:rPr>
              <a:t>Setting </a:t>
            </a:r>
            <a:r>
              <a:rPr lang="en-US" b="1" noProof="0" dirty="0">
                <a:cs typeface="Arial" panose="020B0604020202020204" pitchFamily="34" charset="0"/>
              </a:rPr>
              <a:t>Visibility—</a:t>
            </a:r>
            <a:r>
              <a:rPr lang="en-US" noProof="0" dirty="0">
                <a:solidFill>
                  <a:schemeClr val="tx1"/>
                </a:solidFill>
              </a:rPr>
              <a:t>Allows you to specify whether the Catalog version is </a:t>
            </a:r>
            <a:r>
              <a:rPr lang="en-US" dirty="0"/>
              <a:t>“Public” or “Private” and determines which of your Customers can access it</a:t>
            </a:r>
          </a:p>
          <a:p>
            <a:pPr marL="746125" lvl="1" indent="-284163">
              <a:lnSpc>
                <a:spcPts val="2000"/>
              </a:lnSpc>
              <a:spcAft>
                <a:spcPts val="600"/>
              </a:spcAft>
              <a:buClr>
                <a:srgbClr val="FF1100"/>
              </a:buClr>
              <a:buFont typeface="+mj-lt"/>
              <a:buAutoNum type="arabicPeriod"/>
            </a:pPr>
            <a:r>
              <a:rPr lang="en-US" b="1" dirty="0">
                <a:cs typeface="Arial" panose="020B0604020202020204" pitchFamily="34" charset="0"/>
              </a:rPr>
              <a:t>Validating—</a:t>
            </a:r>
            <a:r>
              <a:rPr lang="en-US" noProof="0" dirty="0">
                <a:solidFill>
                  <a:schemeClr val="tx1"/>
                </a:solidFill>
              </a:rPr>
              <a:t>The Network checks the Catalog for errors, checks for zero price values </a:t>
            </a:r>
            <a:r>
              <a:rPr lang="en-US" b="0" noProof="0" dirty="0">
                <a:solidFill>
                  <a:schemeClr val="tx1"/>
                </a:solidFill>
              </a:rPr>
              <a:t>and does a high-level validation of UNSPSC codes and Units of Measure</a:t>
            </a:r>
          </a:p>
          <a:p>
            <a:pPr marL="744972" lvl="2" indent="0">
              <a:lnSpc>
                <a:spcPts val="1600"/>
              </a:lnSpc>
              <a:spcBef>
                <a:spcPts val="600"/>
              </a:spcBef>
              <a:spcAft>
                <a:spcPts val="600"/>
              </a:spcAft>
              <a:buClr>
                <a:srgbClr val="FF1100"/>
              </a:buClr>
              <a:buNone/>
            </a:pPr>
            <a:r>
              <a:rPr lang="en-US" sz="1400" dirty="0"/>
              <a:t>(</a:t>
            </a:r>
            <a:r>
              <a:rPr lang="en-US" sz="1400" i="1" dirty="0"/>
              <a:t>Note: </a:t>
            </a:r>
            <a:r>
              <a:rPr lang="en-US" sz="1400" dirty="0"/>
              <a:t>Customer-specific validation rules for UNSPSC and UOM codes, and zero price values can be more detailed and much more strict than the high-level Network validations, therefore your Catalog may </a:t>
            </a:r>
            <a:r>
              <a:rPr lang="en-US" sz="1400" b="1" dirty="0"/>
              <a:t>pass</a:t>
            </a:r>
            <a:r>
              <a:rPr lang="en-US" sz="1400" dirty="0"/>
              <a:t> the Network validations but </a:t>
            </a:r>
            <a:r>
              <a:rPr lang="en-US" sz="1400" b="1" dirty="0"/>
              <a:t>fail </a:t>
            </a:r>
            <a:r>
              <a:rPr lang="en-US" sz="1400" dirty="0"/>
              <a:t>the Customer-specific validations for these same items)</a:t>
            </a:r>
          </a:p>
          <a:p>
            <a:pPr marL="746125" lvl="1" indent="-284163">
              <a:lnSpc>
                <a:spcPts val="2000"/>
              </a:lnSpc>
              <a:spcAft>
                <a:spcPts val="600"/>
              </a:spcAft>
              <a:buClr>
                <a:srgbClr val="FF1100"/>
              </a:buClr>
              <a:buFont typeface="+mj-lt"/>
              <a:buAutoNum type="arabicPeriod" startAt="4"/>
            </a:pPr>
            <a:r>
              <a:rPr lang="en-US" b="1" dirty="0">
                <a:cs typeface="Arial" panose="020B0604020202020204" pitchFamily="34" charset="0"/>
              </a:rPr>
              <a:t>Publishing—</a:t>
            </a:r>
            <a:r>
              <a:rPr lang="en-US" noProof="0" dirty="0">
                <a:solidFill>
                  <a:schemeClr val="tx1"/>
                </a:solidFill>
              </a:rPr>
              <a:t>Freezes the current version and notifies your Customer of  the Catalog’s </a:t>
            </a:r>
            <a:r>
              <a:rPr lang="en-US" b="0" noProof="0" dirty="0">
                <a:solidFill>
                  <a:schemeClr val="tx1"/>
                </a:solidFill>
              </a:rPr>
              <a:t>availability</a:t>
            </a:r>
          </a:p>
        </p:txBody>
      </p:sp>
      <p:sp>
        <p:nvSpPr>
          <p:cNvPr id="2" name="Title 1"/>
          <p:cNvSpPr>
            <a:spLocks noGrp="1"/>
          </p:cNvSpPr>
          <p:nvPr>
            <p:ph type="title"/>
          </p:nvPr>
        </p:nvSpPr>
        <p:spPr/>
        <p:txBody>
          <a:bodyPr/>
          <a:lstStyle/>
          <a:p>
            <a:r>
              <a:rPr lang="en-US" spc="-50"/>
              <a:t>Uploading and Publishing PunchOut Catalogs</a:t>
            </a:r>
            <a:endParaRPr lang="en-US" noProof="0"/>
          </a:p>
        </p:txBody>
      </p:sp>
    </p:spTree>
    <p:extLst>
      <p:ext uri="{BB962C8B-B14F-4D97-AF65-F5344CB8AC3E}">
        <p14:creationId xmlns:p14="http://schemas.microsoft.com/office/powerpoint/2010/main" val="8177255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1600"/>
              </a:spcAft>
              <a:buFont typeface="Wingdings" pitchFamily="2" charset="2"/>
              <a:buChar char="§"/>
            </a:pPr>
            <a:r>
              <a:rPr lang="en-US" sz="1800" dirty="0"/>
              <a:t>Navigate to the Catalogs Tab and click “Files” tab.</a:t>
            </a:r>
            <a:endParaRPr lang="en-US" sz="1200" dirty="0"/>
          </a:p>
          <a:p>
            <a:pPr>
              <a:lnSpc>
                <a:spcPts val="2300"/>
              </a:lnSpc>
              <a:spcBef>
                <a:spcPts val="0"/>
              </a:spcBef>
              <a:spcAft>
                <a:spcPts val="1200"/>
              </a:spcAft>
              <a:buFont typeface="Wingdings" pitchFamily="2" charset="2"/>
              <a:buChar char="§"/>
            </a:pPr>
            <a:endParaRPr lang="en-US" sz="2200" dirty="0"/>
          </a:p>
          <a:p>
            <a:pPr>
              <a:lnSpc>
                <a:spcPts val="2300"/>
              </a:lnSpc>
              <a:spcBef>
                <a:spcPts val="0"/>
              </a:spcBef>
              <a:spcAft>
                <a:spcPts val="1200"/>
              </a:spcAft>
            </a:pPr>
            <a:endParaRPr lang="en-US" sz="2200" dirty="0"/>
          </a:p>
          <a:p>
            <a:pPr marL="228600" indent="-228600">
              <a:lnSpc>
                <a:spcPts val="2000"/>
              </a:lnSpc>
              <a:spcBef>
                <a:spcPts val="2400"/>
              </a:spcBef>
              <a:spcAft>
                <a:spcPts val="1200"/>
              </a:spcAft>
              <a:buFont typeface="Wingdings" pitchFamily="2" charset="2"/>
              <a:buChar char="§"/>
            </a:pPr>
            <a:r>
              <a:rPr lang="en-US" sz="1800" dirty="0"/>
              <a:t>On the Catalogs screen, click the </a:t>
            </a:r>
            <a:br>
              <a:rPr lang="en-US" sz="1800" dirty="0"/>
            </a:br>
            <a:r>
              <a:rPr lang="en-US" sz="1800" dirty="0"/>
              <a:t>“Create” button. </a:t>
            </a:r>
          </a:p>
          <a:p>
            <a:pPr marL="457200" lvl="1" indent="0">
              <a:lnSpc>
                <a:spcPts val="2300"/>
              </a:lnSpc>
              <a:spcBef>
                <a:spcPts val="0"/>
              </a:spcBef>
              <a:spcAft>
                <a:spcPts val="200"/>
              </a:spcAft>
              <a:buNone/>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p:txBody>
      </p:sp>
      <p:sp>
        <p:nvSpPr>
          <p:cNvPr id="2" name="Title 1"/>
          <p:cNvSpPr>
            <a:spLocks noGrp="1"/>
          </p:cNvSpPr>
          <p:nvPr>
            <p:ph type="title"/>
          </p:nvPr>
        </p:nvSpPr>
        <p:spPr/>
        <p:txBody>
          <a:bodyPr/>
          <a:lstStyle/>
          <a:p>
            <a:r>
              <a:rPr lang="en-US" spc="-50" dirty="0"/>
              <a:t>Uploading and Publishing PunchOut Catalogs</a:t>
            </a:r>
            <a:endParaRPr lang="en-US" noProof="0" dirty="0"/>
          </a:p>
        </p:txBody>
      </p:sp>
      <p:pic>
        <p:nvPicPr>
          <p:cNvPr id="4" name="Picture 3">
            <a:extLst>
              <a:ext uri="{FF2B5EF4-FFF2-40B4-BE49-F238E27FC236}">
                <a16:creationId xmlns:a16="http://schemas.microsoft.com/office/drawing/2014/main" id="{EDAE2068-00EE-DC0A-2398-7469D7D97359}"/>
              </a:ext>
            </a:extLst>
          </p:cNvPr>
          <p:cNvPicPr>
            <a:picLocks noChangeAspect="1"/>
          </p:cNvPicPr>
          <p:nvPr/>
        </p:nvPicPr>
        <p:blipFill>
          <a:blip r:embed="rId3"/>
          <a:stretch>
            <a:fillRect/>
          </a:stretch>
        </p:blipFill>
        <p:spPr>
          <a:xfrm>
            <a:off x="4731134" y="2243582"/>
            <a:ext cx="6854181" cy="3928617"/>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8407123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5358321" cy="4716000"/>
          </a:xfrm>
          <a:prstGeom prst="rect">
            <a:avLst/>
          </a:prstGeom>
        </p:spPr>
        <p:txBody>
          <a:bodyPr/>
          <a:lstStyle/>
          <a:p>
            <a:pPr marL="228600" indent="-228600">
              <a:lnSpc>
                <a:spcPts val="2300"/>
              </a:lnSpc>
              <a:spcBef>
                <a:spcPts val="0"/>
              </a:spcBef>
              <a:spcAft>
                <a:spcPts val="600"/>
              </a:spcAft>
              <a:buFont typeface="Wingdings" pitchFamily="2" charset="2"/>
              <a:buChar char="§"/>
            </a:pPr>
            <a:r>
              <a:rPr lang="en-US" dirty="0"/>
              <a:t>You are now on the </a:t>
            </a:r>
            <a:r>
              <a:rPr lang="en-US" b="1" dirty="0"/>
              <a:t>Create a New Catalog </a:t>
            </a:r>
            <a:r>
              <a:rPr lang="en-US" dirty="0"/>
              <a:t>Screen</a:t>
            </a:r>
            <a:br>
              <a:rPr lang="en-US" dirty="0"/>
            </a:br>
            <a:endParaRPr lang="en-US" dirty="0"/>
          </a:p>
          <a:p>
            <a:pPr marL="228600" indent="-228600">
              <a:lnSpc>
                <a:spcPts val="2300"/>
              </a:lnSpc>
              <a:spcBef>
                <a:spcPts val="0"/>
              </a:spcBef>
              <a:spcAft>
                <a:spcPts val="600"/>
              </a:spcAft>
              <a:buFont typeface="Wingdings" pitchFamily="2" charset="2"/>
              <a:buChar char="§"/>
            </a:pPr>
            <a:r>
              <a:rPr lang="en-US" dirty="0"/>
              <a:t>To create the Catalog, there is a 3-step Wizard:</a:t>
            </a:r>
          </a:p>
          <a:p>
            <a:pPr marL="515938" lvl="1" indent="-285750">
              <a:lnSpc>
                <a:spcPts val="2000"/>
              </a:lnSpc>
              <a:spcBef>
                <a:spcPts val="0"/>
              </a:spcBef>
              <a:spcAft>
                <a:spcPts val="600"/>
              </a:spcAft>
              <a:buFont typeface="Wingdings" panose="05000000000000000000" pitchFamily="2" charset="2"/>
              <a:buChar char=""/>
            </a:pPr>
            <a:r>
              <a:rPr lang="en-US" b="1" dirty="0"/>
              <a:t>Details—</a:t>
            </a:r>
            <a:r>
              <a:rPr lang="en-US" dirty="0"/>
              <a:t>General information about the Catalog</a:t>
            </a:r>
          </a:p>
          <a:p>
            <a:pPr marL="515938" lvl="1" indent="-285750">
              <a:lnSpc>
                <a:spcPts val="2000"/>
              </a:lnSpc>
              <a:spcBef>
                <a:spcPts val="0"/>
              </a:spcBef>
              <a:spcAft>
                <a:spcPts val="600"/>
              </a:spcAft>
              <a:buFont typeface="Wingdings" panose="05000000000000000000" pitchFamily="2" charset="2"/>
              <a:buChar char=""/>
            </a:pPr>
            <a:r>
              <a:rPr lang="en-US" b="1" dirty="0"/>
              <a:t>Subscriptions—</a:t>
            </a:r>
            <a:r>
              <a:rPr lang="en-US" dirty="0"/>
              <a:t>Who you are publishing the Catalog to</a:t>
            </a:r>
          </a:p>
          <a:p>
            <a:pPr marL="515938" lvl="1" indent="-285750">
              <a:lnSpc>
                <a:spcPts val="2000"/>
              </a:lnSpc>
              <a:spcBef>
                <a:spcPts val="0"/>
              </a:spcBef>
              <a:spcAft>
                <a:spcPts val="600"/>
              </a:spcAft>
              <a:buFont typeface="Wingdings" panose="05000000000000000000" pitchFamily="2" charset="2"/>
              <a:buChar char=""/>
            </a:pPr>
            <a:r>
              <a:rPr lang="en-US" b="1" dirty="0"/>
              <a:t>Content—</a:t>
            </a:r>
            <a:r>
              <a:rPr lang="en-US" dirty="0"/>
              <a:t>Uploading the actual Catalog file</a:t>
            </a:r>
            <a:endParaRPr lang="en-US" sz="2000" dirty="0"/>
          </a:p>
          <a:p>
            <a:pPr marL="515938" lvl="1" indent="-285750">
              <a:lnSpc>
                <a:spcPts val="1700"/>
              </a:lnSpc>
              <a:spcBef>
                <a:spcPts val="0"/>
              </a:spcBef>
              <a:spcAft>
                <a:spcPts val="600"/>
              </a:spcAft>
              <a:buFont typeface="Wingdings" panose="05000000000000000000" pitchFamily="2" charset="2"/>
              <a:buChar char=""/>
            </a:pPr>
            <a:endParaRPr lang="en-US" sz="1600" dirty="0"/>
          </a:p>
          <a:p>
            <a:pPr marL="515938" lvl="1" indent="-285750">
              <a:lnSpc>
                <a:spcPts val="1700"/>
              </a:lnSpc>
              <a:spcBef>
                <a:spcPts val="0"/>
              </a:spcBef>
              <a:spcAft>
                <a:spcPts val="600"/>
              </a:spcAft>
              <a:buFont typeface="Wingdings" panose="05000000000000000000" pitchFamily="2" charset="2"/>
              <a:buChar char=""/>
            </a:pPr>
            <a:endParaRPr lang="en-US" sz="16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p:txBody>
      </p:sp>
      <p:sp>
        <p:nvSpPr>
          <p:cNvPr id="2" name="Title 1"/>
          <p:cNvSpPr>
            <a:spLocks noGrp="1"/>
          </p:cNvSpPr>
          <p:nvPr>
            <p:ph type="title"/>
          </p:nvPr>
        </p:nvSpPr>
        <p:spPr/>
        <p:txBody>
          <a:bodyPr/>
          <a:lstStyle/>
          <a:p>
            <a:r>
              <a:rPr lang="en-US" spc="-50" dirty="0"/>
              <a:t>Uploading and Publishing PunchOut Catalogs</a:t>
            </a:r>
            <a:endParaRPr lang="en-US" noProof="0" dirty="0"/>
          </a:p>
        </p:txBody>
      </p:sp>
      <p:pic>
        <p:nvPicPr>
          <p:cNvPr id="8" name="Picture 7">
            <a:extLst>
              <a:ext uri="{FF2B5EF4-FFF2-40B4-BE49-F238E27FC236}">
                <a16:creationId xmlns:a16="http://schemas.microsoft.com/office/drawing/2014/main" id="{6A6BB655-E65C-478F-8571-62B3689DAB17}"/>
              </a:ext>
            </a:extLst>
          </p:cNvPr>
          <p:cNvPicPr>
            <a:picLocks noChangeAspect="1"/>
          </p:cNvPicPr>
          <p:nvPr/>
        </p:nvPicPr>
        <p:blipFill>
          <a:blip r:embed="rId3"/>
          <a:stretch>
            <a:fillRect/>
          </a:stretch>
        </p:blipFill>
        <p:spPr>
          <a:xfrm>
            <a:off x="5693849" y="2250440"/>
            <a:ext cx="6227006" cy="346964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0450997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186477" cy="1623837"/>
          </a:xfrm>
          <a:prstGeom prst="rect">
            <a:avLst/>
          </a:prstGeom>
        </p:spPr>
        <p:txBody>
          <a:bodyPr vert="horz" lIns="0" tIns="0" rIns="0" bIns="0" rtlCol="0" anchor="t">
            <a:normAutofit/>
          </a:bodyPr>
          <a:lstStyle/>
          <a:p>
            <a:pPr marL="285750" indent="-285750">
              <a:lnSpc>
                <a:spcPts val="2300"/>
              </a:lnSpc>
              <a:spcBef>
                <a:spcPts val="0"/>
              </a:spcBef>
              <a:spcAft>
                <a:spcPts val="600"/>
              </a:spcAft>
              <a:buSzPct val="100000"/>
              <a:buFont typeface="Wingdings" panose="05000000000000000000" pitchFamily="2" charset="2"/>
              <a:buChar char=""/>
            </a:pPr>
            <a:r>
              <a:rPr lang="en-US" dirty="0"/>
              <a:t>Details</a:t>
            </a:r>
          </a:p>
          <a:p>
            <a:pPr marL="281999" lvl="1" indent="0">
              <a:lnSpc>
                <a:spcPts val="2000"/>
              </a:lnSpc>
              <a:spcBef>
                <a:spcPts val="0"/>
              </a:spcBef>
              <a:spcAft>
                <a:spcPts val="600"/>
              </a:spcAft>
              <a:buNone/>
            </a:pPr>
            <a:r>
              <a:rPr lang="en-US" b="1" dirty="0"/>
              <a:t>Catalog Name: </a:t>
            </a:r>
            <a:r>
              <a:rPr lang="en-US" dirty="0"/>
              <a:t>This becomes the “Subscription Name” for this Catalog that </a:t>
            </a:r>
            <a:r>
              <a:rPr lang="en-US" b="1" dirty="0"/>
              <a:t>will not change. </a:t>
            </a:r>
            <a:r>
              <a:rPr lang="en-US" dirty="0"/>
              <a:t>The format for this Name is set by your Customer.  Use this format (no special characters are allowed, you can use a dash (-) or underscore(_)): </a:t>
            </a:r>
            <a:r>
              <a:rPr lang="en-US" sz="1800" b="1" dirty="0" err="1">
                <a:solidFill>
                  <a:schemeClr val="accent1"/>
                </a:solidFill>
              </a:rPr>
              <a:t>SupplierName_UnionPacific_Region_CatalogType</a:t>
            </a:r>
            <a:r>
              <a:rPr lang="en-US" sz="1800" b="1" dirty="0">
                <a:solidFill>
                  <a:schemeClr val="accent1"/>
                </a:solidFill>
              </a:rPr>
              <a:t>, for example:  </a:t>
            </a:r>
            <a:r>
              <a:rPr lang="en-US" sz="1800" b="1" dirty="0" err="1">
                <a:solidFill>
                  <a:schemeClr val="accent1"/>
                </a:solidFill>
              </a:rPr>
              <a:t>MySupplier_UnionPacific_US_Punchout</a:t>
            </a:r>
            <a:r>
              <a:rPr lang="en-US" sz="1800" b="1" dirty="0">
                <a:solidFill>
                  <a:schemeClr val="accent1"/>
                </a:solidFill>
              </a:rPr>
              <a:t> (or L2)</a:t>
            </a:r>
            <a:endParaRPr lang="en-US" sz="1800" dirty="0"/>
          </a:p>
          <a:p>
            <a:pPr marL="281999" lvl="1" indent="0">
              <a:lnSpc>
                <a:spcPts val="2000"/>
              </a:lnSpc>
              <a:spcBef>
                <a:spcPts val="0"/>
              </a:spcBef>
              <a:spcAft>
                <a:spcPts val="600"/>
              </a:spcAft>
              <a:buNone/>
            </a:pPr>
            <a:endParaRPr lang="en-US" sz="1800" dirty="0"/>
          </a:p>
          <a:p>
            <a:pPr marL="461645" lvl="1" indent="-175895">
              <a:lnSpc>
                <a:spcPts val="2000"/>
              </a:lnSpc>
              <a:spcBef>
                <a:spcPts val="0"/>
              </a:spcBef>
            </a:pPr>
            <a:endParaRPr lang="en-US" dirty="0">
              <a:cs typeface="Arial"/>
            </a:endParaRPr>
          </a:p>
          <a:p>
            <a:pPr marL="461645" lvl="2" indent="0">
              <a:lnSpc>
                <a:spcPts val="2000"/>
              </a:lnSpc>
              <a:spcBef>
                <a:spcPts val="0"/>
              </a:spcBef>
              <a:spcAft>
                <a:spcPts val="600"/>
              </a:spcAft>
              <a:buNone/>
            </a:pPr>
            <a:endParaRPr lang="en-US" b="1" dirty="0">
              <a:solidFill>
                <a:schemeClr val="accent1"/>
              </a:solidFill>
              <a:cs typeface="Arial"/>
            </a:endParaRPr>
          </a:p>
          <a:p>
            <a:pPr marL="179705" lvl="1" indent="-179705">
              <a:lnSpc>
                <a:spcPts val="2300"/>
              </a:lnSpc>
              <a:spcBef>
                <a:spcPts val="0"/>
              </a:spcBef>
              <a:spcAft>
                <a:spcPts val="200"/>
              </a:spcAft>
            </a:pPr>
            <a:endParaRPr lang="en-US" sz="2000" dirty="0">
              <a:cs typeface="Arial"/>
            </a:endParaRPr>
          </a:p>
          <a:p>
            <a:pPr marL="179705" lvl="1" indent="-179705">
              <a:lnSpc>
                <a:spcPts val="2300"/>
              </a:lnSpc>
              <a:spcBef>
                <a:spcPts val="0"/>
              </a:spcBef>
              <a:spcAft>
                <a:spcPts val="200"/>
              </a:spcAft>
            </a:pPr>
            <a:endParaRPr lang="en-US" sz="2000" dirty="0">
              <a:cs typeface="Arial"/>
            </a:endParaRPr>
          </a:p>
          <a:p>
            <a:pPr marL="179705" lvl="1" indent="-179705">
              <a:lnSpc>
                <a:spcPts val="2300"/>
              </a:lnSpc>
              <a:spcBef>
                <a:spcPts val="0"/>
              </a:spcBef>
              <a:spcAft>
                <a:spcPts val="200"/>
              </a:spcAft>
            </a:pPr>
            <a:endParaRPr lang="en-US" sz="2000" dirty="0">
              <a:cs typeface="Arial"/>
            </a:endParaRPr>
          </a:p>
          <a:p>
            <a:pPr marL="179705" lvl="1" indent="-179705">
              <a:lnSpc>
                <a:spcPts val="2300"/>
              </a:lnSpc>
              <a:spcBef>
                <a:spcPts val="0"/>
              </a:spcBef>
              <a:spcAft>
                <a:spcPts val="200"/>
              </a:spcAft>
            </a:pPr>
            <a:endParaRPr lang="en-US" sz="2000" dirty="0">
              <a:cs typeface="Arial"/>
            </a:endParaRPr>
          </a:p>
          <a:p>
            <a:pPr marL="179705" lvl="1" indent="-179705">
              <a:lnSpc>
                <a:spcPts val="2300"/>
              </a:lnSpc>
              <a:spcBef>
                <a:spcPts val="0"/>
              </a:spcBef>
              <a:spcAft>
                <a:spcPts val="200"/>
              </a:spcAft>
            </a:pPr>
            <a:endParaRPr lang="en-US" sz="2000" dirty="0">
              <a:cs typeface="Arial"/>
            </a:endParaRPr>
          </a:p>
          <a:p>
            <a:pPr marL="179705" lvl="1" indent="-179705">
              <a:lnSpc>
                <a:spcPts val="2300"/>
              </a:lnSpc>
              <a:spcBef>
                <a:spcPts val="0"/>
              </a:spcBef>
              <a:spcAft>
                <a:spcPts val="200"/>
              </a:spcAft>
            </a:pPr>
            <a:endParaRPr lang="en-US" sz="2000" dirty="0">
              <a:cs typeface="Arial"/>
            </a:endParaRPr>
          </a:p>
          <a:p>
            <a:pPr marL="179705" lvl="1" indent="-179705">
              <a:lnSpc>
                <a:spcPts val="2300"/>
              </a:lnSpc>
              <a:spcBef>
                <a:spcPts val="0"/>
              </a:spcBef>
              <a:spcAft>
                <a:spcPts val="200"/>
              </a:spcAft>
            </a:pPr>
            <a:endParaRPr lang="en-US" sz="2000" dirty="0">
              <a:cs typeface="Arial"/>
            </a:endParaRPr>
          </a:p>
        </p:txBody>
      </p:sp>
      <p:sp>
        <p:nvSpPr>
          <p:cNvPr id="2" name="Title 1"/>
          <p:cNvSpPr>
            <a:spLocks noGrp="1"/>
          </p:cNvSpPr>
          <p:nvPr>
            <p:ph type="title"/>
          </p:nvPr>
        </p:nvSpPr>
        <p:spPr/>
        <p:txBody>
          <a:bodyPr/>
          <a:lstStyle/>
          <a:p>
            <a:r>
              <a:rPr lang="en-US" spc="-50" dirty="0"/>
              <a:t>Uploading and Publishing PunchOut Catalogs</a:t>
            </a:r>
            <a:endParaRPr lang="en-US" noProof="0" dirty="0"/>
          </a:p>
        </p:txBody>
      </p:sp>
      <p:sp>
        <p:nvSpPr>
          <p:cNvPr id="7" name="Rectangle 6"/>
          <p:cNvSpPr/>
          <p:nvPr/>
        </p:nvSpPr>
        <p:spPr>
          <a:xfrm>
            <a:off x="399223" y="3080505"/>
            <a:ext cx="5593589" cy="3259867"/>
          </a:xfrm>
          <a:prstGeom prst="rect">
            <a:avLst/>
          </a:prstGeom>
        </p:spPr>
        <p:txBody>
          <a:bodyPr wrap="square">
            <a:spAutoFit/>
          </a:bodyPr>
          <a:lstStyle/>
          <a:p>
            <a:pPr marL="461963" marR="0" lvl="1" indent="-176213" algn="l" defTabSz="1088558" rtl="0" eaLnBrk="1" fontAlgn="auto" latinLnBrk="0" hangingPunct="1">
              <a:lnSpc>
                <a:spcPts val="2000"/>
              </a:lnSpc>
              <a:spcBef>
                <a:spcPts val="0"/>
              </a:spcBef>
              <a:spcAft>
                <a:spcPts val="600"/>
              </a:spcAft>
              <a:buClr>
                <a:srgbClr val="F0AB00"/>
              </a:buClr>
              <a:buSzPct val="100000"/>
              <a:buFont typeface="Wingdings" pitchFamily="2" charset="2"/>
              <a:buChar char="§"/>
              <a:tabLst/>
              <a:defRPr/>
            </a:pPr>
            <a:r>
              <a:rPr kumimoji="0" lang="en-US" sz="1800" b="1" i="0" u="none" strike="noStrike" kern="1200" cap="none" spc="0" normalizeH="0" baseline="0" noProof="0" dirty="0">
                <a:ln>
                  <a:noFill/>
                </a:ln>
                <a:solidFill>
                  <a:srgbClr val="000000"/>
                </a:solidFill>
                <a:effectLst/>
                <a:uLnTx/>
                <a:uFillTx/>
                <a:latin typeface="Arial"/>
                <a:ea typeface="+mn-ea"/>
                <a:cs typeface="+mn-cs"/>
              </a:rPr>
              <a:t>Description: </a:t>
            </a:r>
            <a:r>
              <a:rPr kumimoji="0" lang="en-US" sz="1800" b="0" i="1" u="none" strike="noStrike" kern="1200" cap="none" spc="0" normalizeH="0" baseline="0" noProof="0" dirty="0">
                <a:ln>
                  <a:noFill/>
                </a:ln>
                <a:solidFill>
                  <a:srgbClr val="000000"/>
                </a:solidFill>
                <a:effectLst/>
                <a:uLnTx/>
                <a:uFillTx/>
                <a:latin typeface="Arial"/>
                <a:ea typeface="+mn-ea"/>
                <a:cs typeface="+mn-cs"/>
              </a:rPr>
              <a:t>(Optional) </a:t>
            </a:r>
            <a:r>
              <a:rPr kumimoji="0" lang="en-US" sz="1800" b="0" i="0" u="none" strike="noStrike" kern="1200" cap="none" spc="0" normalizeH="0" baseline="0" noProof="0" dirty="0">
                <a:ln>
                  <a:noFill/>
                </a:ln>
                <a:solidFill>
                  <a:srgbClr val="000000"/>
                </a:solidFill>
                <a:effectLst/>
                <a:uLnTx/>
                <a:uFillTx/>
                <a:latin typeface="Arial"/>
                <a:ea typeface="+mn-ea"/>
                <a:cs typeface="+mn-cs"/>
              </a:rPr>
              <a:t>Brief description of the content of your Catalog</a:t>
            </a:r>
          </a:p>
          <a:p>
            <a:pPr marL="461963" marR="0" lvl="1" indent="-176213" algn="l" defTabSz="1088558" rtl="0" eaLnBrk="1" fontAlgn="auto" latinLnBrk="0" hangingPunct="1">
              <a:lnSpc>
                <a:spcPts val="2000"/>
              </a:lnSpc>
              <a:spcBef>
                <a:spcPts val="0"/>
              </a:spcBef>
              <a:spcAft>
                <a:spcPts val="600"/>
              </a:spcAft>
              <a:buClr>
                <a:srgbClr val="F0AB00"/>
              </a:buClr>
              <a:buSzPct val="100000"/>
              <a:buFont typeface="Wingdings" pitchFamily="2" charset="2"/>
              <a:buChar char="§"/>
              <a:tabLst/>
              <a:defRPr/>
            </a:pPr>
            <a:r>
              <a:rPr kumimoji="0" lang="en-US" sz="1800" b="1" i="0" u="none" strike="noStrike" kern="1200" cap="none" spc="0" normalizeH="0" baseline="0" noProof="0" dirty="0">
                <a:ln>
                  <a:noFill/>
                </a:ln>
                <a:solidFill>
                  <a:srgbClr val="000000"/>
                </a:solidFill>
                <a:effectLst/>
                <a:uLnTx/>
                <a:uFillTx/>
                <a:latin typeface="Arial"/>
                <a:ea typeface="+mn-ea"/>
                <a:cs typeface="+mn-cs"/>
              </a:rPr>
              <a:t>Commodities: </a:t>
            </a:r>
            <a:r>
              <a:rPr kumimoji="0" lang="en-US" sz="1800" b="0" i="1" u="none" strike="noStrike" kern="1200" cap="none" spc="0" normalizeH="0" baseline="0" noProof="0" dirty="0">
                <a:ln>
                  <a:noFill/>
                </a:ln>
                <a:solidFill>
                  <a:srgbClr val="000000"/>
                </a:solidFill>
                <a:effectLst/>
                <a:uLnTx/>
                <a:uFillTx/>
                <a:latin typeface="Arial"/>
                <a:ea typeface="+mn-ea"/>
                <a:cs typeface="+mn-cs"/>
              </a:rPr>
              <a:t>(Optional) </a:t>
            </a:r>
            <a:r>
              <a:rPr kumimoji="0" lang="en-US" sz="1800" b="0" i="0" u="none" strike="noStrike" kern="1200" cap="none" spc="0" normalizeH="0" baseline="0" noProof="0" dirty="0">
                <a:ln>
                  <a:noFill/>
                </a:ln>
                <a:solidFill>
                  <a:srgbClr val="000000"/>
                </a:solidFill>
                <a:effectLst/>
                <a:uLnTx/>
                <a:uFillTx/>
                <a:latin typeface="Arial"/>
                <a:ea typeface="+mn-ea"/>
                <a:cs typeface="+mn-cs"/>
              </a:rPr>
              <a:t>The UNSPSC code(s)</a:t>
            </a:r>
            <a:br>
              <a:rPr kumimoji="0" lang="en-US" sz="1800" b="0" i="0" u="none" strike="noStrike" kern="1200" cap="none" spc="0" normalizeH="0" baseline="0" noProof="0" dirty="0">
                <a:ln>
                  <a:noFill/>
                </a:ln>
                <a:solidFill>
                  <a:srgbClr val="000000"/>
                </a:solidFill>
                <a:effectLst/>
                <a:uLnTx/>
                <a:uFillTx/>
                <a:latin typeface="Arial"/>
                <a:ea typeface="+mn-ea"/>
                <a:cs typeface="+mn-cs"/>
              </a:rPr>
            </a:br>
            <a:r>
              <a:rPr kumimoji="0" lang="en-US" sz="1800" b="0" i="0" u="none" strike="noStrike" kern="1200" cap="none" spc="0" normalizeH="0" baseline="0" noProof="0" dirty="0">
                <a:ln>
                  <a:noFill/>
                </a:ln>
                <a:solidFill>
                  <a:srgbClr val="000000"/>
                </a:solidFill>
                <a:effectLst/>
                <a:uLnTx/>
                <a:uFillTx/>
                <a:latin typeface="Arial"/>
                <a:ea typeface="+mn-ea"/>
                <a:cs typeface="+mn-cs"/>
              </a:rPr>
              <a:t>that corresponds to the items family/ group of your Catalog. Use the “Add” button to find the code</a:t>
            </a:r>
          </a:p>
          <a:p>
            <a:pPr marL="461963" marR="0" lvl="1" indent="-176213" algn="l" defTabSz="1088558" rtl="0" eaLnBrk="1" fontAlgn="auto" latinLnBrk="0" hangingPunct="1">
              <a:lnSpc>
                <a:spcPts val="2000"/>
              </a:lnSpc>
              <a:spcBef>
                <a:spcPts val="0"/>
              </a:spcBef>
              <a:spcAft>
                <a:spcPts val="600"/>
              </a:spcAft>
              <a:buClr>
                <a:srgbClr val="F0AB00"/>
              </a:buClr>
              <a:buSzPct val="100000"/>
              <a:buFont typeface="Wingdings" pitchFamily="2" charset="2"/>
              <a:buChar char="§"/>
              <a:tabLst/>
              <a:defRPr/>
            </a:pPr>
            <a:r>
              <a:rPr lang="en-US" sz="1800" b="1" dirty="0">
                <a:solidFill>
                  <a:srgbClr val="FF0000"/>
                </a:solidFill>
              </a:rPr>
              <a:t>Do not select </a:t>
            </a:r>
            <a:r>
              <a:rPr lang="en-US" sz="1800" b="1" dirty="0" err="1">
                <a:solidFill>
                  <a:srgbClr val="FF0000"/>
                </a:solidFill>
              </a:rPr>
              <a:t>PunchOut</a:t>
            </a:r>
            <a:r>
              <a:rPr lang="en-US" sz="1800" b="1" dirty="0">
                <a:solidFill>
                  <a:srgbClr val="FF0000"/>
                </a:solidFill>
              </a:rPr>
              <a:t> Level 1 unless requested by your SAP Ariba Catalog Specialist.</a:t>
            </a:r>
            <a:endParaRPr kumimoji="0" lang="en-US" sz="1800" b="0" i="0" u="none" strike="noStrike" kern="1200" cap="none" spc="0" normalizeH="0" baseline="0" noProof="0" dirty="0">
              <a:ln>
                <a:noFill/>
              </a:ln>
              <a:solidFill>
                <a:srgbClr val="FF0000"/>
              </a:solidFill>
              <a:effectLst/>
              <a:uLnTx/>
              <a:uFillTx/>
              <a:latin typeface="Arial"/>
              <a:ea typeface="+mn-ea"/>
              <a:cs typeface="+mn-cs"/>
            </a:endParaRPr>
          </a:p>
          <a:p>
            <a:pPr marL="461963" marR="0" lvl="1" indent="-176213" algn="l" defTabSz="1088558" rtl="0" eaLnBrk="1" fontAlgn="auto" latinLnBrk="0" hangingPunct="1">
              <a:lnSpc>
                <a:spcPts val="2000"/>
              </a:lnSpc>
              <a:spcBef>
                <a:spcPts val="0"/>
              </a:spcBef>
              <a:spcAft>
                <a:spcPts val="600"/>
              </a:spcAft>
              <a:buClr>
                <a:srgbClr val="F0AB00"/>
              </a:buClr>
              <a:buSzPct val="100000"/>
              <a:buFont typeface="Wingdings" pitchFamily="2" charset="2"/>
              <a:buChar char="§"/>
              <a:tabLst/>
              <a:defRPr/>
            </a:pPr>
            <a:r>
              <a:rPr kumimoji="0" lang="en-US" sz="1800" b="0" i="0" u="none" strike="noStrike" kern="1200" cap="none" spc="0" normalizeH="0" baseline="0" noProof="0" dirty="0">
                <a:ln>
                  <a:noFill/>
                </a:ln>
                <a:solidFill>
                  <a:srgbClr val="000000"/>
                </a:solidFill>
                <a:effectLst/>
                <a:uLnTx/>
                <a:uFillTx/>
                <a:latin typeface="Arial"/>
                <a:ea typeface="+mn-ea"/>
                <a:cs typeface="+mn-cs"/>
              </a:rPr>
              <a:t>When you complete this screen, click “Next”</a:t>
            </a:r>
          </a:p>
          <a:p>
            <a:pPr marL="179964" marR="0" lvl="1" indent="-179964" algn="l" defTabSz="1088558" rtl="0" eaLnBrk="1" fontAlgn="auto" latinLnBrk="0" hangingPunct="1">
              <a:lnSpc>
                <a:spcPts val="2300"/>
              </a:lnSpc>
              <a:spcBef>
                <a:spcPts val="0"/>
              </a:spcBef>
              <a:spcAft>
                <a:spcPts val="200"/>
              </a:spcAft>
              <a:buClr>
                <a:srgbClr val="F0AB00"/>
              </a:buClr>
              <a:buSzPct val="100000"/>
              <a:buFont typeface="Wingdings" pitchFamily="2" charset="2"/>
              <a:buChar char="§"/>
              <a:tabLst/>
              <a:defRPr/>
            </a:pPr>
            <a:endParaRPr kumimoji="0" lang="en-US" sz="2000" b="0" i="0" u="none" strike="noStrike" kern="1200" cap="none" spc="0" normalizeH="0" baseline="0" noProof="0" dirty="0">
              <a:ln>
                <a:noFill/>
              </a:ln>
              <a:solidFill>
                <a:srgbClr val="000000"/>
              </a:solidFill>
              <a:effectLst/>
              <a:uLnTx/>
              <a:uFillTx/>
              <a:latin typeface="Arial"/>
              <a:ea typeface="+mn-ea"/>
              <a:cs typeface="+mn-cs"/>
            </a:endParaRPr>
          </a:p>
        </p:txBody>
      </p:sp>
      <p:pic>
        <p:nvPicPr>
          <p:cNvPr id="8" name="Picture 7">
            <a:extLst>
              <a:ext uri="{FF2B5EF4-FFF2-40B4-BE49-F238E27FC236}">
                <a16:creationId xmlns:a16="http://schemas.microsoft.com/office/drawing/2014/main" id="{FA5C7CDE-1EC1-4D7D-8B99-94ED481BA5D5}"/>
              </a:ext>
            </a:extLst>
          </p:cNvPr>
          <p:cNvPicPr>
            <a:picLocks noChangeAspect="1"/>
          </p:cNvPicPr>
          <p:nvPr/>
        </p:nvPicPr>
        <p:blipFill>
          <a:blip r:embed="rId3"/>
          <a:stretch>
            <a:fillRect/>
          </a:stretch>
        </p:blipFill>
        <p:spPr>
          <a:xfrm>
            <a:off x="6840186" y="3245830"/>
            <a:ext cx="5042297" cy="280952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550449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19999"/>
            <a:ext cx="11186477" cy="4295025"/>
          </a:xfrm>
          <a:prstGeom prst="rect">
            <a:avLst/>
          </a:prstGeom>
        </p:spPr>
        <p:txBody>
          <a:bodyPr vert="horz" lIns="0" tIns="0" rIns="0" bIns="0" rtlCol="0" anchor="t">
            <a:normAutofit/>
          </a:bodyPr>
          <a:lstStyle/>
          <a:p>
            <a:pPr marL="285750" indent="-285750">
              <a:lnSpc>
                <a:spcPts val="2300"/>
              </a:lnSpc>
              <a:spcBef>
                <a:spcPts val="0"/>
              </a:spcBef>
              <a:spcAft>
                <a:spcPts val="600"/>
              </a:spcAft>
              <a:buSzPct val="100000"/>
              <a:buFont typeface="Wingdings" panose="05000000000000000000" pitchFamily="2" charset="2"/>
              <a:buChar char=""/>
            </a:pPr>
            <a:r>
              <a:rPr lang="en-US" b="1" dirty="0"/>
              <a:t>Subscriptions</a:t>
            </a:r>
          </a:p>
          <a:p>
            <a:pPr marL="461645" lvl="1" indent="-175895">
              <a:lnSpc>
                <a:spcPts val="2000"/>
              </a:lnSpc>
              <a:spcAft>
                <a:spcPts val="600"/>
              </a:spcAft>
            </a:pPr>
            <a:r>
              <a:rPr lang="en-US" sz="1600" dirty="0"/>
              <a:t>You determine which Customers subscribe to your Catalog—specific Customer(s) or to all Customers on the Network</a:t>
            </a:r>
            <a:endParaRPr lang="en-US" sz="1600" dirty="0">
              <a:cs typeface="Arial"/>
            </a:endParaRPr>
          </a:p>
          <a:p>
            <a:pPr marL="461645" lvl="1" indent="-175895">
              <a:lnSpc>
                <a:spcPts val="2000"/>
              </a:lnSpc>
              <a:spcAft>
                <a:spcPts val="600"/>
              </a:spcAft>
            </a:pPr>
            <a:r>
              <a:rPr lang="en-US" sz="1600" dirty="0"/>
              <a:t>Set the Visibility to “Private”. You can select a single customer.</a:t>
            </a:r>
            <a:endParaRPr lang="en-US" sz="1600" dirty="0">
              <a:cs typeface="Arial"/>
            </a:endParaRPr>
          </a:p>
          <a:p>
            <a:pPr marL="461645" lvl="1" indent="-175895">
              <a:lnSpc>
                <a:spcPts val="2000"/>
              </a:lnSpc>
              <a:spcAft>
                <a:spcPts val="600"/>
              </a:spcAft>
            </a:pPr>
            <a:r>
              <a:rPr lang="en-US" sz="1600" dirty="0"/>
              <a:t>To select your Customer, check the box next to their name in the “Customers” list. </a:t>
            </a:r>
            <a:endParaRPr lang="en-US" sz="1600" dirty="0">
              <a:cs typeface="Arial"/>
            </a:endParaRPr>
          </a:p>
          <a:p>
            <a:pPr marL="461645" lvl="1" indent="-175895">
              <a:lnSpc>
                <a:spcPts val="2000"/>
              </a:lnSpc>
              <a:spcAft>
                <a:spcPts val="600"/>
              </a:spcAft>
            </a:pPr>
            <a:r>
              <a:rPr lang="en-US" sz="1600" dirty="0"/>
              <a:t>If</a:t>
            </a:r>
            <a:r>
              <a:rPr lang="en-US" sz="1600" noProof="0" dirty="0"/>
              <a:t> </a:t>
            </a:r>
            <a:r>
              <a:rPr lang="en-US" sz="1600" dirty="0"/>
              <a:t>the Customer does not appear, it means</a:t>
            </a:r>
            <a:br>
              <a:rPr lang="en-US" sz="1600" dirty="0"/>
            </a:br>
            <a:r>
              <a:rPr lang="en-US" sz="1600" dirty="0"/>
              <a:t>that your company has not established a </a:t>
            </a:r>
            <a:br>
              <a:rPr lang="en-US" sz="1600" dirty="0"/>
            </a:br>
            <a:r>
              <a:rPr lang="en-US" sz="1600" dirty="0"/>
              <a:t>relationship with your Customer yet. </a:t>
            </a:r>
            <a:br>
              <a:rPr lang="en-US" sz="1600" dirty="0"/>
            </a:br>
            <a:r>
              <a:rPr lang="en-US" sz="1600" dirty="0"/>
              <a:t>This is required prior to uploading a </a:t>
            </a:r>
            <a:br>
              <a:rPr lang="en-US" sz="1600" dirty="0"/>
            </a:br>
            <a:r>
              <a:rPr lang="en-US" sz="1600" dirty="0"/>
              <a:t>Catalog to them.</a:t>
            </a:r>
            <a:endParaRPr lang="en-US" sz="1600" dirty="0">
              <a:cs typeface="Arial"/>
            </a:endParaRPr>
          </a:p>
          <a:p>
            <a:pPr marL="461645" lvl="1" indent="-175895">
              <a:lnSpc>
                <a:spcPts val="2000"/>
              </a:lnSpc>
              <a:spcAft>
                <a:spcPts val="600"/>
              </a:spcAft>
            </a:pPr>
            <a:r>
              <a:rPr lang="en-US" sz="1600" dirty="0">
                <a:latin typeface="Arial"/>
                <a:cs typeface="Arial"/>
              </a:rPr>
              <a:t>When you complete this screen, </a:t>
            </a:r>
            <a:br>
              <a:rPr lang="en-US" sz="1600" dirty="0">
                <a:latin typeface="Arial"/>
                <a:cs typeface="Arial"/>
              </a:rPr>
            </a:br>
            <a:r>
              <a:rPr lang="en-US" sz="1600" dirty="0">
                <a:latin typeface="Arial"/>
                <a:cs typeface="Arial"/>
              </a:rPr>
              <a:t>click “Next”</a:t>
            </a:r>
            <a:endParaRPr lang="en-US" sz="1600" dirty="0">
              <a:cs typeface="Arial"/>
            </a:endParaRPr>
          </a:p>
          <a:p>
            <a:pPr marL="225425" lvl="1" indent="0">
              <a:lnSpc>
                <a:spcPts val="1300"/>
              </a:lnSpc>
              <a:spcBef>
                <a:spcPts val="0"/>
              </a:spcBef>
              <a:spcAft>
                <a:spcPts val="600"/>
              </a:spcAft>
              <a:buNone/>
            </a:pPr>
            <a:endParaRPr lang="en-US" sz="1600" dirty="0"/>
          </a:p>
          <a:p>
            <a:pPr marL="403225" lvl="1" indent="-177800">
              <a:lnSpc>
                <a:spcPts val="1300"/>
              </a:lnSpc>
              <a:spcBef>
                <a:spcPts val="0"/>
              </a:spcBef>
              <a:spcAft>
                <a:spcPts val="600"/>
              </a:spcAft>
            </a:pPr>
            <a:endParaRPr lang="en-US" sz="1600" dirty="0"/>
          </a:p>
          <a:p>
            <a:pPr marL="403225" lvl="1" indent="-177800">
              <a:lnSpc>
                <a:spcPts val="1300"/>
              </a:lnSpc>
              <a:spcBef>
                <a:spcPts val="0"/>
              </a:spcBef>
              <a:spcAft>
                <a:spcPts val="600"/>
              </a:spcAft>
            </a:pPr>
            <a:endParaRPr lang="en-US" sz="1600" dirty="0"/>
          </a:p>
          <a:p>
            <a:pPr marL="457200" lvl="1" indent="0">
              <a:lnSpc>
                <a:spcPts val="2300"/>
              </a:lnSpc>
              <a:spcBef>
                <a:spcPts val="0"/>
              </a:spcBef>
              <a:spcAft>
                <a:spcPts val="200"/>
              </a:spcAft>
              <a:buNone/>
            </a:pPr>
            <a:endParaRPr lang="en-US" sz="2000" dirty="0"/>
          </a:p>
          <a:p>
            <a:pPr marL="179705" lvl="1" indent="-179705">
              <a:lnSpc>
                <a:spcPts val="2300"/>
              </a:lnSpc>
              <a:spcBef>
                <a:spcPts val="0"/>
              </a:spcBef>
              <a:spcAft>
                <a:spcPts val="200"/>
              </a:spcAft>
            </a:pPr>
            <a:endParaRPr lang="en-US" sz="2000" dirty="0">
              <a:cs typeface="Arial"/>
            </a:endParaRPr>
          </a:p>
          <a:p>
            <a:pPr marL="179705" lvl="1" indent="-179705">
              <a:lnSpc>
                <a:spcPts val="2300"/>
              </a:lnSpc>
              <a:spcBef>
                <a:spcPts val="0"/>
              </a:spcBef>
              <a:spcAft>
                <a:spcPts val="200"/>
              </a:spcAft>
            </a:pPr>
            <a:endParaRPr lang="en-US" sz="2000" dirty="0">
              <a:cs typeface="Arial"/>
            </a:endParaRPr>
          </a:p>
          <a:p>
            <a:pPr marL="179705" lvl="1" indent="-179705">
              <a:lnSpc>
                <a:spcPts val="2300"/>
              </a:lnSpc>
              <a:spcBef>
                <a:spcPts val="0"/>
              </a:spcBef>
              <a:spcAft>
                <a:spcPts val="200"/>
              </a:spcAft>
            </a:pPr>
            <a:endParaRPr lang="en-US" sz="2000" dirty="0">
              <a:cs typeface="Arial"/>
            </a:endParaRPr>
          </a:p>
          <a:p>
            <a:pPr marL="179705" lvl="1" indent="-179705">
              <a:lnSpc>
                <a:spcPts val="2300"/>
              </a:lnSpc>
              <a:spcBef>
                <a:spcPts val="0"/>
              </a:spcBef>
              <a:spcAft>
                <a:spcPts val="200"/>
              </a:spcAft>
            </a:pPr>
            <a:endParaRPr lang="en-US" sz="2000" dirty="0">
              <a:cs typeface="Arial"/>
            </a:endParaRPr>
          </a:p>
          <a:p>
            <a:pPr marL="179705" lvl="1" indent="-179705">
              <a:lnSpc>
                <a:spcPts val="2300"/>
              </a:lnSpc>
              <a:spcBef>
                <a:spcPts val="0"/>
              </a:spcBef>
              <a:spcAft>
                <a:spcPts val="200"/>
              </a:spcAft>
            </a:pPr>
            <a:endParaRPr lang="en-US" sz="2000" dirty="0">
              <a:cs typeface="Arial"/>
            </a:endParaRPr>
          </a:p>
          <a:p>
            <a:pPr marL="179705" lvl="1" indent="-179705">
              <a:lnSpc>
                <a:spcPts val="2300"/>
              </a:lnSpc>
              <a:spcBef>
                <a:spcPts val="0"/>
              </a:spcBef>
              <a:spcAft>
                <a:spcPts val="200"/>
              </a:spcAft>
            </a:pPr>
            <a:endParaRPr lang="en-US" sz="2000" dirty="0">
              <a:cs typeface="Arial"/>
            </a:endParaRPr>
          </a:p>
          <a:p>
            <a:pPr marL="179705" lvl="1" indent="-179705">
              <a:lnSpc>
                <a:spcPts val="2300"/>
              </a:lnSpc>
              <a:spcBef>
                <a:spcPts val="0"/>
              </a:spcBef>
              <a:spcAft>
                <a:spcPts val="200"/>
              </a:spcAft>
            </a:pPr>
            <a:endParaRPr lang="en-US" sz="2000" dirty="0">
              <a:cs typeface="Arial"/>
            </a:endParaRPr>
          </a:p>
        </p:txBody>
      </p:sp>
      <p:sp>
        <p:nvSpPr>
          <p:cNvPr id="2" name="Title 1"/>
          <p:cNvSpPr>
            <a:spLocks noGrp="1"/>
          </p:cNvSpPr>
          <p:nvPr>
            <p:ph type="title"/>
          </p:nvPr>
        </p:nvSpPr>
        <p:spPr/>
        <p:txBody>
          <a:bodyPr/>
          <a:lstStyle/>
          <a:p>
            <a:r>
              <a:rPr lang="en-US" spc="-50"/>
              <a:t>Uploading and Publishing PunchOut Catalogs</a:t>
            </a:r>
            <a:endParaRPr lang="en-US" noProof="0"/>
          </a:p>
        </p:txBody>
      </p:sp>
      <p:pic>
        <p:nvPicPr>
          <p:cNvPr id="4" name="Picture 3">
            <a:extLst>
              <a:ext uri="{FF2B5EF4-FFF2-40B4-BE49-F238E27FC236}">
                <a16:creationId xmlns:a16="http://schemas.microsoft.com/office/drawing/2014/main" id="{A47F0B85-EF96-C063-3B84-FB9FE66FEAEF}"/>
              </a:ext>
            </a:extLst>
          </p:cNvPr>
          <p:cNvPicPr>
            <a:picLocks noChangeAspect="1"/>
          </p:cNvPicPr>
          <p:nvPr/>
        </p:nvPicPr>
        <p:blipFill>
          <a:blip r:embed="rId3"/>
          <a:stretch>
            <a:fillRect/>
          </a:stretch>
        </p:blipFill>
        <p:spPr>
          <a:xfrm>
            <a:off x="5032737" y="3301339"/>
            <a:ext cx="6771850" cy="285882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685076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84163" indent="-284163">
              <a:lnSpc>
                <a:spcPts val="2300"/>
              </a:lnSpc>
              <a:spcBef>
                <a:spcPts val="0"/>
              </a:spcBef>
              <a:spcAft>
                <a:spcPts val="600"/>
              </a:spcAft>
              <a:buSzPct val="100000"/>
              <a:buFont typeface="Wingdings" panose="05000000000000000000" pitchFamily="2" charset="2"/>
              <a:buChar char=""/>
            </a:pPr>
            <a:r>
              <a:rPr lang="en-US" dirty="0"/>
              <a:t>Content</a:t>
            </a:r>
          </a:p>
          <a:p>
            <a:pPr marL="461963" lvl="1" indent="-176213">
              <a:lnSpc>
                <a:spcPts val="2000"/>
              </a:lnSpc>
              <a:spcBef>
                <a:spcPts val="0"/>
              </a:spcBef>
              <a:spcAft>
                <a:spcPts val="200"/>
              </a:spcAft>
            </a:pPr>
            <a:r>
              <a:rPr lang="en-US" dirty="0"/>
              <a:t>Select your </a:t>
            </a:r>
            <a:r>
              <a:rPr lang="en-US" b="1" dirty="0">
                <a:solidFill>
                  <a:schemeClr val="accent1"/>
                </a:solidFill>
              </a:rPr>
              <a:t>Catalog File</a:t>
            </a:r>
            <a:r>
              <a:rPr lang="en-US" dirty="0"/>
              <a:t>, by clicking “Choose File” and navigating to where your file is saved.</a:t>
            </a:r>
          </a:p>
          <a:p>
            <a:pPr marL="461963" lvl="2" indent="166688">
              <a:lnSpc>
                <a:spcPts val="1600"/>
              </a:lnSpc>
              <a:spcBef>
                <a:spcPts val="0"/>
              </a:spcBef>
              <a:spcAft>
                <a:spcPts val="400"/>
              </a:spcAft>
              <a:buFont typeface="Wingdings" pitchFamily="2" charset="2"/>
              <a:buChar char="§"/>
            </a:pPr>
            <a:r>
              <a:rPr lang="en-US" sz="1400" dirty="0"/>
              <a:t>Your Excel file must not exceed 1 Mb, however you can use zip compression.</a:t>
            </a:r>
          </a:p>
          <a:p>
            <a:pPr marL="461963" lvl="2" indent="166688">
              <a:lnSpc>
                <a:spcPts val="1300"/>
              </a:lnSpc>
              <a:spcBef>
                <a:spcPts val="0"/>
              </a:spcBef>
              <a:spcAft>
                <a:spcPts val="600"/>
              </a:spcAft>
              <a:buFont typeface="Wingdings" pitchFamily="2" charset="2"/>
              <a:buChar char="§"/>
            </a:pPr>
            <a:r>
              <a:rPr lang="en-US" sz="1400" dirty="0"/>
              <a:t>If your Excel file is too large, you will need to convert it to a CIF. See the Appendix—“How to convert an Excel file to CIF”</a:t>
            </a:r>
          </a:p>
          <a:p>
            <a:pPr marL="461963" lvl="1" indent="-176213">
              <a:lnSpc>
                <a:spcPts val="2000"/>
              </a:lnSpc>
              <a:spcBef>
                <a:spcPts val="0"/>
              </a:spcBef>
              <a:spcAft>
                <a:spcPts val="600"/>
              </a:spcAft>
            </a:pPr>
            <a:r>
              <a:rPr lang="en-US" dirty="0"/>
              <a:t>After you have selected your Catalog file, click the “Validate and Publish” button.</a:t>
            </a:r>
            <a:endParaRPr lang="en-US" sz="1600" dirty="0"/>
          </a:p>
          <a:p>
            <a:pPr marL="461963" lvl="1" indent="-176213">
              <a:lnSpc>
                <a:spcPts val="2000"/>
              </a:lnSpc>
              <a:spcBef>
                <a:spcPts val="0"/>
              </a:spcBef>
              <a:spcAft>
                <a:spcPts val="200"/>
              </a:spcAft>
            </a:pPr>
            <a:r>
              <a:rPr lang="en-US" dirty="0"/>
              <a:t>As your Catalog loads, the</a:t>
            </a:r>
            <a:br>
              <a:rPr lang="en-US" dirty="0"/>
            </a:br>
            <a:r>
              <a:rPr lang="en-US" dirty="0"/>
              <a:t>status will read “Validating”.</a:t>
            </a:r>
            <a:br>
              <a:rPr lang="en-US" dirty="0"/>
            </a:br>
            <a:r>
              <a:rPr lang="en-US" dirty="0"/>
              <a:t>Click the “Refresh” button</a:t>
            </a:r>
            <a:br>
              <a:rPr lang="en-US" dirty="0"/>
            </a:br>
            <a:r>
              <a:rPr lang="en-US" dirty="0"/>
              <a:t>at the bottom of the screen</a:t>
            </a:r>
            <a:br>
              <a:rPr lang="en-US" dirty="0"/>
            </a:br>
            <a:r>
              <a:rPr lang="en-US" dirty="0"/>
              <a:t>to see the status change.</a:t>
            </a:r>
          </a:p>
          <a:p>
            <a:pPr marL="457200" lvl="1" indent="0">
              <a:lnSpc>
                <a:spcPts val="2300"/>
              </a:lnSpc>
              <a:spcBef>
                <a:spcPts val="0"/>
              </a:spcBef>
              <a:spcAft>
                <a:spcPts val="200"/>
              </a:spcAft>
              <a:buNone/>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marL="457200" lvl="1" indent="0">
              <a:lnSpc>
                <a:spcPts val="2300"/>
              </a:lnSpc>
              <a:spcBef>
                <a:spcPts val="0"/>
              </a:spcBef>
              <a:spcAft>
                <a:spcPts val="200"/>
              </a:spcAft>
              <a:buNone/>
            </a:pPr>
            <a:endParaRPr lang="en-US" sz="2000" dirty="0"/>
          </a:p>
        </p:txBody>
      </p:sp>
      <p:sp>
        <p:nvSpPr>
          <p:cNvPr id="2" name="Title 1"/>
          <p:cNvSpPr>
            <a:spLocks noGrp="1"/>
          </p:cNvSpPr>
          <p:nvPr>
            <p:ph type="title"/>
          </p:nvPr>
        </p:nvSpPr>
        <p:spPr/>
        <p:txBody>
          <a:bodyPr/>
          <a:lstStyle/>
          <a:p>
            <a:r>
              <a:rPr lang="en-US" spc="-50" dirty="0"/>
              <a:t>Uploading and Publishing PunchOut Catalogs</a:t>
            </a:r>
            <a:endParaRPr lang="en-US" noProof="0" dirty="0"/>
          </a:p>
        </p:txBody>
      </p:sp>
      <p:pic>
        <p:nvPicPr>
          <p:cNvPr id="5" name="Picture 4">
            <a:extLst>
              <a:ext uri="{FF2B5EF4-FFF2-40B4-BE49-F238E27FC236}">
                <a16:creationId xmlns:a16="http://schemas.microsoft.com/office/drawing/2014/main" id="{9D7C126D-3163-4558-A5C7-2A1BCD53A58F}"/>
              </a:ext>
            </a:extLst>
          </p:cNvPr>
          <p:cNvPicPr>
            <a:picLocks noChangeAspect="1"/>
          </p:cNvPicPr>
          <p:nvPr/>
        </p:nvPicPr>
        <p:blipFill rotWithShape="1">
          <a:blip r:embed="rId3"/>
          <a:srcRect r="450"/>
          <a:stretch/>
        </p:blipFill>
        <p:spPr>
          <a:xfrm>
            <a:off x="4108863" y="3273121"/>
            <a:ext cx="7745878" cy="2577541"/>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0559455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Font typeface="Wingdings" pitchFamily="2" charset="2"/>
              <a:buChar char="§"/>
            </a:pPr>
            <a:r>
              <a:rPr lang="en-US" dirty="0"/>
              <a:t>Network Catalog Validation</a:t>
            </a:r>
          </a:p>
          <a:p>
            <a:pPr marL="630238" lvl="1" indent="-168275">
              <a:lnSpc>
                <a:spcPts val="2000"/>
              </a:lnSpc>
              <a:spcBef>
                <a:spcPts val="0"/>
              </a:spcBef>
              <a:spcAft>
                <a:spcPts val="200"/>
              </a:spcAft>
            </a:pPr>
            <a:r>
              <a:rPr lang="en-US" dirty="0"/>
              <a:t>After the Network completes validation, it changes the Catalog status from “Validating” to one of the following statuses:</a:t>
            </a:r>
          </a:p>
          <a:p>
            <a:pPr marL="1025525" lvl="2" indent="-163513">
              <a:lnSpc>
                <a:spcPts val="1600"/>
              </a:lnSpc>
              <a:spcBef>
                <a:spcPts val="0"/>
              </a:spcBef>
              <a:spcAft>
                <a:spcPts val="400"/>
              </a:spcAft>
              <a:buFont typeface="Wingdings" pitchFamily="2" charset="2"/>
              <a:buChar char="§"/>
            </a:pPr>
            <a:r>
              <a:rPr lang="en-US" sz="1400" b="1" dirty="0"/>
              <a:t>Validated, Published or Pending Buyer Validation—</a:t>
            </a:r>
            <a:r>
              <a:rPr lang="en-US" sz="1400" dirty="0"/>
              <a:t>your Catalog is error-free.</a:t>
            </a:r>
          </a:p>
          <a:p>
            <a:pPr marL="1025525" lvl="2" indent="-163513">
              <a:lnSpc>
                <a:spcPts val="1600"/>
              </a:lnSpc>
              <a:spcBef>
                <a:spcPts val="0"/>
              </a:spcBef>
              <a:spcAft>
                <a:spcPts val="400"/>
              </a:spcAft>
              <a:buFont typeface="Wingdings" pitchFamily="2" charset="2"/>
              <a:buChar char="§"/>
            </a:pPr>
            <a:r>
              <a:rPr lang="en-US" sz="1400" b="1" dirty="0"/>
              <a:t>Errors Found by SAP Business Network—</a:t>
            </a:r>
            <a:r>
              <a:rPr lang="en-US" sz="1400" dirty="0"/>
              <a:t>the Network detected Catalog content that violates validation rules.</a:t>
            </a:r>
          </a:p>
          <a:p>
            <a:pPr marL="1025525" lvl="2" indent="-163513">
              <a:lnSpc>
                <a:spcPts val="1600"/>
              </a:lnSpc>
              <a:spcBef>
                <a:spcPts val="0"/>
              </a:spcBef>
              <a:spcAft>
                <a:spcPts val="600"/>
              </a:spcAft>
              <a:buFont typeface="Wingdings" pitchFamily="2" charset="2"/>
              <a:buChar char="§"/>
            </a:pPr>
            <a:r>
              <a:rPr lang="en-US" sz="1400" b="1" dirty="0"/>
              <a:t>Bad Format—</a:t>
            </a:r>
            <a:r>
              <a:rPr lang="en-US" sz="1400" dirty="0"/>
              <a:t>your Catalog failed the file validation check. Audit the file for problems in format</a:t>
            </a:r>
          </a:p>
          <a:p>
            <a:pPr marL="630238" lvl="1" indent="-168275">
              <a:lnSpc>
                <a:spcPts val="1700"/>
              </a:lnSpc>
              <a:spcBef>
                <a:spcPts val="0"/>
              </a:spcBef>
              <a:spcAft>
                <a:spcPts val="200"/>
              </a:spcAft>
            </a:pPr>
            <a:r>
              <a:rPr lang="en-US" sz="1600" dirty="0"/>
              <a:t>A Catalog with an error status means you need to review the error results and correct them before going on</a:t>
            </a:r>
          </a:p>
          <a:p>
            <a:pPr marL="625475" lvl="1" indent="-163513">
              <a:lnSpc>
                <a:spcPts val="1300"/>
              </a:lnSpc>
              <a:spcBef>
                <a:spcPts val="0"/>
              </a:spcBef>
              <a:spcAft>
                <a:spcPts val="200"/>
              </a:spcAft>
            </a:pPr>
            <a:endParaRPr lang="en-US" noProof="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marL="457200" lvl="1" indent="0">
              <a:lnSpc>
                <a:spcPts val="2300"/>
              </a:lnSpc>
              <a:spcBef>
                <a:spcPts val="0"/>
              </a:spcBef>
              <a:spcAft>
                <a:spcPts val="200"/>
              </a:spcAft>
              <a:buNone/>
            </a:pPr>
            <a:endParaRPr lang="en-US" sz="2000" dirty="0"/>
          </a:p>
        </p:txBody>
      </p:sp>
      <p:sp>
        <p:nvSpPr>
          <p:cNvPr id="2" name="Title 1"/>
          <p:cNvSpPr>
            <a:spLocks noGrp="1"/>
          </p:cNvSpPr>
          <p:nvPr>
            <p:ph type="title"/>
          </p:nvPr>
        </p:nvSpPr>
        <p:spPr/>
        <p:txBody>
          <a:bodyPr/>
          <a:lstStyle/>
          <a:p>
            <a:r>
              <a:rPr lang="en-US" spc="-50" dirty="0"/>
              <a:t>Uploading and Publishing PunchOut Catalogs</a:t>
            </a:r>
            <a:endParaRPr lang="en-US" noProof="0" dirty="0"/>
          </a:p>
        </p:txBody>
      </p:sp>
      <p:pic>
        <p:nvPicPr>
          <p:cNvPr id="5" name="Picture 4">
            <a:extLst>
              <a:ext uri="{FF2B5EF4-FFF2-40B4-BE49-F238E27FC236}">
                <a16:creationId xmlns:a16="http://schemas.microsoft.com/office/drawing/2014/main" id="{8D69A41D-CA90-B923-D221-B03CDC3E8766}"/>
              </a:ext>
            </a:extLst>
          </p:cNvPr>
          <p:cNvPicPr>
            <a:picLocks noChangeAspect="1"/>
          </p:cNvPicPr>
          <p:nvPr/>
        </p:nvPicPr>
        <p:blipFill>
          <a:blip r:embed="rId3"/>
          <a:stretch>
            <a:fillRect/>
          </a:stretch>
        </p:blipFill>
        <p:spPr>
          <a:xfrm>
            <a:off x="1617449" y="3649812"/>
            <a:ext cx="8312577" cy="268618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8999247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Font typeface="Wingdings" pitchFamily="2" charset="2"/>
              <a:buChar char="§"/>
            </a:pPr>
            <a:r>
              <a:rPr lang="en-US" dirty="0"/>
              <a:t>Correcting Validation Errors</a:t>
            </a:r>
          </a:p>
          <a:p>
            <a:pPr marL="400050" lvl="1" indent="-169863">
              <a:lnSpc>
                <a:spcPts val="1700"/>
              </a:lnSpc>
              <a:spcBef>
                <a:spcPts val="0"/>
              </a:spcBef>
              <a:spcAft>
                <a:spcPts val="200"/>
              </a:spcAft>
            </a:pPr>
            <a:r>
              <a:rPr lang="en-US" dirty="0"/>
              <a:t>To see the error detail, click on the “</a:t>
            </a:r>
            <a:r>
              <a:rPr lang="en-US" u="sng" dirty="0"/>
              <a:t>Errors Found</a:t>
            </a:r>
            <a:r>
              <a:rPr lang="en-US" dirty="0"/>
              <a:t>” hyperlink:</a:t>
            </a:r>
          </a:p>
        </p:txBody>
      </p:sp>
      <p:sp>
        <p:nvSpPr>
          <p:cNvPr id="2" name="Title 1"/>
          <p:cNvSpPr>
            <a:spLocks noGrp="1"/>
          </p:cNvSpPr>
          <p:nvPr>
            <p:ph type="title"/>
          </p:nvPr>
        </p:nvSpPr>
        <p:spPr/>
        <p:txBody>
          <a:bodyPr/>
          <a:lstStyle/>
          <a:p>
            <a:r>
              <a:rPr lang="en-US" spc="-50" dirty="0"/>
              <a:t>Uploading and Publishing PunchOut Catalogs</a:t>
            </a:r>
            <a:endParaRPr lang="en-US" noProof="0" dirty="0"/>
          </a:p>
        </p:txBody>
      </p:sp>
      <p:pic>
        <p:nvPicPr>
          <p:cNvPr id="5" name="Picture 4">
            <a:extLst>
              <a:ext uri="{FF2B5EF4-FFF2-40B4-BE49-F238E27FC236}">
                <a16:creationId xmlns:a16="http://schemas.microsoft.com/office/drawing/2014/main" id="{E0EE7951-49F1-DE6C-8B45-1B1BAD4CCED4}"/>
              </a:ext>
            </a:extLst>
          </p:cNvPr>
          <p:cNvPicPr>
            <a:picLocks noChangeAspect="1"/>
          </p:cNvPicPr>
          <p:nvPr/>
        </p:nvPicPr>
        <p:blipFill>
          <a:blip r:embed="rId3"/>
          <a:stretch>
            <a:fillRect/>
          </a:stretch>
        </p:blipFill>
        <p:spPr>
          <a:xfrm>
            <a:off x="878662" y="2602281"/>
            <a:ext cx="10437149" cy="3372738"/>
          </a:xfrm>
          <a:prstGeom prst="rect">
            <a:avLst/>
          </a:prstGeom>
          <a:ln>
            <a:noFill/>
          </a:ln>
          <a:effectLst>
            <a:outerShdw blurRad="190500" algn="tl" rotWithShape="0">
              <a:srgbClr val="000000">
                <a:alpha val="70000"/>
              </a:srgbClr>
            </a:outerShdw>
          </a:effectLst>
        </p:spPr>
      </p:pic>
      <p:cxnSp>
        <p:nvCxnSpPr>
          <p:cNvPr id="11" name="Straight Arrow Connector 10">
            <a:extLst>
              <a:ext uri="{FF2B5EF4-FFF2-40B4-BE49-F238E27FC236}">
                <a16:creationId xmlns:a16="http://schemas.microsoft.com/office/drawing/2014/main" id="{630B3F14-883F-40DE-8B67-93E9154CBE4D}"/>
              </a:ext>
            </a:extLst>
          </p:cNvPr>
          <p:cNvCxnSpPr>
            <a:cxnSpLocks/>
          </p:cNvCxnSpPr>
          <p:nvPr/>
        </p:nvCxnSpPr>
        <p:spPr>
          <a:xfrm>
            <a:off x="5748014" y="2268413"/>
            <a:ext cx="3463098" cy="2521701"/>
          </a:xfrm>
          <a:prstGeom prst="straightConnector1">
            <a:avLst/>
          </a:prstGeom>
          <a:ln>
            <a:headEnd type="none" w="med" len="med"/>
            <a:tailEnd type="triangle"/>
          </a:ln>
        </p:spPr>
        <p:style>
          <a:lnRef idx="2">
            <a:schemeClr val="accent5"/>
          </a:lnRef>
          <a:fillRef idx="0">
            <a:schemeClr val="accent5"/>
          </a:fillRef>
          <a:effectRef idx="1">
            <a:schemeClr val="accent5"/>
          </a:effectRef>
          <a:fontRef idx="minor">
            <a:schemeClr val="tx1"/>
          </a:fontRef>
        </p:style>
      </p:cxnSp>
    </p:spTree>
    <p:extLst>
      <p:ext uri="{BB962C8B-B14F-4D97-AF65-F5344CB8AC3E}">
        <p14:creationId xmlns:p14="http://schemas.microsoft.com/office/powerpoint/2010/main" val="28569171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19999"/>
            <a:ext cx="11186477" cy="5316582"/>
          </a:xfrm>
          <a:prstGeom prst="rect">
            <a:avLst/>
          </a:prstGeom>
        </p:spPr>
        <p:txBody>
          <a:bodyPr>
            <a:normAutofit/>
          </a:bodyPr>
          <a:lstStyle/>
          <a:p>
            <a:pPr marL="228600" indent="-228600">
              <a:lnSpc>
                <a:spcPts val="2300"/>
              </a:lnSpc>
              <a:spcBef>
                <a:spcPts val="0"/>
              </a:spcBef>
              <a:spcAft>
                <a:spcPts val="600"/>
              </a:spcAft>
              <a:buFont typeface="Wingdings" pitchFamily="2" charset="2"/>
              <a:buChar char="§"/>
            </a:pPr>
            <a:r>
              <a:rPr lang="en-US" b="1" dirty="0"/>
              <a:t>Viewing Validation Errors</a:t>
            </a:r>
          </a:p>
          <a:p>
            <a:pPr marL="400050" lvl="1" indent="-169863">
              <a:lnSpc>
                <a:spcPts val="1700"/>
              </a:lnSpc>
              <a:spcBef>
                <a:spcPts val="0"/>
              </a:spcBef>
              <a:spcAft>
                <a:spcPts val="600"/>
              </a:spcAft>
            </a:pPr>
            <a:r>
              <a:rPr lang="en-US" dirty="0"/>
              <a:t>The Network displays Description, Field and Line Number for each error</a:t>
            </a:r>
          </a:p>
          <a:p>
            <a:pPr marL="400050" lvl="1" indent="-169863">
              <a:lnSpc>
                <a:spcPts val="1700"/>
              </a:lnSpc>
              <a:spcBef>
                <a:spcPts val="0"/>
              </a:spcBef>
              <a:spcAft>
                <a:spcPts val="600"/>
              </a:spcAft>
            </a:pPr>
            <a:endParaRPr lang="en-US" dirty="0"/>
          </a:p>
          <a:p>
            <a:pPr marL="461962">
              <a:lnSpc>
                <a:spcPts val="1700"/>
              </a:lnSpc>
              <a:spcBef>
                <a:spcPts val="0"/>
              </a:spcBef>
              <a:spcAft>
                <a:spcPts val="600"/>
              </a:spcAft>
              <a:buSzPct val="100000"/>
            </a:pPr>
            <a:endParaRPr lang="en-US" sz="1800" dirty="0"/>
          </a:p>
          <a:p>
            <a:pPr marL="625475" lvl="1" indent="-163513">
              <a:lnSpc>
                <a:spcPts val="1700"/>
              </a:lnSpc>
              <a:spcBef>
                <a:spcPts val="0"/>
              </a:spcBef>
              <a:spcAft>
                <a:spcPts val="600"/>
              </a:spcAft>
            </a:pPr>
            <a:endParaRPr lang="en-US" dirty="0"/>
          </a:p>
          <a:p>
            <a:pPr marL="461962">
              <a:lnSpc>
                <a:spcPts val="1700"/>
              </a:lnSpc>
              <a:spcBef>
                <a:spcPts val="0"/>
              </a:spcBef>
              <a:spcAft>
                <a:spcPts val="600"/>
              </a:spcAft>
              <a:buSzPct val="100000"/>
            </a:pPr>
            <a:br>
              <a:rPr lang="en-US" sz="1800" dirty="0"/>
            </a:br>
            <a:br>
              <a:rPr lang="en-US" sz="1800" dirty="0"/>
            </a:br>
            <a:br>
              <a:rPr lang="en-US" sz="1800" dirty="0"/>
            </a:br>
            <a:endParaRPr lang="en-US" sz="1800" dirty="0"/>
          </a:p>
          <a:p>
            <a:pPr marL="461962" lvl="1" indent="0">
              <a:lnSpc>
                <a:spcPts val="1700"/>
              </a:lnSpc>
              <a:spcBef>
                <a:spcPts val="0"/>
              </a:spcBef>
              <a:spcAft>
                <a:spcPts val="600"/>
              </a:spcAft>
              <a:buNone/>
            </a:pPr>
            <a:endParaRPr lang="en-US" dirty="0"/>
          </a:p>
          <a:p>
            <a:pPr marL="625475" lvl="1" indent="-163513">
              <a:lnSpc>
                <a:spcPts val="1700"/>
              </a:lnSpc>
              <a:spcBef>
                <a:spcPts val="0"/>
              </a:spcBef>
              <a:spcAft>
                <a:spcPts val="600"/>
              </a:spcAft>
            </a:pPr>
            <a:endParaRPr lang="en-US" dirty="0"/>
          </a:p>
          <a:p>
            <a:pPr marL="625475" lvl="1" indent="-163513">
              <a:lnSpc>
                <a:spcPts val="1700"/>
              </a:lnSpc>
              <a:spcBef>
                <a:spcPts val="0"/>
              </a:spcBef>
              <a:spcAft>
                <a:spcPts val="600"/>
              </a:spcAft>
            </a:pPr>
            <a:endParaRPr lang="en-US" dirty="0"/>
          </a:p>
          <a:p>
            <a:pPr marL="461962" lvl="1" indent="0">
              <a:lnSpc>
                <a:spcPts val="1700"/>
              </a:lnSpc>
              <a:spcBef>
                <a:spcPts val="0"/>
              </a:spcBef>
              <a:spcAft>
                <a:spcPts val="600"/>
              </a:spcAft>
              <a:buNone/>
            </a:pPr>
            <a:endParaRPr lang="en-US" dirty="0"/>
          </a:p>
          <a:p>
            <a:pPr marL="400050" lvl="1" indent="-169863">
              <a:lnSpc>
                <a:spcPts val="2000"/>
              </a:lnSpc>
              <a:spcBef>
                <a:spcPts val="800"/>
              </a:spcBef>
              <a:spcAft>
                <a:spcPts val="600"/>
              </a:spcAft>
            </a:pPr>
            <a:r>
              <a:rPr lang="en-US" dirty="0"/>
              <a:t>In this case, the Network is telling us that the </a:t>
            </a:r>
            <a:r>
              <a:rPr lang="en-US" b="1" dirty="0"/>
              <a:t>Supplier Part ID / Supplier Part Auxiliary ID </a:t>
            </a:r>
            <a:r>
              <a:rPr lang="en-US" dirty="0"/>
              <a:t>combination</a:t>
            </a:r>
            <a:r>
              <a:rPr lang="en-US" b="1" dirty="0"/>
              <a:t> </a:t>
            </a:r>
            <a:r>
              <a:rPr lang="en-US" dirty="0"/>
              <a:t>is not unique on line 14 and line 12 is missing a </a:t>
            </a:r>
            <a:r>
              <a:rPr lang="en-US" b="1" dirty="0"/>
              <a:t>Supplier Part ID</a:t>
            </a:r>
            <a:r>
              <a:rPr lang="en-US" dirty="0"/>
              <a:t>.</a:t>
            </a:r>
          </a:p>
          <a:p>
            <a:pPr marL="400050" lvl="1" indent="-169863">
              <a:lnSpc>
                <a:spcPts val="2000"/>
              </a:lnSpc>
              <a:spcBef>
                <a:spcPts val="0"/>
              </a:spcBef>
              <a:spcAft>
                <a:spcPts val="600"/>
              </a:spcAft>
            </a:pPr>
            <a:r>
              <a:rPr lang="en-US" dirty="0"/>
              <a:t>To correct any issues, go back to the original Excel Catalog file, make the corrections, then update the Catalog file, and upload the new version to replace the existing Catalog</a:t>
            </a:r>
          </a:p>
          <a:p>
            <a:pPr lvl="1">
              <a:lnSpc>
                <a:spcPts val="2300"/>
              </a:lnSpc>
              <a:spcBef>
                <a:spcPts val="0"/>
              </a:spcBef>
              <a:spcAft>
                <a:spcPts val="200"/>
              </a:spcAft>
            </a:pPr>
            <a:endParaRPr lang="en-US" sz="2000" dirty="0"/>
          </a:p>
          <a:p>
            <a:pPr marL="457200" lvl="1" indent="0">
              <a:lnSpc>
                <a:spcPts val="2300"/>
              </a:lnSpc>
              <a:spcBef>
                <a:spcPts val="0"/>
              </a:spcBef>
              <a:spcAft>
                <a:spcPts val="200"/>
              </a:spcAft>
              <a:buNone/>
            </a:pPr>
            <a:endParaRPr lang="en-US" sz="2000" dirty="0"/>
          </a:p>
        </p:txBody>
      </p:sp>
      <p:sp>
        <p:nvSpPr>
          <p:cNvPr id="2" name="Title 1"/>
          <p:cNvSpPr>
            <a:spLocks noGrp="1"/>
          </p:cNvSpPr>
          <p:nvPr>
            <p:ph type="title"/>
          </p:nvPr>
        </p:nvSpPr>
        <p:spPr/>
        <p:txBody>
          <a:bodyPr/>
          <a:lstStyle/>
          <a:p>
            <a:r>
              <a:rPr lang="en-US" spc="-50" dirty="0"/>
              <a:t>Uploading and Publishing PunchOut Catalogs</a:t>
            </a:r>
            <a:endParaRPr lang="en-US" noProof="0" dirty="0"/>
          </a:p>
        </p:txBody>
      </p:sp>
      <p:pic>
        <p:nvPicPr>
          <p:cNvPr id="9" name="Picture 8">
            <a:extLst>
              <a:ext uri="{FF2B5EF4-FFF2-40B4-BE49-F238E27FC236}">
                <a16:creationId xmlns:a16="http://schemas.microsoft.com/office/drawing/2014/main" id="{646B3053-30BD-5136-CA95-180DA1E5A5B1}"/>
              </a:ext>
            </a:extLst>
          </p:cNvPr>
          <p:cNvPicPr>
            <a:picLocks noChangeAspect="1"/>
          </p:cNvPicPr>
          <p:nvPr/>
        </p:nvPicPr>
        <p:blipFill>
          <a:blip r:embed="rId3"/>
          <a:stretch>
            <a:fillRect/>
          </a:stretch>
        </p:blipFill>
        <p:spPr>
          <a:xfrm>
            <a:off x="1628867" y="2422707"/>
            <a:ext cx="8408102" cy="265519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1905516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4000" y="1620000"/>
            <a:ext cx="11186478" cy="4716000"/>
          </a:xfrm>
          <a:prstGeom prst="rect">
            <a:avLst/>
          </a:prstGeom>
        </p:spPr>
        <p:txBody>
          <a:bodyPr/>
          <a:lstStyle/>
          <a:p>
            <a:pPr marL="228600" indent="-228600">
              <a:lnSpc>
                <a:spcPts val="2000"/>
              </a:lnSpc>
              <a:spcBef>
                <a:spcPts val="0"/>
              </a:spcBef>
              <a:spcAft>
                <a:spcPts val="600"/>
              </a:spcAft>
              <a:buFont typeface="Wingdings" pitchFamily="2" charset="2"/>
              <a:buChar char="§"/>
            </a:pPr>
            <a:r>
              <a:rPr lang="en-US" dirty="0"/>
              <a:t>Customer Approval</a:t>
            </a:r>
          </a:p>
          <a:p>
            <a:pPr marL="400050" lvl="1" indent="-169863">
              <a:lnSpc>
                <a:spcPts val="2000"/>
              </a:lnSpc>
              <a:spcBef>
                <a:spcPts val="0"/>
              </a:spcBef>
              <a:spcAft>
                <a:spcPts val="600"/>
              </a:spcAft>
            </a:pPr>
            <a:r>
              <a:rPr lang="en-US" dirty="0"/>
              <a:t>When your Catalog passes the Network upload validation, your Customer is then notified to audit, validate and approve your Catalog. The Network may show any of these statuses: </a:t>
            </a:r>
            <a:r>
              <a:rPr lang="en-US" b="1" dirty="0"/>
              <a:t>“Published”, “Validated by Customer” or “Pending Buyer Validation”</a:t>
            </a:r>
            <a:r>
              <a:rPr lang="en-US" dirty="0"/>
              <a:t>—</a:t>
            </a:r>
            <a:r>
              <a:rPr lang="en-US" i="1" dirty="0"/>
              <a:t>note that these are </a:t>
            </a:r>
            <a:r>
              <a:rPr lang="en-US" b="1" dirty="0"/>
              <a:t>all </a:t>
            </a:r>
            <a:r>
              <a:rPr lang="en-US" i="1" dirty="0"/>
              <a:t>valid statuses</a:t>
            </a:r>
          </a:p>
          <a:p>
            <a:pPr marL="400050" lvl="1" indent="-171450">
              <a:lnSpc>
                <a:spcPts val="2000"/>
              </a:lnSpc>
              <a:spcBef>
                <a:spcPts val="0"/>
              </a:spcBef>
              <a:spcAft>
                <a:spcPts val="600"/>
              </a:spcAft>
            </a:pPr>
            <a:r>
              <a:rPr lang="en-US" dirty="0"/>
              <a:t>Each Customer may have specific validation rules—and these rules may be more strict than the standard Network rules. This means that your Catalog could pass the Network validation, but fail the Customer-specific rules and be returned to you</a:t>
            </a:r>
          </a:p>
          <a:p>
            <a:pPr marL="400050" lvl="1" indent="-169863">
              <a:lnSpc>
                <a:spcPts val="2000"/>
              </a:lnSpc>
              <a:spcBef>
                <a:spcPts val="0"/>
              </a:spcBef>
              <a:spcAft>
                <a:spcPts val="600"/>
              </a:spcAft>
            </a:pPr>
            <a:r>
              <a:rPr lang="en-US" spc="-20" dirty="0"/>
              <a:t>If your Customer finds anything in your Catalog file that requires your attention, you will be notified by e-Mail</a:t>
            </a:r>
          </a:p>
          <a:p>
            <a:pPr marL="568325" lvl="2" indent="-165100">
              <a:lnSpc>
                <a:spcPts val="2000"/>
              </a:lnSpc>
              <a:spcBef>
                <a:spcPts val="0"/>
              </a:spcBef>
              <a:spcAft>
                <a:spcPts val="600"/>
              </a:spcAft>
              <a:buFont typeface="Wingdings" pitchFamily="2" charset="2"/>
              <a:buChar char="§"/>
            </a:pPr>
            <a:r>
              <a:rPr lang="en-US" sz="1400" dirty="0"/>
              <a:t>Corrections should be made to the original Excel file, then the corrected Catalog file needs to be uploaded to the Network</a:t>
            </a:r>
          </a:p>
          <a:p>
            <a:pPr marL="568325" lvl="2" indent="-168275">
              <a:lnSpc>
                <a:spcPts val="2000"/>
              </a:lnSpc>
              <a:spcBef>
                <a:spcPts val="0"/>
              </a:spcBef>
              <a:spcAft>
                <a:spcPts val="600"/>
              </a:spcAft>
              <a:buFont typeface="Wingdings" pitchFamily="2" charset="2"/>
              <a:buChar char="§"/>
            </a:pPr>
            <a:r>
              <a:rPr lang="en-US" sz="1400" dirty="0"/>
              <a:t>Each Catalog must pass both the Network validation, and the Customer audit before it can be loaded into the Customer’s buying application and be available for their Users</a:t>
            </a:r>
            <a:endParaRPr lang="en-US" sz="1400" dirty="0">
              <a:solidFill>
                <a:schemeClr val="bg2"/>
              </a:solidFill>
            </a:endParaRPr>
          </a:p>
          <a:p>
            <a:pPr marL="457200" lvl="1" indent="0">
              <a:lnSpc>
                <a:spcPts val="2300"/>
              </a:lnSpc>
              <a:spcBef>
                <a:spcPts val="0"/>
              </a:spcBef>
              <a:spcAft>
                <a:spcPts val="200"/>
              </a:spcAft>
              <a:buNone/>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marL="457200" lvl="1" indent="0">
              <a:lnSpc>
                <a:spcPts val="2300"/>
              </a:lnSpc>
              <a:spcBef>
                <a:spcPts val="0"/>
              </a:spcBef>
              <a:spcAft>
                <a:spcPts val="200"/>
              </a:spcAft>
              <a:buNone/>
            </a:pPr>
            <a:endParaRPr lang="en-US" sz="2000" dirty="0"/>
          </a:p>
        </p:txBody>
      </p:sp>
      <p:sp>
        <p:nvSpPr>
          <p:cNvPr id="2" name="Title 1"/>
          <p:cNvSpPr>
            <a:spLocks noGrp="1"/>
          </p:cNvSpPr>
          <p:nvPr>
            <p:ph type="title"/>
          </p:nvPr>
        </p:nvSpPr>
        <p:spPr/>
        <p:txBody>
          <a:bodyPr/>
          <a:lstStyle/>
          <a:p>
            <a:r>
              <a:rPr lang="en-US" spc="-50" dirty="0"/>
              <a:t>Uploading and Publishing PunchOut Catalogs</a:t>
            </a:r>
            <a:endParaRPr lang="en-US" noProof="0" dirty="0"/>
          </a:p>
        </p:txBody>
      </p:sp>
    </p:spTree>
    <p:extLst>
      <p:ext uri="{BB962C8B-B14F-4D97-AF65-F5344CB8AC3E}">
        <p14:creationId xmlns:p14="http://schemas.microsoft.com/office/powerpoint/2010/main" val="16253659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noProof="0" dirty="0">
                <a:latin typeface="+mj-lt"/>
              </a:rPr>
              <a:t>Replacing </a:t>
            </a:r>
            <a:r>
              <a:rPr lang="en-US" noProof="0" dirty="0">
                <a:solidFill>
                  <a:schemeClr val="accent1"/>
                </a:solidFill>
                <a:latin typeface="+mj-lt"/>
              </a:rPr>
              <a:t>Existing Catalogs</a:t>
            </a:r>
          </a:p>
        </p:txBody>
      </p:sp>
    </p:spTree>
    <p:extLst>
      <p:ext uri="{BB962C8B-B14F-4D97-AF65-F5344CB8AC3E}">
        <p14:creationId xmlns:p14="http://schemas.microsoft.com/office/powerpoint/2010/main" val="28635296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186477" cy="2275725"/>
          </a:xfrm>
          <a:prstGeom prst="rect">
            <a:avLst/>
          </a:prstGeom>
        </p:spPr>
        <p:txBody>
          <a:bodyPr/>
          <a:lstStyle/>
          <a:p>
            <a:pPr marL="61912">
              <a:lnSpc>
                <a:spcPts val="2200"/>
              </a:lnSpc>
              <a:spcBef>
                <a:spcPts val="0"/>
              </a:spcBef>
              <a:spcAft>
                <a:spcPts val="1200"/>
              </a:spcAft>
              <a:buSzPct val="100000"/>
            </a:pPr>
            <a:r>
              <a:rPr lang="en-US" dirty="0"/>
              <a:t>Due to the nature of L1 PunchOut Index files, it is rare that you would need to update them. Only a change to the logo, the Description to appear on the UI or additional keywords would require an update to a L1 Catalog.</a:t>
            </a:r>
          </a:p>
          <a:p>
            <a:pPr marL="61912">
              <a:lnSpc>
                <a:spcPts val="2200"/>
              </a:lnSpc>
              <a:spcBef>
                <a:spcPts val="0"/>
              </a:spcBef>
              <a:spcAft>
                <a:spcPts val="1200"/>
              </a:spcAft>
              <a:buSzPct val="100000"/>
            </a:pPr>
            <a:r>
              <a:rPr lang="en-US" dirty="0"/>
              <a:t>For L2, updating will occur much like a static catalog. Since the Index file is used for searching the items in the Supplier’s catalog, before punching the User out to their website, it is important that the data in the L2 Index files be kept current.</a:t>
            </a:r>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346075" indent="-284163">
              <a:lnSpc>
                <a:spcPts val="1700"/>
              </a:lnSpc>
              <a:spcBef>
                <a:spcPts val="0"/>
              </a:spcBef>
              <a:spcAft>
                <a:spcPts val="200"/>
              </a:spcAft>
              <a:buSzPct val="100000"/>
              <a:buFont typeface="Wingdings" pitchFamily="2" charset="2"/>
              <a:buChar char="§"/>
            </a:pPr>
            <a:endParaRPr lang="en-US" sz="2200" dirty="0"/>
          </a:p>
        </p:txBody>
      </p:sp>
      <p:sp>
        <p:nvSpPr>
          <p:cNvPr id="2" name="Title 1"/>
          <p:cNvSpPr>
            <a:spLocks noGrp="1"/>
          </p:cNvSpPr>
          <p:nvPr>
            <p:ph type="title"/>
          </p:nvPr>
        </p:nvSpPr>
        <p:spPr/>
        <p:txBody>
          <a:bodyPr/>
          <a:lstStyle/>
          <a:p>
            <a:r>
              <a:rPr lang="en-US" noProof="0" dirty="0"/>
              <a:t>Replacing Existing PunchOut Catalogs</a:t>
            </a:r>
          </a:p>
        </p:txBody>
      </p:sp>
      <p:pic>
        <p:nvPicPr>
          <p:cNvPr id="7" name="Picture 6">
            <a:extLst>
              <a:ext uri="{FF2B5EF4-FFF2-40B4-BE49-F238E27FC236}">
                <a16:creationId xmlns:a16="http://schemas.microsoft.com/office/drawing/2014/main" id="{A9F70172-5B9D-4D3C-8EFF-CCB886381EEE}"/>
              </a:ext>
            </a:extLst>
          </p:cNvPr>
          <p:cNvPicPr>
            <a:picLocks noChangeAspect="1"/>
          </p:cNvPicPr>
          <p:nvPr/>
        </p:nvPicPr>
        <p:blipFill>
          <a:blip r:embed="rId3"/>
          <a:stretch>
            <a:fillRect/>
          </a:stretch>
        </p:blipFill>
        <p:spPr>
          <a:xfrm>
            <a:off x="9293465" y="3629429"/>
            <a:ext cx="3151638" cy="3151638"/>
          </a:xfrm>
          <a:prstGeom prst="rect">
            <a:avLst/>
          </a:prstGeom>
        </p:spPr>
      </p:pic>
    </p:spTree>
    <p:extLst>
      <p:ext uri="{BB962C8B-B14F-4D97-AF65-F5344CB8AC3E}">
        <p14:creationId xmlns:p14="http://schemas.microsoft.com/office/powerpoint/2010/main" val="30864137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186477" cy="2275725"/>
          </a:xfrm>
          <a:prstGeom prst="rect">
            <a:avLst/>
          </a:prstGeom>
        </p:spPr>
        <p:txBody>
          <a:bodyPr/>
          <a:lstStyle/>
          <a:p>
            <a:pPr marL="61912">
              <a:lnSpc>
                <a:spcPts val="2200"/>
              </a:lnSpc>
              <a:spcBef>
                <a:spcPts val="0"/>
              </a:spcBef>
              <a:spcAft>
                <a:spcPts val="600"/>
              </a:spcAft>
              <a:buSzPct val="100000"/>
            </a:pPr>
            <a:r>
              <a:rPr lang="en-US" dirty="0"/>
              <a:t>To replace an existing Catalog, the steps are almost the same as uploading a new Catalog for the Customer. </a:t>
            </a:r>
          </a:p>
          <a:p>
            <a:pPr marL="514350" indent="-230188">
              <a:lnSpc>
                <a:spcPts val="2000"/>
              </a:lnSpc>
              <a:spcBef>
                <a:spcPts val="0"/>
              </a:spcBef>
              <a:spcAft>
                <a:spcPts val="600"/>
              </a:spcAft>
              <a:buSzPct val="100000"/>
              <a:buFont typeface="Wingdings" pitchFamily="2" charset="2"/>
              <a:buChar char="§"/>
            </a:pPr>
            <a:r>
              <a:rPr lang="en-US" sz="1800" dirty="0"/>
              <a:t>Log into your SAP Business Network account</a:t>
            </a:r>
          </a:p>
          <a:p>
            <a:pPr marL="514350" indent="-230188">
              <a:lnSpc>
                <a:spcPts val="2000"/>
              </a:lnSpc>
              <a:spcBef>
                <a:spcPts val="0"/>
              </a:spcBef>
              <a:spcAft>
                <a:spcPts val="600"/>
              </a:spcAft>
              <a:buSzPct val="100000"/>
              <a:buFont typeface="Wingdings" pitchFamily="2" charset="2"/>
              <a:buChar char="§"/>
            </a:pPr>
            <a:r>
              <a:rPr lang="en-US" sz="1800" dirty="0"/>
              <a:t>Navigate to </a:t>
            </a:r>
            <a:r>
              <a:rPr lang="en-US" sz="1800" b="1" dirty="0"/>
              <a:t>Catalogs</a:t>
            </a:r>
          </a:p>
          <a:p>
            <a:pPr marL="514350" indent="-230188">
              <a:lnSpc>
                <a:spcPts val="2000"/>
              </a:lnSpc>
              <a:spcBef>
                <a:spcPts val="0"/>
              </a:spcBef>
              <a:spcAft>
                <a:spcPts val="600"/>
              </a:spcAft>
              <a:buSzPct val="100000"/>
              <a:buFont typeface="Wingdings" pitchFamily="2" charset="2"/>
              <a:buChar char="§"/>
            </a:pPr>
            <a:r>
              <a:rPr lang="en-US" sz="1800" dirty="0"/>
              <a:t>Update the Catalog—using “View/Edit”</a:t>
            </a:r>
          </a:p>
          <a:p>
            <a:pPr marL="685800" lvl="1" indent="-171450">
              <a:lnSpc>
                <a:spcPts val="1600"/>
              </a:lnSpc>
              <a:spcBef>
                <a:spcPts val="0"/>
              </a:spcBef>
              <a:spcAft>
                <a:spcPts val="200"/>
              </a:spcAft>
              <a:buClrTx/>
            </a:pPr>
            <a:r>
              <a:rPr lang="en-US" sz="1400" dirty="0"/>
              <a:t>When </a:t>
            </a:r>
            <a:r>
              <a:rPr lang="en-US" sz="1400" i="1" dirty="0"/>
              <a:t>replacing</a:t>
            </a:r>
            <a:r>
              <a:rPr lang="en-US" sz="1400" dirty="0"/>
              <a:t> an existing Catalog, do </a:t>
            </a:r>
            <a:r>
              <a:rPr lang="en-US" sz="1400" b="1" dirty="0"/>
              <a:t>not </a:t>
            </a:r>
            <a:r>
              <a:rPr lang="en-US" sz="1400" dirty="0"/>
              <a:t>use the “Create” button—it is important to keep the </a:t>
            </a:r>
            <a:r>
              <a:rPr lang="en-US" sz="1400" b="1" dirty="0"/>
              <a:t>same</a:t>
            </a:r>
            <a:r>
              <a:rPr lang="en-US" sz="1400" dirty="0"/>
              <a:t> Catalog Name. The file name </a:t>
            </a:r>
            <a:r>
              <a:rPr lang="en-US" sz="1400" b="1" dirty="0"/>
              <a:t>can</a:t>
            </a:r>
            <a:r>
              <a:rPr lang="en-US" sz="1400" dirty="0"/>
              <a:t> be different:</a:t>
            </a:r>
          </a:p>
          <a:p>
            <a:pPr marL="461962" lvl="1">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346075" indent="-284163">
              <a:lnSpc>
                <a:spcPts val="1700"/>
              </a:lnSpc>
              <a:spcBef>
                <a:spcPts val="0"/>
              </a:spcBef>
              <a:spcAft>
                <a:spcPts val="200"/>
              </a:spcAft>
              <a:buSzPct val="100000"/>
              <a:buFont typeface="Wingdings" pitchFamily="2" charset="2"/>
              <a:buChar char="§"/>
            </a:pPr>
            <a:endParaRPr lang="en-US" sz="2200" dirty="0"/>
          </a:p>
        </p:txBody>
      </p:sp>
      <p:sp>
        <p:nvSpPr>
          <p:cNvPr id="2" name="Title 1"/>
          <p:cNvSpPr>
            <a:spLocks noGrp="1"/>
          </p:cNvSpPr>
          <p:nvPr>
            <p:ph type="title"/>
          </p:nvPr>
        </p:nvSpPr>
        <p:spPr/>
        <p:txBody>
          <a:bodyPr/>
          <a:lstStyle/>
          <a:p>
            <a:r>
              <a:rPr lang="en-US" noProof="0" dirty="0"/>
              <a:t>Replacing Existing PunchOut Catalogs</a:t>
            </a:r>
          </a:p>
        </p:txBody>
      </p:sp>
      <p:pic>
        <p:nvPicPr>
          <p:cNvPr id="4" name="Picture 3">
            <a:extLst>
              <a:ext uri="{FF2B5EF4-FFF2-40B4-BE49-F238E27FC236}">
                <a16:creationId xmlns:a16="http://schemas.microsoft.com/office/drawing/2014/main" id="{7CD96426-1936-9081-E3E6-2FC13C41A1BF}"/>
              </a:ext>
            </a:extLst>
          </p:cNvPr>
          <p:cNvPicPr>
            <a:picLocks noChangeAspect="1"/>
          </p:cNvPicPr>
          <p:nvPr/>
        </p:nvPicPr>
        <p:blipFill>
          <a:blip r:embed="rId3"/>
          <a:stretch>
            <a:fillRect/>
          </a:stretch>
        </p:blipFill>
        <p:spPr>
          <a:xfrm>
            <a:off x="2725213" y="3601137"/>
            <a:ext cx="6744047" cy="268618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8471744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SzPct val="100000"/>
              <a:buFont typeface="Wingdings" pitchFamily="2" charset="2"/>
              <a:buChar char="§"/>
            </a:pPr>
            <a:r>
              <a:rPr lang="en-US" sz="1800" dirty="0"/>
              <a:t>Find the existing Catalog you wish to replace with a new version</a:t>
            </a:r>
          </a:p>
          <a:p>
            <a:pPr marL="403225" lvl="1" indent="-177800">
              <a:lnSpc>
                <a:spcPts val="1700"/>
              </a:lnSpc>
              <a:spcBef>
                <a:spcPts val="0"/>
              </a:spcBef>
              <a:spcAft>
                <a:spcPts val="200"/>
              </a:spcAft>
              <a:buClr>
                <a:schemeClr val="tx1"/>
              </a:buClr>
            </a:pPr>
            <a:r>
              <a:rPr lang="en-US" sz="1400" dirty="0"/>
              <a:t>Click on the radio button to select the existing Catalog</a:t>
            </a:r>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461962" lvl="1" indent="0">
              <a:lnSpc>
                <a:spcPts val="1700"/>
              </a:lnSpc>
              <a:spcBef>
                <a:spcPts val="0"/>
              </a:spcBef>
              <a:spcAft>
                <a:spcPts val="200"/>
              </a:spcAft>
              <a:buNone/>
            </a:pPr>
            <a:br>
              <a:rPr lang="en-US" sz="1600" dirty="0"/>
            </a:br>
            <a:br>
              <a:rPr lang="en-US" sz="1600" dirty="0"/>
            </a:br>
            <a:br>
              <a:rPr lang="en-US" sz="1600" dirty="0"/>
            </a:br>
            <a:br>
              <a:rPr lang="en-US" sz="1600" dirty="0"/>
            </a:br>
            <a:br>
              <a:rPr lang="en-US" sz="1600" dirty="0"/>
            </a:br>
            <a:br>
              <a:rPr lang="en-US" sz="1600" dirty="0"/>
            </a:br>
            <a:br>
              <a:rPr lang="en-US" sz="1600" dirty="0"/>
            </a:br>
            <a:endParaRPr lang="en-US" sz="1600" dirty="0"/>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225425" lvl="1" indent="0">
              <a:lnSpc>
                <a:spcPts val="1700"/>
              </a:lnSpc>
              <a:spcBef>
                <a:spcPts val="2600"/>
              </a:spcBef>
              <a:spcAft>
                <a:spcPts val="200"/>
              </a:spcAft>
              <a:buNone/>
            </a:pPr>
            <a:endParaRPr lang="en-US" sz="1600" dirty="0"/>
          </a:p>
          <a:p>
            <a:pPr marL="331211" indent="-285750">
              <a:lnSpc>
                <a:spcPts val="1700"/>
              </a:lnSpc>
              <a:spcBef>
                <a:spcPts val="2600"/>
              </a:spcBef>
              <a:spcAft>
                <a:spcPts val="200"/>
              </a:spcAft>
              <a:buSzPct val="100000"/>
              <a:buFont typeface="Wingdings" panose="05000000000000000000" pitchFamily="2" charset="2"/>
              <a:buChar char="§"/>
            </a:pPr>
            <a:r>
              <a:rPr lang="en-US" sz="1800" dirty="0"/>
              <a:t>Click “View/Edit”</a:t>
            </a:r>
          </a:p>
          <a:p>
            <a:pPr marL="625475" lvl="1" indent="-163513">
              <a:lnSpc>
                <a:spcPts val="1700"/>
              </a:lnSpc>
              <a:spcBef>
                <a:spcPts val="0"/>
              </a:spcBef>
              <a:spcAft>
                <a:spcPts val="200"/>
              </a:spcAft>
            </a:pPr>
            <a:endParaRPr lang="en-US" sz="1600" dirty="0"/>
          </a:p>
          <a:p>
            <a:pPr marL="346075" indent="-284163">
              <a:lnSpc>
                <a:spcPts val="1700"/>
              </a:lnSpc>
              <a:spcBef>
                <a:spcPts val="0"/>
              </a:spcBef>
              <a:spcAft>
                <a:spcPts val="200"/>
              </a:spcAft>
              <a:buSzPct val="100000"/>
              <a:buFont typeface="Wingdings" pitchFamily="2" charset="2"/>
              <a:buChar char="§"/>
            </a:pPr>
            <a:endParaRPr lang="en-US" sz="2200" dirty="0"/>
          </a:p>
        </p:txBody>
      </p:sp>
      <p:sp>
        <p:nvSpPr>
          <p:cNvPr id="2" name="Title 1"/>
          <p:cNvSpPr>
            <a:spLocks noGrp="1"/>
          </p:cNvSpPr>
          <p:nvPr>
            <p:ph type="title"/>
          </p:nvPr>
        </p:nvSpPr>
        <p:spPr/>
        <p:txBody>
          <a:bodyPr/>
          <a:lstStyle/>
          <a:p>
            <a:r>
              <a:rPr lang="en-US" noProof="0" dirty="0"/>
              <a:t>Replacing Existing PunchOut Catalogs</a:t>
            </a:r>
          </a:p>
        </p:txBody>
      </p:sp>
      <p:pic>
        <p:nvPicPr>
          <p:cNvPr id="4" name="Picture 3">
            <a:extLst>
              <a:ext uri="{FF2B5EF4-FFF2-40B4-BE49-F238E27FC236}">
                <a16:creationId xmlns:a16="http://schemas.microsoft.com/office/drawing/2014/main" id="{0955920C-7EF5-8FEE-464C-231446D72FDE}"/>
              </a:ext>
            </a:extLst>
          </p:cNvPr>
          <p:cNvPicPr>
            <a:picLocks noChangeAspect="1"/>
          </p:cNvPicPr>
          <p:nvPr/>
        </p:nvPicPr>
        <p:blipFill>
          <a:blip r:embed="rId3"/>
          <a:stretch>
            <a:fillRect/>
          </a:stretch>
        </p:blipFill>
        <p:spPr>
          <a:xfrm>
            <a:off x="1710673" y="2357400"/>
            <a:ext cx="8137483" cy="324120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5034300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1"/>
            <a:ext cx="11186477" cy="1265440"/>
          </a:xfrm>
          <a:prstGeom prst="rect">
            <a:avLst/>
          </a:prstGeom>
        </p:spPr>
        <p:txBody>
          <a:bodyPr>
            <a:normAutofit fontScale="25000" lnSpcReduction="20000"/>
          </a:bodyPr>
          <a:lstStyle/>
          <a:p>
            <a:pPr marL="230188" indent="-230188">
              <a:lnSpc>
                <a:spcPts val="2000"/>
              </a:lnSpc>
              <a:spcBef>
                <a:spcPts val="0"/>
              </a:spcBef>
              <a:spcAft>
                <a:spcPts val="600"/>
              </a:spcAft>
              <a:buFont typeface="Wingdings" panose="05000000000000000000" pitchFamily="2" charset="2"/>
              <a:buChar char="§"/>
            </a:pPr>
            <a:r>
              <a:rPr lang="en-US" sz="7200" dirty="0"/>
              <a:t>You are now taken to the Edit a Catalog Screen</a:t>
            </a:r>
          </a:p>
          <a:p>
            <a:pPr marL="228600" indent="-228600">
              <a:lnSpc>
                <a:spcPts val="2000"/>
              </a:lnSpc>
              <a:spcBef>
                <a:spcPts val="0"/>
              </a:spcBef>
              <a:spcAft>
                <a:spcPts val="600"/>
              </a:spcAft>
              <a:buFont typeface="Wingdings" pitchFamily="2" charset="2"/>
              <a:buChar char="§"/>
            </a:pPr>
            <a:r>
              <a:rPr lang="en-US" sz="7200" dirty="0"/>
              <a:t>You see the same 3 steps as a New Catalog</a:t>
            </a:r>
          </a:p>
          <a:p>
            <a:pPr marL="461963" lvl="1" indent="-231775">
              <a:lnSpc>
                <a:spcPts val="1700"/>
              </a:lnSpc>
              <a:spcBef>
                <a:spcPts val="0"/>
              </a:spcBef>
              <a:spcAft>
                <a:spcPts val="600"/>
              </a:spcAft>
              <a:buFont typeface="+mj-lt"/>
              <a:buAutoNum type="arabicPeriod"/>
            </a:pPr>
            <a:r>
              <a:rPr lang="en-US" sz="6400" b="1" dirty="0"/>
              <a:t>Details</a:t>
            </a:r>
            <a:r>
              <a:rPr lang="en-US" sz="6400" dirty="0"/>
              <a:t>—Most of the fields are pre-populated with the existing information, but you can add a new Description for the updated Catalog</a:t>
            </a:r>
          </a:p>
          <a:p>
            <a:pPr marL="230188" lvl="1" indent="-230188">
              <a:lnSpc>
                <a:spcPts val="1700"/>
              </a:lnSpc>
              <a:spcBef>
                <a:spcPts val="0"/>
              </a:spcBef>
              <a:spcAft>
                <a:spcPts val="600"/>
              </a:spcAft>
            </a:pPr>
            <a:endParaRPr lang="en-US" sz="8800" dirty="0"/>
          </a:p>
          <a:p>
            <a:pPr marL="230188" lvl="1" indent="-230188">
              <a:lnSpc>
                <a:spcPts val="1700"/>
              </a:lnSpc>
              <a:spcBef>
                <a:spcPts val="0"/>
              </a:spcBef>
              <a:spcAft>
                <a:spcPts val="600"/>
              </a:spcAft>
            </a:pPr>
            <a:endParaRPr lang="en-US" sz="2200" dirty="0"/>
          </a:p>
          <a:p>
            <a:pPr marL="230188" lvl="1" indent="-230188">
              <a:lnSpc>
                <a:spcPts val="1700"/>
              </a:lnSpc>
              <a:spcBef>
                <a:spcPts val="0"/>
              </a:spcBef>
              <a:spcAft>
                <a:spcPts val="600"/>
              </a:spcAft>
            </a:pPr>
            <a:endParaRPr lang="en-US" sz="2200" dirty="0"/>
          </a:p>
          <a:p>
            <a:pPr marL="230188" lvl="1" indent="-230188">
              <a:lnSpc>
                <a:spcPts val="1700"/>
              </a:lnSpc>
              <a:spcBef>
                <a:spcPts val="0"/>
              </a:spcBef>
              <a:spcAft>
                <a:spcPts val="600"/>
              </a:spcAft>
            </a:pPr>
            <a:endParaRPr lang="en-US" sz="2200" dirty="0"/>
          </a:p>
          <a:p>
            <a:pPr marL="230188" lvl="1" indent="-230188">
              <a:lnSpc>
                <a:spcPts val="1700"/>
              </a:lnSpc>
              <a:spcBef>
                <a:spcPts val="0"/>
              </a:spcBef>
              <a:spcAft>
                <a:spcPts val="600"/>
              </a:spcAft>
            </a:pPr>
            <a:endParaRPr lang="en-US" sz="2200" dirty="0"/>
          </a:p>
          <a:p>
            <a:pPr marL="230188" lvl="1" indent="-230188">
              <a:lnSpc>
                <a:spcPts val="1700"/>
              </a:lnSpc>
              <a:spcBef>
                <a:spcPts val="0"/>
              </a:spcBef>
              <a:spcAft>
                <a:spcPts val="600"/>
              </a:spcAft>
            </a:pPr>
            <a:endParaRPr lang="en-US" sz="2200" dirty="0"/>
          </a:p>
          <a:p>
            <a:pPr marL="230188" lvl="1" indent="-230188">
              <a:lnSpc>
                <a:spcPts val="1700"/>
              </a:lnSpc>
              <a:spcBef>
                <a:spcPts val="0"/>
              </a:spcBef>
              <a:spcAft>
                <a:spcPts val="600"/>
              </a:spcAft>
            </a:pPr>
            <a:endParaRPr lang="en-US" sz="2200" dirty="0"/>
          </a:p>
          <a:p>
            <a:pPr marL="230188" lvl="1" indent="-230188">
              <a:lnSpc>
                <a:spcPts val="1700"/>
              </a:lnSpc>
              <a:spcBef>
                <a:spcPts val="0"/>
              </a:spcBef>
              <a:spcAft>
                <a:spcPts val="600"/>
              </a:spcAft>
            </a:pPr>
            <a:endParaRPr lang="en-US" sz="2200" dirty="0"/>
          </a:p>
          <a:p>
            <a:pPr marL="230188" lvl="1" indent="-230188">
              <a:lnSpc>
                <a:spcPts val="1700"/>
              </a:lnSpc>
              <a:spcBef>
                <a:spcPts val="0"/>
              </a:spcBef>
              <a:spcAft>
                <a:spcPts val="600"/>
              </a:spcAft>
            </a:pPr>
            <a:endParaRPr lang="en-US" sz="2200" dirty="0"/>
          </a:p>
          <a:p>
            <a:pPr marL="230188" lvl="1" indent="-230188">
              <a:lnSpc>
                <a:spcPts val="1700"/>
              </a:lnSpc>
              <a:spcBef>
                <a:spcPts val="0"/>
              </a:spcBef>
              <a:spcAft>
                <a:spcPts val="600"/>
              </a:spcAft>
            </a:pPr>
            <a:endParaRPr lang="en-US" sz="2200" dirty="0"/>
          </a:p>
          <a:p>
            <a:pPr marL="230188" lvl="1" indent="-230188">
              <a:spcBef>
                <a:spcPts val="0"/>
              </a:spcBef>
              <a:spcAft>
                <a:spcPts val="600"/>
              </a:spcAft>
            </a:pPr>
            <a:r>
              <a:rPr lang="en-US" sz="7200" dirty="0"/>
              <a:t>Click “Next”</a:t>
            </a:r>
          </a:p>
          <a:p>
            <a:pPr marL="461963" indent="-231775">
              <a:lnSpc>
                <a:spcPts val="1700"/>
              </a:lnSpc>
              <a:spcBef>
                <a:spcPts val="0"/>
              </a:spcBef>
              <a:spcAft>
                <a:spcPts val="600"/>
              </a:spcAft>
              <a:buSzPct val="100000"/>
              <a:buFont typeface="+mj-lt"/>
              <a:buAutoNum type="arabicPeriod"/>
            </a:pPr>
            <a:endParaRPr lang="en-US"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marL="403225" lvl="1" indent="-177800">
              <a:lnSpc>
                <a:spcPts val="2300"/>
              </a:lnSpc>
              <a:spcBef>
                <a:spcPts val="2800"/>
              </a:spcBef>
            </a:pPr>
            <a:endParaRPr lang="en-US" sz="1600" dirty="0"/>
          </a:p>
        </p:txBody>
      </p:sp>
      <p:sp>
        <p:nvSpPr>
          <p:cNvPr id="2" name="Title 1"/>
          <p:cNvSpPr>
            <a:spLocks noGrp="1"/>
          </p:cNvSpPr>
          <p:nvPr>
            <p:ph type="title"/>
          </p:nvPr>
        </p:nvSpPr>
        <p:spPr/>
        <p:txBody>
          <a:bodyPr/>
          <a:lstStyle/>
          <a:p>
            <a:r>
              <a:rPr lang="en-US" dirty="0"/>
              <a:t>Replacing Existing PunchOut Catalogs</a:t>
            </a:r>
            <a:endParaRPr lang="en-US" noProof="0" dirty="0"/>
          </a:p>
        </p:txBody>
      </p:sp>
      <p:pic>
        <p:nvPicPr>
          <p:cNvPr id="10" name="Picture 9">
            <a:extLst>
              <a:ext uri="{FF2B5EF4-FFF2-40B4-BE49-F238E27FC236}">
                <a16:creationId xmlns:a16="http://schemas.microsoft.com/office/drawing/2014/main" id="{FA9A8868-C120-2988-B470-AEE663CD5004}"/>
              </a:ext>
            </a:extLst>
          </p:cNvPr>
          <p:cNvPicPr>
            <a:picLocks noChangeAspect="1"/>
          </p:cNvPicPr>
          <p:nvPr/>
        </p:nvPicPr>
        <p:blipFill>
          <a:blip r:embed="rId3"/>
          <a:stretch>
            <a:fillRect/>
          </a:stretch>
        </p:blipFill>
        <p:spPr>
          <a:xfrm>
            <a:off x="2926270" y="2723027"/>
            <a:ext cx="6341934" cy="3472033"/>
          </a:xfrm>
          <a:prstGeom prst="rect">
            <a:avLst/>
          </a:prstGeom>
          <a:ln>
            <a:noFill/>
          </a:ln>
          <a:effectLst>
            <a:outerShdw blurRad="190500" algn="tl" rotWithShape="0">
              <a:srgbClr val="000000">
                <a:alpha val="70000"/>
              </a:srgbClr>
            </a:outerShdw>
          </a:effectLst>
        </p:spPr>
      </p:pic>
      <p:sp>
        <p:nvSpPr>
          <p:cNvPr id="4" name="Rectangle 3">
            <a:extLst>
              <a:ext uri="{FF2B5EF4-FFF2-40B4-BE49-F238E27FC236}">
                <a16:creationId xmlns:a16="http://schemas.microsoft.com/office/drawing/2014/main" id="{7BE83D5E-F848-B42C-A74B-458E5ABB67F7}"/>
              </a:ext>
            </a:extLst>
          </p:cNvPr>
          <p:cNvSpPr/>
          <p:nvPr/>
        </p:nvSpPr>
        <p:spPr>
          <a:xfrm>
            <a:off x="8122740" y="5958136"/>
            <a:ext cx="531613" cy="27822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Tree>
    <p:extLst>
      <p:ext uri="{BB962C8B-B14F-4D97-AF65-F5344CB8AC3E}">
        <p14:creationId xmlns:p14="http://schemas.microsoft.com/office/powerpoint/2010/main" val="38057128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461963" lvl="1" indent="-236538">
              <a:lnSpc>
                <a:spcPts val="1700"/>
              </a:lnSpc>
              <a:spcBef>
                <a:spcPts val="0"/>
              </a:spcBef>
              <a:spcAft>
                <a:spcPts val="1200"/>
              </a:spcAft>
              <a:buFont typeface="+mj-lt"/>
              <a:buAutoNum type="arabicPeriod" startAt="2"/>
            </a:pPr>
            <a:r>
              <a:rPr lang="en-US" sz="1600" b="1" dirty="0"/>
              <a:t>Content—</a:t>
            </a:r>
            <a:r>
              <a:rPr lang="en-US" sz="1600" dirty="0"/>
              <a:t>The Network will display the current Catalog (if it is under 4Mb)</a:t>
            </a:r>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marL="403225" lvl="1" indent="-177800">
              <a:lnSpc>
                <a:spcPts val="2300"/>
              </a:lnSpc>
              <a:spcBef>
                <a:spcPts val="2800"/>
              </a:spcBef>
            </a:pPr>
            <a:endParaRPr lang="en-US" sz="1600" dirty="0"/>
          </a:p>
          <a:p>
            <a:pPr marL="403225" lvl="1" indent="-177800">
              <a:lnSpc>
                <a:spcPts val="2300"/>
              </a:lnSpc>
              <a:spcBef>
                <a:spcPts val="2800"/>
              </a:spcBef>
            </a:pPr>
            <a:endParaRPr lang="en-US" sz="1600" dirty="0"/>
          </a:p>
          <a:p>
            <a:pPr marL="225425" lvl="1" indent="0">
              <a:lnSpc>
                <a:spcPts val="1700"/>
              </a:lnSpc>
              <a:spcBef>
                <a:spcPts val="0"/>
              </a:spcBef>
              <a:spcAft>
                <a:spcPts val="600"/>
              </a:spcAft>
              <a:buNone/>
            </a:pPr>
            <a:br>
              <a:rPr lang="en-US" sz="1600" dirty="0"/>
            </a:br>
            <a:endParaRPr lang="en-US" sz="1600" dirty="0"/>
          </a:p>
          <a:p>
            <a:pPr marL="403225" lvl="1" indent="-177800">
              <a:lnSpc>
                <a:spcPts val="1800"/>
              </a:lnSpc>
              <a:spcBef>
                <a:spcPts val="1200"/>
              </a:spcBef>
              <a:spcAft>
                <a:spcPts val="600"/>
              </a:spcAft>
            </a:pPr>
            <a:endParaRPr lang="en-US" sz="1600" dirty="0"/>
          </a:p>
          <a:p>
            <a:pPr marL="403225" lvl="1" indent="-177800">
              <a:lnSpc>
                <a:spcPts val="1800"/>
              </a:lnSpc>
              <a:spcBef>
                <a:spcPts val="1200"/>
              </a:spcBef>
              <a:spcAft>
                <a:spcPts val="600"/>
              </a:spcAft>
            </a:pPr>
            <a:r>
              <a:rPr lang="en-US" sz="1600" dirty="0"/>
              <a:t>Click the </a:t>
            </a:r>
            <a:r>
              <a:rPr lang="en-US" sz="1600" b="1" dirty="0"/>
              <a:t>Upload Catalog File </a:t>
            </a:r>
            <a:r>
              <a:rPr lang="en-US" sz="1600" dirty="0"/>
              <a:t>button. This will replace the existing Catalog File with our updated Catalog</a:t>
            </a:r>
          </a:p>
        </p:txBody>
      </p:sp>
      <p:sp>
        <p:nvSpPr>
          <p:cNvPr id="2" name="Title 1"/>
          <p:cNvSpPr>
            <a:spLocks noGrp="1"/>
          </p:cNvSpPr>
          <p:nvPr>
            <p:ph type="title"/>
          </p:nvPr>
        </p:nvSpPr>
        <p:spPr/>
        <p:txBody>
          <a:bodyPr/>
          <a:lstStyle/>
          <a:p>
            <a:r>
              <a:rPr lang="en-US" dirty="0"/>
              <a:t>Replacing Existing PunchOut Catalogs</a:t>
            </a:r>
            <a:endParaRPr lang="en-US" noProof="0" dirty="0"/>
          </a:p>
        </p:txBody>
      </p:sp>
      <p:pic>
        <p:nvPicPr>
          <p:cNvPr id="14" name="Picture 13">
            <a:extLst>
              <a:ext uri="{FF2B5EF4-FFF2-40B4-BE49-F238E27FC236}">
                <a16:creationId xmlns:a16="http://schemas.microsoft.com/office/drawing/2014/main" id="{AEAB2DF7-D803-92BD-2E62-0F72F8F0C6D2}"/>
              </a:ext>
            </a:extLst>
          </p:cNvPr>
          <p:cNvPicPr>
            <a:picLocks noChangeAspect="1"/>
          </p:cNvPicPr>
          <p:nvPr/>
        </p:nvPicPr>
        <p:blipFill>
          <a:blip r:embed="rId3"/>
          <a:stretch>
            <a:fillRect/>
          </a:stretch>
        </p:blipFill>
        <p:spPr>
          <a:xfrm>
            <a:off x="1565275" y="2115629"/>
            <a:ext cx="8744586" cy="372474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4380825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186477" cy="5066550"/>
          </a:xfrm>
          <a:prstGeom prst="rect">
            <a:avLst/>
          </a:prstGeom>
        </p:spPr>
        <p:txBody>
          <a:bodyPr>
            <a:normAutofit/>
          </a:bodyPr>
          <a:lstStyle/>
          <a:p>
            <a:pPr marL="461963" lvl="1" indent="-176213">
              <a:lnSpc>
                <a:spcPts val="1800"/>
              </a:lnSpc>
              <a:spcBef>
                <a:spcPts val="0"/>
              </a:spcBef>
              <a:spcAft>
                <a:spcPts val="600"/>
              </a:spcAft>
            </a:pPr>
            <a:r>
              <a:rPr lang="en-US" sz="1600" dirty="0"/>
              <a:t>Select your Catalog file, by clicking the </a:t>
            </a:r>
            <a:r>
              <a:rPr lang="en-US" sz="1600" b="1" dirty="0"/>
              <a:t>Choose File </a:t>
            </a:r>
            <a:r>
              <a:rPr lang="en-US" sz="1600" dirty="0"/>
              <a:t>button and navigating to where your file is saved.</a:t>
            </a:r>
          </a:p>
          <a:p>
            <a:pPr marL="461963" lvl="2" indent="166688">
              <a:lnSpc>
                <a:spcPts val="1600"/>
              </a:lnSpc>
              <a:spcBef>
                <a:spcPts val="0"/>
              </a:spcBef>
              <a:spcAft>
                <a:spcPts val="200"/>
              </a:spcAft>
              <a:buFont typeface="Wingdings" pitchFamily="2" charset="2"/>
              <a:buChar char="§"/>
            </a:pPr>
            <a:r>
              <a:rPr lang="en-US" sz="1400" dirty="0"/>
              <a:t>Your Excel file must not exceed 1 Mb, however you can use zip compression</a:t>
            </a:r>
          </a:p>
          <a:p>
            <a:pPr marL="630238" lvl="2" indent="-168275">
              <a:lnSpc>
                <a:spcPts val="1600"/>
              </a:lnSpc>
              <a:spcBef>
                <a:spcPts val="0"/>
              </a:spcBef>
              <a:spcAft>
                <a:spcPts val="600"/>
              </a:spcAft>
              <a:buFont typeface="Wingdings" pitchFamily="2" charset="2"/>
              <a:buChar char="§"/>
            </a:pPr>
            <a:r>
              <a:rPr lang="en-US" sz="1400" dirty="0"/>
              <a:t>If your Excel file is too large, you will need to convert it to a CIF. See the Appendix—“How to convert an Excel file to CIF”</a:t>
            </a:r>
          </a:p>
          <a:p>
            <a:pPr marL="461963" lvl="1" indent="-176213">
              <a:lnSpc>
                <a:spcPts val="1800"/>
              </a:lnSpc>
              <a:spcBef>
                <a:spcPts val="0"/>
              </a:spcBef>
              <a:spcAft>
                <a:spcPts val="600"/>
              </a:spcAft>
            </a:pPr>
            <a:r>
              <a:rPr lang="en-US" sz="1600" dirty="0"/>
              <a:t>After you have selected your Catalog file, click “Validate and Publish”</a:t>
            </a:r>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solidFill>
                <a:schemeClr val="bg2"/>
              </a:solidFill>
            </a:endParaRPr>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solidFill>
                <a:schemeClr val="bg2"/>
              </a:solidFill>
            </a:endParaRPr>
          </a:p>
          <a:p>
            <a:pPr marL="461962" lvl="1" indent="0">
              <a:lnSpc>
                <a:spcPts val="1700"/>
              </a:lnSpc>
              <a:spcBef>
                <a:spcPts val="0"/>
              </a:spcBef>
              <a:spcAft>
                <a:spcPts val="200"/>
              </a:spcAft>
              <a:buNone/>
            </a:pPr>
            <a:endParaRPr lang="en-US" sz="1600" dirty="0">
              <a:solidFill>
                <a:schemeClr val="bg2"/>
              </a:solidFill>
            </a:endParaRPr>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solidFill>
                <a:schemeClr val="bg2"/>
              </a:solidFill>
            </a:endParaRPr>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solidFill>
                <a:schemeClr val="bg2"/>
              </a:solidFill>
            </a:endParaRPr>
          </a:p>
          <a:p>
            <a:pPr marL="625475" lvl="1" indent="-163513">
              <a:lnSpc>
                <a:spcPts val="1700"/>
              </a:lnSpc>
              <a:spcBef>
                <a:spcPts val="0"/>
              </a:spcBef>
              <a:spcAft>
                <a:spcPts val="200"/>
              </a:spcAft>
            </a:pPr>
            <a:endParaRPr lang="en-US" sz="1600" dirty="0"/>
          </a:p>
          <a:p>
            <a:pPr marL="625475" lvl="1" indent="-163513">
              <a:lnSpc>
                <a:spcPts val="1700"/>
              </a:lnSpc>
              <a:spcBef>
                <a:spcPts val="0"/>
              </a:spcBef>
              <a:spcAft>
                <a:spcPts val="200"/>
              </a:spcAft>
            </a:pPr>
            <a:endParaRPr lang="en-US" sz="1600" dirty="0">
              <a:solidFill>
                <a:schemeClr val="bg2"/>
              </a:solidFill>
            </a:endParaRPr>
          </a:p>
          <a:p>
            <a:pPr marL="461962" lvl="1">
              <a:lnSpc>
                <a:spcPts val="1800"/>
              </a:lnSpc>
              <a:spcBef>
                <a:spcPts val="0"/>
              </a:spcBef>
              <a:spcAft>
                <a:spcPts val="200"/>
              </a:spcAft>
            </a:pPr>
            <a:endParaRPr lang="en-US" sz="1600" dirty="0"/>
          </a:p>
          <a:p>
            <a:pPr marL="461963" lvl="1" indent="-176213">
              <a:lnSpc>
                <a:spcPts val="1800"/>
              </a:lnSpc>
              <a:spcBef>
                <a:spcPts val="200"/>
              </a:spcBef>
              <a:spcAft>
                <a:spcPts val="200"/>
              </a:spcAft>
            </a:pPr>
            <a:r>
              <a:rPr lang="en-US" sz="1600" dirty="0"/>
              <a:t>As your Catalog loads, you will be returned to the Catalog Home screen and the status will read “Validating”. Click the “Refresh” button at the bottom of the screen to see the status change. Be sure to wait for the validation to finish</a:t>
            </a:r>
          </a:p>
          <a:p>
            <a:pPr marL="0" lvl="1" indent="0">
              <a:lnSpc>
                <a:spcPts val="2300"/>
              </a:lnSpc>
              <a:spcBef>
                <a:spcPts val="0"/>
              </a:spcBef>
              <a:spcAft>
                <a:spcPts val="200"/>
              </a:spcAft>
              <a:buNone/>
            </a:pPr>
            <a:endParaRPr lang="en-US" sz="2000" dirty="0"/>
          </a:p>
          <a:p>
            <a:pPr marL="457200" lvl="1" indent="0">
              <a:lnSpc>
                <a:spcPts val="2300"/>
              </a:lnSpc>
              <a:spcBef>
                <a:spcPts val="0"/>
              </a:spcBef>
              <a:spcAft>
                <a:spcPts val="200"/>
              </a:spcAft>
              <a:buNone/>
            </a:pPr>
            <a:endParaRPr lang="en-US" sz="2000" dirty="0"/>
          </a:p>
        </p:txBody>
      </p:sp>
      <p:sp>
        <p:nvSpPr>
          <p:cNvPr id="2" name="Title 1"/>
          <p:cNvSpPr>
            <a:spLocks noGrp="1"/>
          </p:cNvSpPr>
          <p:nvPr>
            <p:ph type="title"/>
          </p:nvPr>
        </p:nvSpPr>
        <p:spPr/>
        <p:txBody>
          <a:bodyPr/>
          <a:lstStyle/>
          <a:p>
            <a:r>
              <a:rPr lang="en-US" dirty="0"/>
              <a:t>Replacing Existing PunchOut Catalogs</a:t>
            </a:r>
            <a:endParaRPr lang="en-US" noProof="0" dirty="0"/>
          </a:p>
        </p:txBody>
      </p:sp>
      <p:pic>
        <p:nvPicPr>
          <p:cNvPr id="6" name="Picture 5">
            <a:extLst>
              <a:ext uri="{FF2B5EF4-FFF2-40B4-BE49-F238E27FC236}">
                <a16:creationId xmlns:a16="http://schemas.microsoft.com/office/drawing/2014/main" id="{C65C4B22-05E5-0624-8708-5C49729596A1}"/>
              </a:ext>
            </a:extLst>
          </p:cNvPr>
          <p:cNvPicPr>
            <a:picLocks noChangeAspect="1"/>
          </p:cNvPicPr>
          <p:nvPr/>
        </p:nvPicPr>
        <p:blipFill>
          <a:blip r:embed="rId3"/>
          <a:stretch>
            <a:fillRect/>
          </a:stretch>
        </p:blipFill>
        <p:spPr>
          <a:xfrm>
            <a:off x="921721" y="2837105"/>
            <a:ext cx="10351032" cy="292115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6404062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1650" y="1619712"/>
            <a:ext cx="11186477" cy="4986827"/>
          </a:xfrm>
          <a:prstGeom prst="rect">
            <a:avLst/>
          </a:prstGeom>
        </p:spPr>
        <p:txBody>
          <a:bodyPr>
            <a:normAutofit/>
          </a:bodyPr>
          <a:lstStyle/>
          <a:p>
            <a:pPr marL="400050" lvl="1" indent="-169863">
              <a:lnSpc>
                <a:spcPts val="1800"/>
              </a:lnSpc>
              <a:spcBef>
                <a:spcPts val="0"/>
              </a:spcBef>
              <a:spcAft>
                <a:spcPts val="1200"/>
              </a:spcAft>
            </a:pPr>
            <a:r>
              <a:rPr lang="en-US" sz="1600" dirty="0"/>
              <a:t>When your Catalog passes the Network upload validation, the Network may show any of these statuses: </a:t>
            </a:r>
            <a:r>
              <a:rPr lang="en-US" sz="1600" b="1" dirty="0"/>
              <a:t>“Published”, “Validated by Customer” or “Pending Buyer Validation”—</a:t>
            </a:r>
            <a:r>
              <a:rPr lang="en-US" sz="1600" i="1" dirty="0"/>
              <a:t>note that these are </a:t>
            </a:r>
            <a:r>
              <a:rPr lang="en-US" sz="1600" b="1" dirty="0"/>
              <a:t>all</a:t>
            </a:r>
            <a:r>
              <a:rPr lang="en-US" sz="1600" i="1" dirty="0"/>
              <a:t> valid statuses</a:t>
            </a:r>
            <a:r>
              <a:rPr lang="en-US" sz="1600" dirty="0"/>
              <a:t>. The upload is complete.</a:t>
            </a:r>
          </a:p>
          <a:p>
            <a:pPr marL="400050" lvl="1" indent="-169863">
              <a:lnSpc>
                <a:spcPts val="1800"/>
              </a:lnSpc>
              <a:spcBef>
                <a:spcPts val="0"/>
              </a:spcBef>
              <a:spcAft>
                <a:spcPts val="600"/>
              </a:spcAft>
            </a:pPr>
            <a:endParaRPr lang="en-US" sz="1600" dirty="0"/>
          </a:p>
          <a:p>
            <a:pPr marL="400050" lvl="1" indent="-169863">
              <a:lnSpc>
                <a:spcPts val="1800"/>
              </a:lnSpc>
              <a:spcBef>
                <a:spcPts val="0"/>
              </a:spcBef>
              <a:spcAft>
                <a:spcPts val="600"/>
              </a:spcAft>
            </a:pPr>
            <a:endParaRPr lang="en-US" sz="1600" dirty="0"/>
          </a:p>
          <a:p>
            <a:pPr marL="400050" lvl="1" indent="-169863">
              <a:lnSpc>
                <a:spcPts val="1800"/>
              </a:lnSpc>
              <a:spcBef>
                <a:spcPts val="0"/>
              </a:spcBef>
              <a:spcAft>
                <a:spcPts val="600"/>
              </a:spcAft>
            </a:pPr>
            <a:endParaRPr lang="en-US" sz="1600" dirty="0"/>
          </a:p>
          <a:p>
            <a:pPr marL="230187" lvl="1" indent="0">
              <a:lnSpc>
                <a:spcPts val="1800"/>
              </a:lnSpc>
              <a:spcBef>
                <a:spcPts val="0"/>
              </a:spcBef>
              <a:spcAft>
                <a:spcPts val="600"/>
              </a:spcAft>
              <a:buNone/>
            </a:pPr>
            <a:endParaRPr lang="en-US" sz="1600" dirty="0"/>
          </a:p>
          <a:p>
            <a:pPr marL="230187" lvl="1" indent="0">
              <a:lnSpc>
                <a:spcPts val="1800"/>
              </a:lnSpc>
              <a:spcBef>
                <a:spcPts val="0"/>
              </a:spcBef>
              <a:spcAft>
                <a:spcPts val="600"/>
              </a:spcAft>
              <a:buNone/>
            </a:pPr>
            <a:endParaRPr lang="en-US" sz="1600" dirty="0"/>
          </a:p>
          <a:p>
            <a:pPr marL="230187" lvl="1" indent="0">
              <a:lnSpc>
                <a:spcPts val="1800"/>
              </a:lnSpc>
              <a:spcBef>
                <a:spcPts val="0"/>
              </a:spcBef>
              <a:spcAft>
                <a:spcPts val="600"/>
              </a:spcAft>
              <a:buNone/>
            </a:pPr>
            <a:endParaRPr lang="en-US" sz="1600" dirty="0"/>
          </a:p>
          <a:p>
            <a:pPr marL="400050" lvl="1" indent="-169863">
              <a:lnSpc>
                <a:spcPts val="1800"/>
              </a:lnSpc>
              <a:spcBef>
                <a:spcPts val="0"/>
              </a:spcBef>
              <a:spcAft>
                <a:spcPts val="600"/>
              </a:spcAft>
            </a:pPr>
            <a:endParaRPr lang="en-US" sz="1600" dirty="0"/>
          </a:p>
          <a:p>
            <a:pPr marL="400050" lvl="1" indent="-169863">
              <a:lnSpc>
                <a:spcPts val="1800"/>
              </a:lnSpc>
              <a:spcBef>
                <a:spcPts val="0"/>
              </a:spcBef>
              <a:spcAft>
                <a:spcPts val="600"/>
              </a:spcAft>
            </a:pPr>
            <a:endParaRPr lang="en-US" sz="1600" dirty="0"/>
          </a:p>
          <a:p>
            <a:pPr marL="400050" lvl="1" indent="-169863">
              <a:lnSpc>
                <a:spcPts val="1800"/>
              </a:lnSpc>
              <a:spcBef>
                <a:spcPts val="0"/>
              </a:spcBef>
              <a:spcAft>
                <a:spcPts val="600"/>
              </a:spcAft>
            </a:pPr>
            <a:endParaRPr lang="en-US" sz="1600" dirty="0"/>
          </a:p>
          <a:p>
            <a:pPr marL="230187" lvl="1">
              <a:lnSpc>
                <a:spcPts val="1800"/>
              </a:lnSpc>
              <a:spcBef>
                <a:spcPts val="0"/>
              </a:spcBef>
              <a:spcAft>
                <a:spcPts val="600"/>
              </a:spcAft>
            </a:pPr>
            <a:endParaRPr lang="en-US" sz="1600" dirty="0"/>
          </a:p>
          <a:p>
            <a:pPr marL="400050" lvl="1" indent="-169863">
              <a:lnSpc>
                <a:spcPts val="1800"/>
              </a:lnSpc>
              <a:spcBef>
                <a:spcPts val="0"/>
              </a:spcBef>
              <a:spcAft>
                <a:spcPts val="600"/>
              </a:spcAft>
            </a:pPr>
            <a:r>
              <a:rPr lang="en-US" sz="1600" dirty="0"/>
              <a:t>Notice that the Catalog Name stayed the same, but the new File Name we loaded is reflected on the Network.</a:t>
            </a:r>
          </a:p>
          <a:p>
            <a:pPr marL="400050" lvl="1" indent="-169863">
              <a:lnSpc>
                <a:spcPts val="1800"/>
              </a:lnSpc>
              <a:spcBef>
                <a:spcPts val="0"/>
              </a:spcBef>
              <a:spcAft>
                <a:spcPts val="600"/>
              </a:spcAft>
            </a:pPr>
            <a:r>
              <a:rPr lang="en-US" sz="1600" dirty="0"/>
              <a:t>The Network does Catalog version control for you. See that our replacement Catalog is now Version 2, and is active. Note that the radio button has moved up to our new active version.</a:t>
            </a:r>
            <a:endParaRPr lang="en-US" sz="2000" dirty="0"/>
          </a:p>
          <a:p>
            <a:pPr lvl="1">
              <a:lnSpc>
                <a:spcPts val="2300"/>
              </a:lnSpc>
              <a:spcBef>
                <a:spcPts val="0"/>
              </a:spcBef>
              <a:spcAft>
                <a:spcPts val="200"/>
              </a:spcAft>
            </a:pPr>
            <a:endParaRPr lang="en-US" sz="2000" dirty="0"/>
          </a:p>
          <a:p>
            <a:pPr marL="457200" lvl="1" indent="0">
              <a:lnSpc>
                <a:spcPts val="2300"/>
              </a:lnSpc>
              <a:spcBef>
                <a:spcPts val="0"/>
              </a:spcBef>
              <a:spcAft>
                <a:spcPts val="200"/>
              </a:spcAft>
              <a:buNone/>
            </a:pPr>
            <a:endParaRPr lang="en-US" sz="2000" dirty="0"/>
          </a:p>
        </p:txBody>
      </p:sp>
      <p:sp>
        <p:nvSpPr>
          <p:cNvPr id="2" name="Title 1"/>
          <p:cNvSpPr>
            <a:spLocks noGrp="1"/>
          </p:cNvSpPr>
          <p:nvPr>
            <p:ph type="title"/>
          </p:nvPr>
        </p:nvSpPr>
        <p:spPr/>
        <p:txBody>
          <a:bodyPr/>
          <a:lstStyle/>
          <a:p>
            <a:r>
              <a:rPr lang="en-US" dirty="0"/>
              <a:t>Replacing Existing PunchOut Catalogs</a:t>
            </a:r>
            <a:endParaRPr lang="en-US" noProof="0" dirty="0"/>
          </a:p>
        </p:txBody>
      </p:sp>
      <p:pic>
        <p:nvPicPr>
          <p:cNvPr id="4" name="Picture 3">
            <a:extLst>
              <a:ext uri="{FF2B5EF4-FFF2-40B4-BE49-F238E27FC236}">
                <a16:creationId xmlns:a16="http://schemas.microsoft.com/office/drawing/2014/main" id="{4A51D2CA-61C3-4429-92EC-31DABF3C0D09}"/>
              </a:ext>
            </a:extLst>
          </p:cNvPr>
          <p:cNvPicPr>
            <a:picLocks noChangeAspect="1"/>
          </p:cNvPicPr>
          <p:nvPr/>
        </p:nvPicPr>
        <p:blipFill>
          <a:blip r:embed="rId3"/>
          <a:stretch>
            <a:fillRect/>
          </a:stretch>
        </p:blipFill>
        <p:spPr>
          <a:xfrm>
            <a:off x="1887797" y="2270045"/>
            <a:ext cx="8414182" cy="309895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6061690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275625" cy="4716000"/>
          </a:xfrm>
          <a:prstGeom prst="rect">
            <a:avLst/>
          </a:prstGeom>
        </p:spPr>
        <p:txBody>
          <a:bodyPr/>
          <a:lstStyle/>
          <a:p>
            <a:pPr marL="228600" indent="-228600">
              <a:lnSpc>
                <a:spcPts val="2000"/>
              </a:lnSpc>
              <a:spcBef>
                <a:spcPts val="0"/>
              </a:spcBef>
              <a:spcAft>
                <a:spcPts val="600"/>
              </a:spcAft>
              <a:buFont typeface="Wingdings" pitchFamily="2" charset="2"/>
              <a:buChar char="§"/>
            </a:pPr>
            <a:r>
              <a:rPr lang="en-US" dirty="0"/>
              <a:t>Customer Approval</a:t>
            </a:r>
          </a:p>
          <a:p>
            <a:pPr marL="400050" lvl="1" indent="-169863">
              <a:lnSpc>
                <a:spcPts val="2000"/>
              </a:lnSpc>
              <a:spcBef>
                <a:spcPts val="0"/>
              </a:spcBef>
              <a:spcAft>
                <a:spcPts val="600"/>
              </a:spcAft>
            </a:pPr>
            <a:r>
              <a:rPr lang="en-US" dirty="0"/>
              <a:t>When your Catalog passes the Network upload validation, your Customer is then notified to audit, validate and approve your Catalog. </a:t>
            </a:r>
          </a:p>
          <a:p>
            <a:pPr marL="400050" lvl="1" indent="-169863">
              <a:lnSpc>
                <a:spcPts val="2000"/>
              </a:lnSpc>
              <a:spcBef>
                <a:spcPts val="0"/>
              </a:spcBef>
              <a:spcAft>
                <a:spcPts val="600"/>
              </a:spcAft>
            </a:pPr>
            <a:r>
              <a:rPr lang="en-US" dirty="0"/>
              <a:t>Each Customer may have specific validation rules—and these rules may be more strict than the standard Network rules. This means that your Catalog could pass the Network validation, but fail the Customer-specific rules and be returned to you.</a:t>
            </a:r>
          </a:p>
          <a:p>
            <a:pPr marL="400050" lvl="1" indent="-169863">
              <a:lnSpc>
                <a:spcPts val="2000"/>
              </a:lnSpc>
              <a:spcBef>
                <a:spcPts val="0"/>
              </a:spcBef>
              <a:spcAft>
                <a:spcPts val="600"/>
              </a:spcAft>
            </a:pPr>
            <a:r>
              <a:rPr lang="en-US" spc="-20" dirty="0"/>
              <a:t>If your Customer finds anything in your Catalog file that requires your attention, you will be notified by e-Mail.</a:t>
            </a:r>
          </a:p>
          <a:p>
            <a:pPr marL="568325" lvl="2" indent="-165100">
              <a:lnSpc>
                <a:spcPts val="2000"/>
              </a:lnSpc>
              <a:spcBef>
                <a:spcPts val="0"/>
              </a:spcBef>
              <a:spcAft>
                <a:spcPts val="600"/>
              </a:spcAft>
              <a:buFont typeface="Wingdings" pitchFamily="2" charset="2"/>
              <a:buChar char="§"/>
            </a:pPr>
            <a:r>
              <a:rPr lang="en-US" sz="1400" dirty="0"/>
              <a:t>Corrections should be made to the original Excel file, then the corrected Catalog file needs to be uploaded to the Network.</a:t>
            </a:r>
          </a:p>
          <a:p>
            <a:pPr marL="568325" lvl="2" indent="-168275">
              <a:lnSpc>
                <a:spcPts val="2000"/>
              </a:lnSpc>
              <a:spcBef>
                <a:spcPts val="0"/>
              </a:spcBef>
              <a:spcAft>
                <a:spcPts val="600"/>
              </a:spcAft>
              <a:buFont typeface="Wingdings" pitchFamily="2" charset="2"/>
              <a:buChar char="§"/>
            </a:pPr>
            <a:r>
              <a:rPr lang="en-US" sz="1400" dirty="0"/>
              <a:t>Each Catalog must pass both the Network validation, and the Customer audit before it can be loaded into the Customer’s buying application and be available for their Users.</a:t>
            </a:r>
            <a:endParaRPr lang="en-US" sz="1400" dirty="0">
              <a:solidFill>
                <a:schemeClr val="bg2"/>
              </a:solidFill>
            </a:endParaRPr>
          </a:p>
          <a:p>
            <a:pPr marL="457200" lvl="1" indent="0">
              <a:lnSpc>
                <a:spcPts val="2300"/>
              </a:lnSpc>
              <a:spcBef>
                <a:spcPts val="0"/>
              </a:spcBef>
              <a:spcAft>
                <a:spcPts val="200"/>
              </a:spcAft>
              <a:buNone/>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lvl="1">
              <a:lnSpc>
                <a:spcPts val="2300"/>
              </a:lnSpc>
              <a:spcBef>
                <a:spcPts val="0"/>
              </a:spcBef>
              <a:spcAft>
                <a:spcPts val="200"/>
              </a:spcAft>
            </a:pPr>
            <a:endParaRPr lang="en-US" sz="2000" dirty="0"/>
          </a:p>
          <a:p>
            <a:pPr marL="457200" lvl="1" indent="0">
              <a:lnSpc>
                <a:spcPts val="2300"/>
              </a:lnSpc>
              <a:spcBef>
                <a:spcPts val="0"/>
              </a:spcBef>
              <a:spcAft>
                <a:spcPts val="200"/>
              </a:spcAft>
              <a:buNone/>
            </a:pPr>
            <a:endParaRPr lang="en-US" sz="2000" dirty="0"/>
          </a:p>
        </p:txBody>
      </p:sp>
      <p:sp>
        <p:nvSpPr>
          <p:cNvPr id="2" name="Title 1"/>
          <p:cNvSpPr>
            <a:spLocks noGrp="1"/>
          </p:cNvSpPr>
          <p:nvPr>
            <p:ph type="title"/>
          </p:nvPr>
        </p:nvSpPr>
        <p:spPr/>
        <p:txBody>
          <a:bodyPr/>
          <a:lstStyle/>
          <a:p>
            <a:r>
              <a:rPr lang="en-US" dirty="0"/>
              <a:t>Replacing Existing PunchOut Catalogs</a:t>
            </a:r>
            <a:endParaRPr lang="en-US" noProof="0" dirty="0"/>
          </a:p>
        </p:txBody>
      </p:sp>
    </p:spTree>
    <p:extLst>
      <p:ext uri="{BB962C8B-B14F-4D97-AF65-F5344CB8AC3E}">
        <p14:creationId xmlns:p14="http://schemas.microsoft.com/office/powerpoint/2010/main" val="528058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noProof="0" dirty="0">
                <a:latin typeface="+mj-lt"/>
              </a:rPr>
              <a:t>Appendix</a:t>
            </a:r>
          </a:p>
        </p:txBody>
      </p:sp>
    </p:spTree>
    <p:extLst>
      <p:ext uri="{BB962C8B-B14F-4D97-AF65-F5344CB8AC3E}">
        <p14:creationId xmlns:p14="http://schemas.microsoft.com/office/powerpoint/2010/main" val="15420835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pc="-50" dirty="0"/>
              <a:t>Creating a CIF from </a:t>
            </a:r>
            <a:r>
              <a:rPr lang="en-US" spc="-50" dirty="0">
                <a:solidFill>
                  <a:schemeClr val="accent1"/>
                </a:solidFill>
              </a:rPr>
              <a:t>an Excel Catalog File</a:t>
            </a:r>
            <a:endParaRPr lang="en-US" noProof="0" dirty="0">
              <a:solidFill>
                <a:schemeClr val="accent1"/>
              </a:solidFill>
              <a:latin typeface="+mj-lt"/>
            </a:endParaRPr>
          </a:p>
        </p:txBody>
      </p:sp>
    </p:spTree>
    <p:extLst>
      <p:ext uri="{BB962C8B-B14F-4D97-AF65-F5344CB8AC3E}">
        <p14:creationId xmlns:p14="http://schemas.microsoft.com/office/powerpoint/2010/main" val="32008249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Font typeface="Wingdings" pitchFamily="2" charset="2"/>
              <a:buChar char="§"/>
            </a:pPr>
            <a:r>
              <a:rPr lang="en-US" sz="2200" dirty="0"/>
              <a:t>Open your Excel Catalog file.</a:t>
            </a:r>
          </a:p>
        </p:txBody>
      </p:sp>
      <p:sp>
        <p:nvSpPr>
          <p:cNvPr id="2" name="Title 1"/>
          <p:cNvSpPr>
            <a:spLocks noGrp="1"/>
          </p:cNvSpPr>
          <p:nvPr>
            <p:ph type="title"/>
          </p:nvPr>
        </p:nvSpPr>
        <p:spPr/>
        <p:txBody>
          <a:bodyPr/>
          <a:lstStyle/>
          <a:p>
            <a:r>
              <a:rPr lang="en-US" spc="-50" dirty="0"/>
              <a:t>Creating a CIF from an Excel File</a:t>
            </a:r>
            <a:endParaRPr lang="en-US" noProof="0" dirty="0"/>
          </a:p>
        </p:txBody>
      </p:sp>
      <p:pic>
        <p:nvPicPr>
          <p:cNvPr id="4" name="Picture 3">
            <a:extLst>
              <a:ext uri="{FF2B5EF4-FFF2-40B4-BE49-F238E27FC236}">
                <a16:creationId xmlns:a16="http://schemas.microsoft.com/office/drawing/2014/main" id="{70C86ABE-7207-6C31-CAA7-C6D598F09C95}"/>
              </a:ext>
            </a:extLst>
          </p:cNvPr>
          <p:cNvPicPr>
            <a:picLocks noChangeAspect="1"/>
          </p:cNvPicPr>
          <p:nvPr/>
        </p:nvPicPr>
        <p:blipFill>
          <a:blip r:embed="rId2"/>
          <a:stretch>
            <a:fillRect/>
          </a:stretch>
        </p:blipFill>
        <p:spPr>
          <a:xfrm>
            <a:off x="1982754" y="2062145"/>
            <a:ext cx="7597016" cy="406627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5412385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600"/>
              </a:spcAft>
              <a:buFont typeface="Wingdings" pitchFamily="2" charset="2"/>
              <a:buChar char="§"/>
            </a:pPr>
            <a:r>
              <a:rPr lang="en-US" sz="2200" dirty="0"/>
              <a:t>Click on the drop down menu and save it as a “.csv” file.</a:t>
            </a:r>
          </a:p>
        </p:txBody>
      </p:sp>
      <p:sp>
        <p:nvSpPr>
          <p:cNvPr id="2" name="Title 1"/>
          <p:cNvSpPr>
            <a:spLocks noGrp="1"/>
          </p:cNvSpPr>
          <p:nvPr>
            <p:ph type="title"/>
          </p:nvPr>
        </p:nvSpPr>
        <p:spPr/>
        <p:txBody>
          <a:bodyPr/>
          <a:lstStyle/>
          <a:p>
            <a:r>
              <a:rPr lang="en-US" spc="-50" dirty="0"/>
              <a:t>Creating a CIF from an Excel File</a:t>
            </a:r>
            <a:endParaRPr lang="en-US" noProof="0" dirty="0"/>
          </a:p>
        </p:txBody>
      </p:sp>
      <p:sp>
        <p:nvSpPr>
          <p:cNvPr id="9" name="Rectangle 8">
            <a:extLst>
              <a:ext uri="{FF2B5EF4-FFF2-40B4-BE49-F238E27FC236}">
                <a16:creationId xmlns:a16="http://schemas.microsoft.com/office/drawing/2014/main" id="{6D7AD709-3A1C-D7D6-80F7-F59B21BA9BD6}"/>
              </a:ext>
            </a:extLst>
          </p:cNvPr>
          <p:cNvSpPr/>
          <p:nvPr/>
        </p:nvSpPr>
        <p:spPr bwMode="gray">
          <a:xfrm>
            <a:off x="7365087" y="3966688"/>
            <a:ext cx="3444240" cy="213360"/>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err="1">
              <a:ln>
                <a:noFill/>
              </a:ln>
              <a:effectLst/>
              <a:uLnTx/>
              <a:uFillTx/>
              <a:ea typeface="Arial Unicode MS" pitchFamily="34" charset="-128"/>
              <a:cs typeface="Arial Unicode MS" pitchFamily="34" charset="-128"/>
            </a:endParaRPr>
          </a:p>
        </p:txBody>
      </p:sp>
      <p:grpSp>
        <p:nvGrpSpPr>
          <p:cNvPr id="17" name="Group 16">
            <a:extLst>
              <a:ext uri="{FF2B5EF4-FFF2-40B4-BE49-F238E27FC236}">
                <a16:creationId xmlns:a16="http://schemas.microsoft.com/office/drawing/2014/main" id="{D98FC64F-A0F3-640D-B9FD-3F39F840A771}"/>
              </a:ext>
            </a:extLst>
          </p:cNvPr>
          <p:cNvGrpSpPr/>
          <p:nvPr/>
        </p:nvGrpSpPr>
        <p:grpSpPr>
          <a:xfrm>
            <a:off x="984335" y="2225940"/>
            <a:ext cx="5393879" cy="3504119"/>
            <a:chOff x="591988" y="2048602"/>
            <a:chExt cx="5393879" cy="3504119"/>
          </a:xfrm>
        </p:grpSpPr>
        <p:pic>
          <p:nvPicPr>
            <p:cNvPr id="5" name="Picture 4">
              <a:extLst>
                <a:ext uri="{FF2B5EF4-FFF2-40B4-BE49-F238E27FC236}">
                  <a16:creationId xmlns:a16="http://schemas.microsoft.com/office/drawing/2014/main" id="{19D2FD20-3654-5273-6C02-24754BDD1489}"/>
                </a:ext>
              </a:extLst>
            </p:cNvPr>
            <p:cNvPicPr>
              <a:picLocks noChangeAspect="1"/>
            </p:cNvPicPr>
            <p:nvPr/>
          </p:nvPicPr>
          <p:blipFill>
            <a:blip r:embed="rId3"/>
            <a:stretch>
              <a:fillRect/>
            </a:stretch>
          </p:blipFill>
          <p:spPr>
            <a:xfrm>
              <a:off x="591988" y="2048602"/>
              <a:ext cx="5393879" cy="3504119"/>
            </a:xfrm>
            <a:prstGeom prst="rect">
              <a:avLst/>
            </a:prstGeom>
            <a:ln>
              <a:noFill/>
            </a:ln>
            <a:effectLst>
              <a:outerShdw blurRad="190500" algn="tl" rotWithShape="0">
                <a:srgbClr val="000000">
                  <a:alpha val="70000"/>
                </a:srgbClr>
              </a:outerShdw>
            </a:effectLst>
          </p:spPr>
        </p:pic>
        <p:sp>
          <p:nvSpPr>
            <p:cNvPr id="6" name="Rectangle 5">
              <a:extLst>
                <a:ext uri="{FF2B5EF4-FFF2-40B4-BE49-F238E27FC236}">
                  <a16:creationId xmlns:a16="http://schemas.microsoft.com/office/drawing/2014/main" id="{1D2FA37E-712E-5B12-901F-A1CBF2822BDF}"/>
                </a:ext>
              </a:extLst>
            </p:cNvPr>
            <p:cNvSpPr/>
            <p:nvPr/>
          </p:nvSpPr>
          <p:spPr bwMode="gray">
            <a:xfrm>
              <a:off x="601983" y="2237024"/>
              <a:ext cx="349439" cy="213360"/>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err="1">
                <a:ln>
                  <a:noFill/>
                </a:ln>
                <a:effectLst/>
                <a:uLnTx/>
                <a:uFillTx/>
                <a:ea typeface="Arial Unicode MS" pitchFamily="34" charset="-128"/>
                <a:cs typeface="Arial Unicode MS" pitchFamily="34" charset="-128"/>
              </a:endParaRPr>
            </a:p>
          </p:txBody>
        </p:sp>
      </p:grpSp>
      <p:grpSp>
        <p:nvGrpSpPr>
          <p:cNvPr id="21" name="Group 20">
            <a:extLst>
              <a:ext uri="{FF2B5EF4-FFF2-40B4-BE49-F238E27FC236}">
                <a16:creationId xmlns:a16="http://schemas.microsoft.com/office/drawing/2014/main" id="{343927F2-ABE3-52FA-AAC8-400B1C6C7F68}"/>
              </a:ext>
            </a:extLst>
          </p:cNvPr>
          <p:cNvGrpSpPr/>
          <p:nvPr/>
        </p:nvGrpSpPr>
        <p:grpSpPr>
          <a:xfrm>
            <a:off x="4606647" y="3335416"/>
            <a:ext cx="6964680" cy="3018584"/>
            <a:chOff x="4606647" y="3265648"/>
            <a:chExt cx="6964680" cy="3018584"/>
          </a:xfrm>
        </p:grpSpPr>
        <p:grpSp>
          <p:nvGrpSpPr>
            <p:cNvPr id="20" name="Group 19">
              <a:extLst>
                <a:ext uri="{FF2B5EF4-FFF2-40B4-BE49-F238E27FC236}">
                  <a16:creationId xmlns:a16="http://schemas.microsoft.com/office/drawing/2014/main" id="{A062FD3A-DD2B-858C-7674-A03A79EF4C60}"/>
                </a:ext>
              </a:extLst>
            </p:cNvPr>
            <p:cNvGrpSpPr/>
            <p:nvPr/>
          </p:nvGrpSpPr>
          <p:grpSpPr>
            <a:xfrm>
              <a:off x="4606647" y="3265648"/>
              <a:ext cx="6964680" cy="3018584"/>
              <a:chOff x="4606647" y="3265648"/>
              <a:chExt cx="6964680" cy="3018584"/>
            </a:xfrm>
          </p:grpSpPr>
          <p:pic>
            <p:nvPicPr>
              <p:cNvPr id="7" name="Picture 6">
                <a:extLst>
                  <a:ext uri="{FF2B5EF4-FFF2-40B4-BE49-F238E27FC236}">
                    <a16:creationId xmlns:a16="http://schemas.microsoft.com/office/drawing/2014/main" id="{07F4A50C-0676-C165-5C24-36C3ECCC17AD}"/>
                  </a:ext>
                </a:extLst>
              </p:cNvPr>
              <p:cNvPicPr>
                <a:picLocks noChangeAspect="1"/>
              </p:cNvPicPr>
              <p:nvPr/>
            </p:nvPicPr>
            <p:blipFill>
              <a:blip r:embed="rId4"/>
              <a:stretch>
                <a:fillRect/>
              </a:stretch>
            </p:blipFill>
            <p:spPr>
              <a:xfrm>
                <a:off x="4606647" y="3265648"/>
                <a:ext cx="6964680" cy="3018584"/>
              </a:xfrm>
              <a:prstGeom prst="rect">
                <a:avLst/>
              </a:prstGeom>
              <a:ln>
                <a:noFill/>
              </a:ln>
              <a:effectLst>
                <a:outerShdw blurRad="190500" algn="tl" rotWithShape="0">
                  <a:srgbClr val="000000">
                    <a:alpha val="70000"/>
                  </a:srgbClr>
                </a:outerShdw>
              </a:effectLst>
            </p:spPr>
          </p:pic>
          <p:sp>
            <p:nvSpPr>
              <p:cNvPr id="8" name="Rectangle 7">
                <a:extLst>
                  <a:ext uri="{FF2B5EF4-FFF2-40B4-BE49-F238E27FC236}">
                    <a16:creationId xmlns:a16="http://schemas.microsoft.com/office/drawing/2014/main" id="{CA964EEA-C61E-F3A5-F371-19A18BA8D999}"/>
                  </a:ext>
                </a:extLst>
              </p:cNvPr>
              <p:cNvSpPr/>
              <p:nvPr/>
            </p:nvSpPr>
            <p:spPr bwMode="gray">
              <a:xfrm>
                <a:off x="4637820" y="4195288"/>
                <a:ext cx="670560" cy="243840"/>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err="1">
                  <a:ln>
                    <a:noFill/>
                  </a:ln>
                  <a:effectLst/>
                  <a:uLnTx/>
                  <a:uFillTx/>
                  <a:ea typeface="Arial Unicode MS" pitchFamily="34" charset="-128"/>
                  <a:cs typeface="Arial Unicode MS" pitchFamily="34" charset="-128"/>
                </a:endParaRPr>
              </a:p>
            </p:txBody>
          </p:sp>
        </p:grpSp>
        <p:sp>
          <p:nvSpPr>
            <p:cNvPr id="10" name="Rectangle 9">
              <a:extLst>
                <a:ext uri="{FF2B5EF4-FFF2-40B4-BE49-F238E27FC236}">
                  <a16:creationId xmlns:a16="http://schemas.microsoft.com/office/drawing/2014/main" id="{B27F9691-D9F0-8A17-2D6A-9671C2CCB0A9}"/>
                </a:ext>
              </a:extLst>
            </p:cNvPr>
            <p:cNvSpPr/>
            <p:nvPr/>
          </p:nvSpPr>
          <p:spPr bwMode="gray">
            <a:xfrm>
              <a:off x="10890376" y="3401422"/>
              <a:ext cx="548640" cy="218209"/>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dirty="0" err="1">
                <a:ln>
                  <a:noFill/>
                </a:ln>
                <a:effectLst/>
                <a:uLnTx/>
                <a:uFillTx/>
                <a:ea typeface="Arial Unicode MS" pitchFamily="34" charset="-128"/>
                <a:cs typeface="Arial Unicode MS" pitchFamily="34" charset="-128"/>
              </a:endParaRPr>
            </a:p>
          </p:txBody>
        </p:sp>
      </p:grpSp>
      <p:cxnSp>
        <p:nvCxnSpPr>
          <p:cNvPr id="4" name="Straight Arrow Connector 3">
            <a:extLst>
              <a:ext uri="{FF2B5EF4-FFF2-40B4-BE49-F238E27FC236}">
                <a16:creationId xmlns:a16="http://schemas.microsoft.com/office/drawing/2014/main" id="{28A021C0-683C-6142-C0F5-DFA97128B1AF}"/>
              </a:ext>
            </a:extLst>
          </p:cNvPr>
          <p:cNvCxnSpPr>
            <a:cxnSpLocks/>
          </p:cNvCxnSpPr>
          <p:nvPr/>
        </p:nvCxnSpPr>
        <p:spPr>
          <a:xfrm flipV="1">
            <a:off x="5410591" y="3471190"/>
            <a:ext cx="1791097" cy="930542"/>
          </a:xfrm>
          <a:prstGeom prst="straightConnector1">
            <a:avLst/>
          </a:prstGeom>
          <a:ln w="19050">
            <a:solidFill>
              <a:srgbClr val="FF0000"/>
            </a:solidFill>
            <a:tailEnd type="oval"/>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E26D6DA0-C20A-43CD-83FF-F4542355C023}"/>
              </a:ext>
            </a:extLst>
          </p:cNvPr>
          <p:cNvSpPr/>
          <p:nvPr/>
        </p:nvSpPr>
        <p:spPr bwMode="gray">
          <a:xfrm>
            <a:off x="7290583" y="3319895"/>
            <a:ext cx="995774" cy="218209"/>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err="1">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42211619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xfrm>
            <a:off x="503999" y="1620000"/>
            <a:ext cx="11186477" cy="4716000"/>
          </a:xfrm>
          <a:prstGeom prst="rect">
            <a:avLst/>
          </a:prstGeom>
        </p:spPr>
        <p:txBody>
          <a:bodyPr/>
          <a:lstStyle/>
          <a:p>
            <a:pPr marL="228600" indent="-228600">
              <a:lnSpc>
                <a:spcPts val="2300"/>
              </a:lnSpc>
              <a:spcBef>
                <a:spcPts val="0"/>
              </a:spcBef>
              <a:spcAft>
                <a:spcPts val="1200"/>
              </a:spcAft>
              <a:buFont typeface="Wingdings" pitchFamily="2" charset="2"/>
              <a:buChar char="§"/>
            </a:pPr>
            <a:r>
              <a:rPr lang="en-US" sz="2200" dirty="0"/>
              <a:t>You will get a system warning about saving it as a .csv—click “Yes” to continue.</a:t>
            </a:r>
          </a:p>
          <a:p>
            <a:pPr marL="228600" indent="-228600">
              <a:lnSpc>
                <a:spcPts val="2300"/>
              </a:lnSpc>
              <a:spcBef>
                <a:spcPts val="12000"/>
              </a:spcBef>
              <a:spcAft>
                <a:spcPts val="1200"/>
              </a:spcAft>
              <a:buFont typeface="Wingdings" pitchFamily="2" charset="2"/>
              <a:buChar char="§"/>
            </a:pPr>
            <a:r>
              <a:rPr lang="en-US" sz="2200" dirty="0"/>
              <a:t>Rename your saved file, by changing the extension to “.</a:t>
            </a:r>
            <a:r>
              <a:rPr lang="en-US" sz="2200" dirty="0" err="1"/>
              <a:t>cif</a:t>
            </a:r>
            <a:r>
              <a:rPr lang="en-US" sz="2200" dirty="0"/>
              <a:t>”.</a:t>
            </a:r>
          </a:p>
          <a:p>
            <a:pPr marL="228600" indent="-228600">
              <a:lnSpc>
                <a:spcPts val="2300"/>
              </a:lnSpc>
              <a:spcBef>
                <a:spcPts val="7500"/>
              </a:spcBef>
              <a:spcAft>
                <a:spcPts val="600"/>
              </a:spcAft>
              <a:buFont typeface="Wingdings" pitchFamily="2" charset="2"/>
              <a:buChar char="§"/>
            </a:pPr>
            <a:r>
              <a:rPr lang="en-US" sz="2200" dirty="0"/>
              <a:t>The system will warn you about changing the </a:t>
            </a:r>
            <a:br>
              <a:rPr lang="en-US" sz="2200" dirty="0"/>
            </a:br>
            <a:r>
              <a:rPr lang="en-US" sz="2200" dirty="0"/>
              <a:t>extension. Click “Yes” to continue.</a:t>
            </a:r>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6533" y="2030236"/>
            <a:ext cx="7105650" cy="1381125"/>
          </a:xfrm>
          <a:prstGeom prst="rect">
            <a:avLst/>
          </a:prstGeom>
          <a:noFill/>
          <a:ln>
            <a:no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US" spc="-50" dirty="0"/>
              <a:t>Creating a CIF from an Excel File</a:t>
            </a:r>
            <a:endParaRPr lang="en-US" noProof="0" dirty="0"/>
          </a:p>
        </p:txBody>
      </p:sp>
      <p:sp>
        <p:nvSpPr>
          <p:cNvPr id="8" name="Rectangle 7"/>
          <p:cNvSpPr/>
          <p:nvPr/>
        </p:nvSpPr>
        <p:spPr>
          <a:xfrm flipV="1">
            <a:off x="5014088" y="3064483"/>
            <a:ext cx="719092" cy="31071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pic>
        <p:nvPicPr>
          <p:cNvPr id="1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00355" y="3970863"/>
            <a:ext cx="998269" cy="8241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1155" y="3986814"/>
            <a:ext cx="947979" cy="8063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Right Arrow 13"/>
          <p:cNvSpPr>
            <a:spLocks noChangeArrowheads="1"/>
          </p:cNvSpPr>
          <p:nvPr/>
        </p:nvSpPr>
        <p:spPr bwMode="auto">
          <a:xfrm>
            <a:off x="5552721" y="4261281"/>
            <a:ext cx="1092200" cy="178396"/>
          </a:xfrm>
          <a:prstGeom prst="rightArrow">
            <a:avLst>
              <a:gd name="adj1" fmla="val 50000"/>
              <a:gd name="adj2" fmla="val 49990"/>
            </a:avLst>
          </a:prstGeom>
          <a:solidFill>
            <a:srgbClr val="FF0000"/>
          </a:solidFill>
          <a:ln w="9525" algn="ctr">
            <a:solidFill>
              <a:srgbClr val="FF0000"/>
            </a:solidFill>
            <a:round/>
            <a:headEnd/>
            <a:tailEnd/>
          </a:ln>
        </p:spPr>
        <p:txBody>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endParaRPr lang="en-US"/>
          </a:p>
        </p:txBody>
      </p:sp>
      <p:pic>
        <p:nvPicPr>
          <p:cNvPr id="4" name="Picture 3"/>
          <p:cNvPicPr>
            <a:picLocks noChangeAspect="1"/>
          </p:cNvPicPr>
          <p:nvPr/>
        </p:nvPicPr>
        <p:blipFill>
          <a:blip r:embed="rId5"/>
          <a:stretch>
            <a:fillRect/>
          </a:stretch>
        </p:blipFill>
        <p:spPr>
          <a:xfrm>
            <a:off x="6541734" y="4926476"/>
            <a:ext cx="4161905" cy="1409524"/>
          </a:xfrm>
          <a:prstGeom prst="rect">
            <a:avLst/>
          </a:prstGeom>
          <a:effectLst>
            <a:outerShdw blurRad="50800" dist="38100" dir="2700000" algn="tl" rotWithShape="0">
              <a:prstClr val="black">
                <a:alpha val="40000"/>
              </a:prstClr>
            </a:outerShdw>
          </a:effectLst>
        </p:spPr>
      </p:pic>
      <p:sp>
        <p:nvSpPr>
          <p:cNvPr id="15" name="Rectangle 14"/>
          <p:cNvSpPr/>
          <p:nvPr/>
        </p:nvSpPr>
        <p:spPr>
          <a:xfrm flipV="1">
            <a:off x="9215391" y="5962398"/>
            <a:ext cx="719092" cy="31071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spTree>
    <p:extLst>
      <p:ext uri="{BB962C8B-B14F-4D97-AF65-F5344CB8AC3E}">
        <p14:creationId xmlns:p14="http://schemas.microsoft.com/office/powerpoint/2010/main" val="24626317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normAutofit/>
          </a:bodyPr>
          <a:lstStyle/>
          <a:p>
            <a:pPr marL="228600" indent="-228600">
              <a:lnSpc>
                <a:spcPts val="2300"/>
              </a:lnSpc>
              <a:spcBef>
                <a:spcPts val="0"/>
              </a:spcBef>
              <a:spcAft>
                <a:spcPts val="600"/>
              </a:spcAft>
              <a:buFont typeface="Wingdings" pitchFamily="2" charset="2"/>
              <a:buChar char="§"/>
            </a:pPr>
            <a:r>
              <a:rPr lang="en-US" sz="2200" dirty="0"/>
              <a:t>Open your CIF Catalog file with Notepad, or your favorite text editor.</a:t>
            </a:r>
          </a:p>
        </p:txBody>
      </p:sp>
      <p:sp>
        <p:nvSpPr>
          <p:cNvPr id="2" name="Title 1"/>
          <p:cNvSpPr>
            <a:spLocks noGrp="1"/>
          </p:cNvSpPr>
          <p:nvPr>
            <p:ph type="title"/>
          </p:nvPr>
        </p:nvSpPr>
        <p:spPr/>
        <p:txBody>
          <a:bodyPr/>
          <a:lstStyle/>
          <a:p>
            <a:r>
              <a:rPr lang="en-US" spc="-50" dirty="0"/>
              <a:t>Creating a CIF from an Excel File</a:t>
            </a:r>
            <a:endParaRPr lang="en-US" noProof="0" dirty="0"/>
          </a:p>
        </p:txBody>
      </p:sp>
      <p:pic>
        <p:nvPicPr>
          <p:cNvPr id="4" name="Picture 3"/>
          <p:cNvPicPr>
            <a:picLocks noChangeAspect="1"/>
          </p:cNvPicPr>
          <p:nvPr/>
        </p:nvPicPr>
        <p:blipFill>
          <a:blip r:embed="rId2"/>
          <a:stretch>
            <a:fillRect/>
          </a:stretch>
        </p:blipFill>
        <p:spPr>
          <a:xfrm>
            <a:off x="4962845" y="2214159"/>
            <a:ext cx="2824211" cy="4114800"/>
          </a:xfrm>
          <a:prstGeom prst="rect">
            <a:avLst/>
          </a:prstGeom>
          <a:effectLst>
            <a:outerShdw blurRad="50800" dist="38100" dir="2700000" algn="tl" rotWithShape="0">
              <a:prstClr val="black">
                <a:alpha val="40000"/>
              </a:prstClr>
            </a:outerShdw>
          </a:effectLst>
        </p:spPr>
      </p:pic>
      <p:pic>
        <p:nvPicPr>
          <p:cNvPr id="1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86556" y="2214160"/>
            <a:ext cx="947979" cy="8063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Rectangle 11"/>
          <p:cNvSpPr/>
          <p:nvPr/>
        </p:nvSpPr>
        <p:spPr>
          <a:xfrm>
            <a:off x="4981850" y="3677496"/>
            <a:ext cx="872231" cy="22046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endParaRPr>
          </a:p>
        </p:txBody>
      </p:sp>
      <p:cxnSp>
        <p:nvCxnSpPr>
          <p:cNvPr id="13" name="Straight Arrow Connector 12"/>
          <p:cNvCxnSpPr/>
          <p:nvPr/>
        </p:nvCxnSpPr>
        <p:spPr>
          <a:xfrm>
            <a:off x="4315567" y="3028672"/>
            <a:ext cx="652088" cy="759054"/>
          </a:xfrm>
          <a:prstGeom prst="straightConnector1">
            <a:avLst/>
          </a:prstGeom>
          <a:ln w="19050">
            <a:solidFill>
              <a:srgbClr val="FF0000"/>
            </a:solidFil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77886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normAutofit/>
          </a:bodyPr>
          <a:lstStyle/>
          <a:p>
            <a:pPr marL="228600" indent="-228600">
              <a:lnSpc>
                <a:spcPts val="2300"/>
              </a:lnSpc>
              <a:spcBef>
                <a:spcPts val="0"/>
              </a:spcBef>
              <a:spcAft>
                <a:spcPts val="600"/>
              </a:spcAft>
              <a:buFont typeface="Wingdings" pitchFamily="2" charset="2"/>
              <a:buChar char="§"/>
            </a:pPr>
            <a:r>
              <a:rPr lang="en-US" sz="2200" dirty="0"/>
              <a:t>Notice that the file has new, added commas in the Header, and after the DATA and ENDOFDATA markers.</a:t>
            </a:r>
          </a:p>
        </p:txBody>
      </p:sp>
      <p:sp>
        <p:nvSpPr>
          <p:cNvPr id="2" name="Title 1"/>
          <p:cNvSpPr>
            <a:spLocks noGrp="1"/>
          </p:cNvSpPr>
          <p:nvPr>
            <p:ph type="title"/>
          </p:nvPr>
        </p:nvSpPr>
        <p:spPr/>
        <p:txBody>
          <a:bodyPr/>
          <a:lstStyle/>
          <a:p>
            <a:r>
              <a:rPr lang="en-US" spc="-50" dirty="0"/>
              <a:t>Creating a CIF from an Excel File</a:t>
            </a:r>
            <a:endParaRPr lang="en-US" noProof="0" dirty="0"/>
          </a:p>
        </p:txBody>
      </p:sp>
      <p:pic>
        <p:nvPicPr>
          <p:cNvPr id="4" name="Picture 3">
            <a:extLst>
              <a:ext uri="{FF2B5EF4-FFF2-40B4-BE49-F238E27FC236}">
                <a16:creationId xmlns:a16="http://schemas.microsoft.com/office/drawing/2014/main" id="{B946F930-8A2C-C264-389F-D62FA6C585B9}"/>
              </a:ext>
            </a:extLst>
          </p:cNvPr>
          <p:cNvPicPr>
            <a:picLocks noChangeAspect="1"/>
          </p:cNvPicPr>
          <p:nvPr/>
        </p:nvPicPr>
        <p:blipFill>
          <a:blip r:embed="rId2"/>
          <a:stretch>
            <a:fillRect/>
          </a:stretch>
        </p:blipFill>
        <p:spPr>
          <a:xfrm>
            <a:off x="1697369" y="2517089"/>
            <a:ext cx="8060245" cy="3287329"/>
          </a:xfrm>
          <a:prstGeom prst="rect">
            <a:avLst/>
          </a:prstGeom>
          <a:ln>
            <a:noFill/>
          </a:ln>
          <a:effectLst>
            <a:outerShdw blurRad="190500" algn="tl" rotWithShape="0">
              <a:srgbClr val="000000">
                <a:alpha val="70000"/>
              </a:srgbClr>
            </a:outerShdw>
          </a:effectLst>
        </p:spPr>
      </p:pic>
      <p:sp>
        <p:nvSpPr>
          <p:cNvPr id="5" name="Rectangle 4">
            <a:extLst>
              <a:ext uri="{FF2B5EF4-FFF2-40B4-BE49-F238E27FC236}">
                <a16:creationId xmlns:a16="http://schemas.microsoft.com/office/drawing/2014/main" id="{7174F0E6-E495-1F47-0B37-A56FE23583E0}"/>
              </a:ext>
            </a:extLst>
          </p:cNvPr>
          <p:cNvSpPr/>
          <p:nvPr/>
        </p:nvSpPr>
        <p:spPr bwMode="gray">
          <a:xfrm>
            <a:off x="2338572" y="4160754"/>
            <a:ext cx="2090923" cy="209366"/>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6" name="Rectangle 5">
            <a:extLst>
              <a:ext uri="{FF2B5EF4-FFF2-40B4-BE49-F238E27FC236}">
                <a16:creationId xmlns:a16="http://schemas.microsoft.com/office/drawing/2014/main" id="{87525BE4-0A29-32FC-632D-FA1082D36A74}"/>
              </a:ext>
            </a:extLst>
          </p:cNvPr>
          <p:cNvSpPr/>
          <p:nvPr/>
        </p:nvSpPr>
        <p:spPr bwMode="gray">
          <a:xfrm>
            <a:off x="2039710" y="5028634"/>
            <a:ext cx="2817298" cy="775784"/>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7" name="Rectangle 6">
            <a:extLst>
              <a:ext uri="{FF2B5EF4-FFF2-40B4-BE49-F238E27FC236}">
                <a16:creationId xmlns:a16="http://schemas.microsoft.com/office/drawing/2014/main" id="{45771691-EC8C-8A1F-B1D5-682CD1D5B0E8}"/>
              </a:ext>
            </a:extLst>
          </p:cNvPr>
          <p:cNvSpPr/>
          <p:nvPr/>
        </p:nvSpPr>
        <p:spPr bwMode="gray">
          <a:xfrm>
            <a:off x="2766085" y="2519365"/>
            <a:ext cx="2090923" cy="209366"/>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US" sz="1800" b="0" i="0" u="none" strike="noStrike" kern="0" cap="none" spc="0" normalizeH="0" baseline="0" noProof="0" err="1">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17320039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normAutofit/>
          </a:bodyPr>
          <a:lstStyle/>
          <a:p>
            <a:pPr marL="228600" indent="-228600">
              <a:lnSpc>
                <a:spcPts val="2300"/>
              </a:lnSpc>
              <a:spcBef>
                <a:spcPts val="0"/>
              </a:spcBef>
              <a:spcAft>
                <a:spcPts val="1800"/>
              </a:spcAft>
              <a:buFont typeface="Wingdings" pitchFamily="2" charset="2"/>
              <a:buChar char="§"/>
            </a:pPr>
            <a:r>
              <a:rPr lang="en-US" sz="2200" dirty="0"/>
              <a:t>Remove these extra commas after the Header values and the DATA and ENDOFDATA markers. Be sure to remove any commas in </a:t>
            </a:r>
            <a:r>
              <a:rPr lang="en-US" sz="2200" i="1" dirty="0"/>
              <a:t>front</a:t>
            </a:r>
            <a:r>
              <a:rPr lang="en-US" sz="2200" dirty="0"/>
              <a:t> of the data in the Header as well.</a:t>
            </a:r>
            <a:br>
              <a:rPr lang="en-US" sz="2200" dirty="0"/>
            </a:br>
            <a:br>
              <a:rPr lang="en-US" sz="2200" dirty="0"/>
            </a:br>
            <a:endParaRPr lang="en-US" sz="2200" dirty="0"/>
          </a:p>
          <a:p>
            <a:pPr marL="228600" indent="-228600">
              <a:lnSpc>
                <a:spcPts val="2300"/>
              </a:lnSpc>
              <a:spcBef>
                <a:spcPts val="20500"/>
              </a:spcBef>
              <a:buFont typeface="Wingdings" pitchFamily="2" charset="2"/>
              <a:buChar char="§"/>
            </a:pPr>
            <a:r>
              <a:rPr lang="en-US" sz="2200" dirty="0"/>
              <a:t>Be careful if you use the “Replace” function—you don’t want to replace any of the commas in the actual Catalog data.</a:t>
            </a:r>
          </a:p>
          <a:p>
            <a:pPr marL="228600" indent="-228600">
              <a:lnSpc>
                <a:spcPts val="2300"/>
              </a:lnSpc>
              <a:spcBef>
                <a:spcPts val="600"/>
              </a:spcBef>
              <a:spcAft>
                <a:spcPts val="600"/>
              </a:spcAft>
              <a:buFont typeface="Wingdings" pitchFamily="2" charset="2"/>
              <a:buChar char="§"/>
            </a:pPr>
            <a:endParaRPr lang="en-US" sz="2200" dirty="0"/>
          </a:p>
        </p:txBody>
      </p:sp>
      <p:sp>
        <p:nvSpPr>
          <p:cNvPr id="2" name="Title 1"/>
          <p:cNvSpPr>
            <a:spLocks noGrp="1"/>
          </p:cNvSpPr>
          <p:nvPr>
            <p:ph type="title"/>
          </p:nvPr>
        </p:nvSpPr>
        <p:spPr/>
        <p:txBody>
          <a:bodyPr/>
          <a:lstStyle/>
          <a:p>
            <a:r>
              <a:rPr lang="en-US" spc="-50" dirty="0"/>
              <a:t>Creating a CIF from an Excel File</a:t>
            </a:r>
            <a:endParaRPr lang="en-US" noProof="0" dirty="0">
              <a:latin typeface="+mj-lt"/>
            </a:endParaRPr>
          </a:p>
        </p:txBody>
      </p:sp>
      <p:grpSp>
        <p:nvGrpSpPr>
          <p:cNvPr id="4" name="Group 3">
            <a:extLst>
              <a:ext uri="{FF2B5EF4-FFF2-40B4-BE49-F238E27FC236}">
                <a16:creationId xmlns:a16="http://schemas.microsoft.com/office/drawing/2014/main" id="{9750D25C-D57A-4EA2-59B0-E0E883B6E46C}"/>
              </a:ext>
            </a:extLst>
          </p:cNvPr>
          <p:cNvGrpSpPr/>
          <p:nvPr/>
        </p:nvGrpSpPr>
        <p:grpSpPr>
          <a:xfrm>
            <a:off x="1724231" y="2367783"/>
            <a:ext cx="7847281" cy="3189869"/>
            <a:chOff x="1859797" y="2294441"/>
            <a:chExt cx="7882319" cy="3220434"/>
          </a:xfrm>
        </p:grpSpPr>
        <p:grpSp>
          <p:nvGrpSpPr>
            <p:cNvPr id="11" name="Group 10">
              <a:extLst>
                <a:ext uri="{FF2B5EF4-FFF2-40B4-BE49-F238E27FC236}">
                  <a16:creationId xmlns:a16="http://schemas.microsoft.com/office/drawing/2014/main" id="{D7BA9BCB-92FB-FD0F-E0EF-D3C886ABFFED}"/>
                </a:ext>
              </a:extLst>
            </p:cNvPr>
            <p:cNvGrpSpPr/>
            <p:nvPr/>
          </p:nvGrpSpPr>
          <p:grpSpPr>
            <a:xfrm>
              <a:off x="1859797" y="2294441"/>
              <a:ext cx="7882319" cy="3220434"/>
              <a:chOff x="1859797" y="2294441"/>
              <a:chExt cx="7882319" cy="3220434"/>
            </a:xfrm>
          </p:grpSpPr>
          <p:pic>
            <p:nvPicPr>
              <p:cNvPr id="17" name="Picture 16">
                <a:extLst>
                  <a:ext uri="{FF2B5EF4-FFF2-40B4-BE49-F238E27FC236}">
                    <a16:creationId xmlns:a16="http://schemas.microsoft.com/office/drawing/2014/main" id="{BFDA942E-1078-E9FC-BF35-C9AB219DAF5B}"/>
                  </a:ext>
                </a:extLst>
              </p:cNvPr>
              <p:cNvPicPr>
                <a:picLocks noChangeAspect="1"/>
              </p:cNvPicPr>
              <p:nvPr/>
            </p:nvPicPr>
            <p:blipFill>
              <a:blip r:embed="rId3"/>
              <a:stretch>
                <a:fillRect/>
              </a:stretch>
            </p:blipFill>
            <p:spPr>
              <a:xfrm>
                <a:off x="1859797" y="2300112"/>
                <a:ext cx="7882319" cy="3214763"/>
              </a:xfrm>
              <a:prstGeom prst="rect">
                <a:avLst/>
              </a:prstGeom>
              <a:ln>
                <a:noFill/>
              </a:ln>
              <a:effectLst>
                <a:outerShdw blurRad="190500" algn="tl" rotWithShape="0">
                  <a:srgbClr val="000000">
                    <a:alpha val="70000"/>
                  </a:srgbClr>
                </a:outerShdw>
              </a:effectLst>
            </p:spPr>
          </p:pic>
          <p:sp>
            <p:nvSpPr>
              <p:cNvPr id="18" name="Rectangle 17">
                <a:extLst>
                  <a:ext uri="{FF2B5EF4-FFF2-40B4-BE49-F238E27FC236}">
                    <a16:creationId xmlns:a16="http://schemas.microsoft.com/office/drawing/2014/main" id="{06014C28-7A67-85FE-6080-9912AF15B30D}"/>
                  </a:ext>
                </a:extLst>
              </p:cNvPr>
              <p:cNvSpPr/>
              <p:nvPr/>
            </p:nvSpPr>
            <p:spPr bwMode="gray">
              <a:xfrm>
                <a:off x="3008061" y="2294441"/>
                <a:ext cx="1997435" cy="167472"/>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19" name="Rectangle 18">
                <a:extLst>
                  <a:ext uri="{FF2B5EF4-FFF2-40B4-BE49-F238E27FC236}">
                    <a16:creationId xmlns:a16="http://schemas.microsoft.com/office/drawing/2014/main" id="{FB040823-7AA3-5A1C-A315-C4DAE6F852F4}"/>
                  </a:ext>
                </a:extLst>
              </p:cNvPr>
              <p:cNvSpPr/>
              <p:nvPr/>
            </p:nvSpPr>
            <p:spPr bwMode="gray">
              <a:xfrm>
                <a:off x="2561865" y="3901799"/>
                <a:ext cx="1997435" cy="152401"/>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20" name="Rectangle 19">
                <a:extLst>
                  <a:ext uri="{FF2B5EF4-FFF2-40B4-BE49-F238E27FC236}">
                    <a16:creationId xmlns:a16="http://schemas.microsoft.com/office/drawing/2014/main" id="{43367CD4-A7B7-339E-D758-31706130AB7D}"/>
                  </a:ext>
                </a:extLst>
              </p:cNvPr>
              <p:cNvSpPr/>
              <p:nvPr/>
            </p:nvSpPr>
            <p:spPr bwMode="gray">
              <a:xfrm>
                <a:off x="2244365" y="4943199"/>
                <a:ext cx="1997435" cy="571676"/>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21" name="Rectangle 20">
                <a:extLst>
                  <a:ext uri="{FF2B5EF4-FFF2-40B4-BE49-F238E27FC236}">
                    <a16:creationId xmlns:a16="http://schemas.microsoft.com/office/drawing/2014/main" id="{21DD2019-7ED2-922D-1603-E258ECB4134B}"/>
                  </a:ext>
                </a:extLst>
              </p:cNvPr>
              <p:cNvSpPr/>
              <p:nvPr/>
            </p:nvSpPr>
            <p:spPr bwMode="gray">
              <a:xfrm>
                <a:off x="2930165" y="4800868"/>
                <a:ext cx="1997435" cy="129081"/>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grpSp>
        <p:sp>
          <p:nvSpPr>
            <p:cNvPr id="12" name="Rectangle 11">
              <a:extLst>
                <a:ext uri="{FF2B5EF4-FFF2-40B4-BE49-F238E27FC236}">
                  <a16:creationId xmlns:a16="http://schemas.microsoft.com/office/drawing/2014/main" id="{7D9B476C-FAA0-64BA-FFF4-450D4B52D4E7}"/>
                </a:ext>
              </a:extLst>
            </p:cNvPr>
            <p:cNvSpPr/>
            <p:nvPr/>
          </p:nvSpPr>
          <p:spPr bwMode="gray">
            <a:xfrm>
              <a:off x="2930405" y="2563306"/>
              <a:ext cx="79759" cy="211245"/>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13" name="Rectangle 12">
              <a:extLst>
                <a:ext uri="{FF2B5EF4-FFF2-40B4-BE49-F238E27FC236}">
                  <a16:creationId xmlns:a16="http://schemas.microsoft.com/office/drawing/2014/main" id="{638C6EBB-350B-3E59-515C-E452D7A11AA0}"/>
                </a:ext>
              </a:extLst>
            </p:cNvPr>
            <p:cNvSpPr/>
            <p:nvPr/>
          </p:nvSpPr>
          <p:spPr bwMode="gray">
            <a:xfrm>
              <a:off x="3072174" y="2708273"/>
              <a:ext cx="79759" cy="211245"/>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14" name="Rectangle 13">
              <a:extLst>
                <a:ext uri="{FF2B5EF4-FFF2-40B4-BE49-F238E27FC236}">
                  <a16:creationId xmlns:a16="http://schemas.microsoft.com/office/drawing/2014/main" id="{47D01737-4E6C-9B41-660D-BBBB6EAE0280}"/>
                </a:ext>
              </a:extLst>
            </p:cNvPr>
            <p:cNvSpPr/>
            <p:nvPr/>
          </p:nvSpPr>
          <p:spPr bwMode="gray">
            <a:xfrm>
              <a:off x="3608202" y="2995333"/>
              <a:ext cx="79759" cy="211245"/>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15" name="Rectangle 14">
              <a:extLst>
                <a:ext uri="{FF2B5EF4-FFF2-40B4-BE49-F238E27FC236}">
                  <a16:creationId xmlns:a16="http://schemas.microsoft.com/office/drawing/2014/main" id="{B83353CA-BDB9-B385-ED10-90B0689DA080}"/>
                </a:ext>
              </a:extLst>
            </p:cNvPr>
            <p:cNvSpPr/>
            <p:nvPr/>
          </p:nvSpPr>
          <p:spPr bwMode="gray">
            <a:xfrm>
              <a:off x="2706414" y="3440129"/>
              <a:ext cx="79759" cy="211245"/>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16" name="Rectangle 15">
              <a:extLst>
                <a:ext uri="{FF2B5EF4-FFF2-40B4-BE49-F238E27FC236}">
                  <a16:creationId xmlns:a16="http://schemas.microsoft.com/office/drawing/2014/main" id="{B2BD7338-CFDC-21AF-FDD9-7039AF8406B0}"/>
                </a:ext>
              </a:extLst>
            </p:cNvPr>
            <p:cNvSpPr/>
            <p:nvPr/>
          </p:nvSpPr>
          <p:spPr bwMode="gray">
            <a:xfrm>
              <a:off x="2928302" y="3585591"/>
              <a:ext cx="79759" cy="211245"/>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grpSp>
      <p:sp>
        <p:nvSpPr>
          <p:cNvPr id="22" name="Rectangle 21">
            <a:extLst>
              <a:ext uri="{FF2B5EF4-FFF2-40B4-BE49-F238E27FC236}">
                <a16:creationId xmlns:a16="http://schemas.microsoft.com/office/drawing/2014/main" id="{A1299D8C-A461-9FB6-C57B-164264BD4E6D}"/>
              </a:ext>
            </a:extLst>
          </p:cNvPr>
          <p:cNvSpPr/>
          <p:nvPr/>
        </p:nvSpPr>
        <p:spPr bwMode="gray">
          <a:xfrm>
            <a:off x="2872495" y="3375642"/>
            <a:ext cx="79759" cy="167472"/>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23" name="Rectangle 22">
            <a:extLst>
              <a:ext uri="{FF2B5EF4-FFF2-40B4-BE49-F238E27FC236}">
                <a16:creationId xmlns:a16="http://schemas.microsoft.com/office/drawing/2014/main" id="{8458D805-5A70-2412-DD29-4816C7EAA780}"/>
              </a:ext>
            </a:extLst>
          </p:cNvPr>
          <p:cNvSpPr/>
          <p:nvPr/>
        </p:nvSpPr>
        <p:spPr bwMode="gray">
          <a:xfrm>
            <a:off x="2866323" y="3227358"/>
            <a:ext cx="79759" cy="167472"/>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24" name="Rectangle 23">
            <a:extLst>
              <a:ext uri="{FF2B5EF4-FFF2-40B4-BE49-F238E27FC236}">
                <a16:creationId xmlns:a16="http://schemas.microsoft.com/office/drawing/2014/main" id="{A577385F-1648-FB63-8488-543AB0C3EF47}"/>
              </a:ext>
            </a:extLst>
          </p:cNvPr>
          <p:cNvSpPr/>
          <p:nvPr/>
        </p:nvSpPr>
        <p:spPr bwMode="gray">
          <a:xfrm>
            <a:off x="2782761" y="2932779"/>
            <a:ext cx="79759" cy="167472"/>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
        <p:nvSpPr>
          <p:cNvPr id="25" name="Rectangle 24">
            <a:extLst>
              <a:ext uri="{FF2B5EF4-FFF2-40B4-BE49-F238E27FC236}">
                <a16:creationId xmlns:a16="http://schemas.microsoft.com/office/drawing/2014/main" id="{2E38C0BA-8A80-009E-856F-A01828007C46}"/>
              </a:ext>
            </a:extLst>
          </p:cNvPr>
          <p:cNvSpPr/>
          <p:nvPr/>
        </p:nvSpPr>
        <p:spPr bwMode="gray">
          <a:xfrm>
            <a:off x="2712977" y="2501433"/>
            <a:ext cx="79759" cy="167472"/>
          </a:xfrm>
          <a:prstGeom prst="rect">
            <a:avLst/>
          </a:prstGeom>
          <a:noFill/>
          <a:ln w="25400" algn="ctr">
            <a:solidFill>
              <a:srgbClr val="FF0000"/>
            </a:solidFill>
            <a:miter lim="800000"/>
            <a:headEnd/>
            <a:tailEnd/>
          </a:ln>
        </p:spPr>
        <p:txBody>
          <a:bodyPr lIns="90000" tIns="72000" rIns="90000" bIns="72000" rtlCol="0" anchor="ctr"/>
          <a:lstStyle/>
          <a:p>
            <a:pPr marR="0" algn="ctr" defTabSz="914400" eaLnBrk="1" fontAlgn="base" latinLnBrk="0" hangingPunct="1">
              <a:lnSpc>
                <a:spcPct val="100000"/>
              </a:lnSpc>
              <a:spcBef>
                <a:spcPct val="50000"/>
              </a:spcBef>
              <a:spcAft>
                <a:spcPct val="0"/>
              </a:spcAft>
              <a:buClr>
                <a:srgbClr val="F0AB00"/>
              </a:buClr>
              <a:buSzPct val="80000"/>
              <a:tabLst/>
            </a:pPr>
            <a:endParaRPr kumimoji="0" lang="en-AU" sz="1800" b="0" i="0" u="none" strike="noStrike" kern="0" cap="none" spc="0" normalizeH="0" baseline="0" noProof="0" err="1">
              <a:ln>
                <a:noFill/>
              </a:ln>
              <a:effectLst/>
              <a:uLnTx/>
              <a:uFillTx/>
              <a:ea typeface="Arial Unicode MS" pitchFamily="34" charset="-128"/>
              <a:cs typeface="Arial Unicode MS" pitchFamily="34" charset="-128"/>
            </a:endParaRPr>
          </a:p>
        </p:txBody>
      </p:sp>
    </p:spTree>
    <p:extLst>
      <p:ext uri="{BB962C8B-B14F-4D97-AF65-F5344CB8AC3E}">
        <p14:creationId xmlns:p14="http://schemas.microsoft.com/office/powerpoint/2010/main" val="37988036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sz="quarter" idx="10"/>
          </p:nvPr>
        </p:nvSpPr>
        <p:spPr>
          <a:prstGeom prst="rect">
            <a:avLst/>
          </a:prstGeom>
        </p:spPr>
        <p:txBody>
          <a:bodyPr/>
          <a:lstStyle/>
          <a:p>
            <a:pPr marL="228600" indent="-228600">
              <a:lnSpc>
                <a:spcPts val="2300"/>
              </a:lnSpc>
              <a:spcBef>
                <a:spcPts val="0"/>
              </a:spcBef>
              <a:spcAft>
                <a:spcPts val="1800"/>
              </a:spcAft>
              <a:buFont typeface="Wingdings" pitchFamily="2" charset="2"/>
              <a:buChar char="§"/>
            </a:pPr>
            <a:r>
              <a:rPr lang="en-US" sz="2200" dirty="0"/>
              <a:t>Once the commas are deleted, save the CIF Catalog file. It is now ready to be loaded.</a:t>
            </a:r>
          </a:p>
          <a:p>
            <a:pPr marL="228600" indent="-228600">
              <a:lnSpc>
                <a:spcPts val="2300"/>
              </a:lnSpc>
              <a:spcBef>
                <a:spcPts val="0"/>
              </a:spcBef>
              <a:spcAft>
                <a:spcPts val="1800"/>
              </a:spcAft>
              <a:buFont typeface="Wingdings" pitchFamily="2" charset="2"/>
              <a:buChar char="§"/>
            </a:pPr>
            <a:r>
              <a:rPr lang="en-US" sz="2200" dirty="0"/>
              <a:t>Your completed file should look like this.</a:t>
            </a:r>
          </a:p>
        </p:txBody>
      </p:sp>
      <p:sp>
        <p:nvSpPr>
          <p:cNvPr id="2" name="Title 1"/>
          <p:cNvSpPr>
            <a:spLocks noGrp="1"/>
          </p:cNvSpPr>
          <p:nvPr>
            <p:ph type="title"/>
          </p:nvPr>
        </p:nvSpPr>
        <p:spPr/>
        <p:txBody>
          <a:bodyPr/>
          <a:lstStyle/>
          <a:p>
            <a:r>
              <a:rPr lang="en-US" spc="-50" dirty="0"/>
              <a:t>Creating a CIF from an Excel File</a:t>
            </a:r>
            <a:endParaRPr lang="en-US" noProof="0" dirty="0">
              <a:latin typeface="+mj-lt"/>
            </a:endParaRPr>
          </a:p>
        </p:txBody>
      </p:sp>
      <p:pic>
        <p:nvPicPr>
          <p:cNvPr id="6" name="Picture 5">
            <a:extLst>
              <a:ext uri="{FF2B5EF4-FFF2-40B4-BE49-F238E27FC236}">
                <a16:creationId xmlns:a16="http://schemas.microsoft.com/office/drawing/2014/main" id="{EF9ED4A7-4D17-BA2C-5E1D-9924A5C360B1}"/>
              </a:ext>
            </a:extLst>
          </p:cNvPr>
          <p:cNvPicPr>
            <a:picLocks noChangeAspect="1"/>
          </p:cNvPicPr>
          <p:nvPr/>
        </p:nvPicPr>
        <p:blipFill>
          <a:blip r:embed="rId2"/>
          <a:stretch>
            <a:fillRect/>
          </a:stretch>
        </p:blipFill>
        <p:spPr>
          <a:xfrm>
            <a:off x="1380298" y="2676385"/>
            <a:ext cx="9433878" cy="345090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0542138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6163C7B8-AF69-E078-DB27-89DAC3283DC3}"/>
              </a:ext>
            </a:extLst>
          </p:cNvPr>
          <p:cNvSpPr>
            <a:spLocks noGrp="1"/>
          </p:cNvSpPr>
          <p:nvPr>
            <p:ph type="ctrTitle"/>
          </p:nvPr>
        </p:nvSpPr>
        <p:spPr>
          <a:xfrm>
            <a:off x="504000" y="2967442"/>
            <a:ext cx="5593588" cy="923116"/>
          </a:xfrm>
        </p:spPr>
        <p:txBody>
          <a:bodyPr/>
          <a:lstStyle/>
          <a:p>
            <a:endParaRPr lang="en-AU" dirty="0"/>
          </a:p>
        </p:txBody>
      </p:sp>
    </p:spTree>
    <p:extLst>
      <p:ext uri="{BB962C8B-B14F-4D97-AF65-F5344CB8AC3E}">
        <p14:creationId xmlns:p14="http://schemas.microsoft.com/office/powerpoint/2010/main" val="3610122157"/>
      </p:ext>
    </p:extLst>
  </p:cSld>
  <p:clrMapOvr>
    <a:masterClrMapping/>
  </p:clrMapOvr>
</p:sld>
</file>

<file path=ppt/theme/theme1.xml><?xml version="1.0" encoding="utf-8"?>
<a:theme xmlns:a="http://schemas.openxmlformats.org/drawingml/2006/main" name="SAP Ariba 2020 16x9 white">
  <a:themeElements>
    <a:clrScheme name="SAP_colors_2018">
      <a:dk1>
        <a:srgbClr val="000000"/>
      </a:dk1>
      <a:lt1>
        <a:srgbClr val="FFFFFF"/>
      </a:lt1>
      <a:dk2>
        <a:srgbClr val="999999"/>
      </a:dk2>
      <a:lt2>
        <a:srgbClr val="CCCCCC"/>
      </a:lt2>
      <a:accent1>
        <a:srgbClr val="F0AB00"/>
      </a:accent1>
      <a:accent2>
        <a:srgbClr val="666666"/>
      </a:accent2>
      <a:accent3>
        <a:srgbClr val="008FD3"/>
      </a:accent3>
      <a:accent4>
        <a:srgbClr val="4FB81C"/>
      </a:accent4>
      <a:accent5>
        <a:srgbClr val="E35500"/>
      </a:accent5>
      <a:accent6>
        <a:srgbClr val="760A85"/>
      </a:accent6>
      <a:hlink>
        <a:srgbClr val="008FD3"/>
      </a:hlink>
      <a:folHlink>
        <a:srgbClr val="008FD3"/>
      </a:folHlink>
    </a:clrScheme>
    <a:fontScheme name="SAP Fonts">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noFill/>
        <a:ln w="25400" algn="ctr">
          <a:solidFill>
            <a:schemeClr val="tx1"/>
          </a:solidFill>
          <a:miter lim="800000"/>
          <a:headEnd/>
          <a:tailEnd/>
        </a:ln>
      </a:spPr>
      <a:bodyPr lIns="90000" tIns="72000" rIns="90000" bIns="72000" rtlCol="0" anchor="ctr"/>
      <a:lstStyle>
        <a:defPPr marR="0" algn="ctr" defTabSz="914400" eaLnBrk="1" fontAlgn="base" latinLnBrk="0" hangingPunct="1">
          <a:lnSpc>
            <a:spcPct val="100000"/>
          </a:lnSpc>
          <a:spcBef>
            <a:spcPct val="50000"/>
          </a:spcBef>
          <a:spcAft>
            <a:spcPct val="0"/>
          </a:spcAft>
          <a:buClr>
            <a:srgbClr val="F0AB00"/>
          </a:buClr>
          <a:buSzPct val="80000"/>
          <a:tabLst/>
          <a:defRPr kumimoji="0" sz="1800" b="0" i="0" u="none" strike="noStrike" kern="0" cap="none" spc="0" normalizeH="0" baseline="0" noProof="0" dirty="0" err="1" smtClean="0">
            <a:ln>
              <a:noFill/>
            </a:ln>
            <a:effectLst/>
            <a:uLnTx/>
            <a:uFillTx/>
            <a:ea typeface="Arial Unicode MS" pitchFamily="34" charset="-128"/>
            <a:cs typeface="Arial Unicode MS" pitchFamily="34" charset="-128"/>
          </a:defRPr>
        </a:defPPr>
      </a:lstStyle>
    </a:spDef>
    <a:lnDef>
      <a:spPr>
        <a:ln w="2540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fontAlgn="base">
          <a:spcBef>
            <a:spcPct val="500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extLst>
    <a:ext uri="{05A4C25C-085E-4340-85A3-A5531E510DB2}">
      <thm15:themeFamily xmlns:thm15="http://schemas.microsoft.com/office/thememl/2012/main" name="SAP_Ariba_2020_16x9_white" id="{26F69DB5-EC42-7C43-8DB3-A24871AD838A}" vid="{575079F9-F693-284C-B0E2-F5F49C6F9CD0}"/>
    </a:ext>
  </a:extLst>
</a:theme>
</file>

<file path=ppt/theme/theme2.xml><?xml version="1.0" encoding="utf-8"?>
<a:theme xmlns:a="http://schemas.openxmlformats.org/drawingml/2006/main" name="SAP Ariba 2020 16x9 blue">
  <a:themeElements>
    <a:clrScheme name="SAP_Colors2018 - blue">
      <a:dk1>
        <a:srgbClr val="00195A"/>
      </a:dk1>
      <a:lt1>
        <a:srgbClr val="FFFFFF"/>
      </a:lt1>
      <a:dk2>
        <a:srgbClr val="CCCCCC"/>
      </a:dk2>
      <a:lt2>
        <a:srgbClr val="999999"/>
      </a:lt2>
      <a:accent1>
        <a:srgbClr val="F0AB00"/>
      </a:accent1>
      <a:accent2>
        <a:srgbClr val="666666"/>
      </a:accent2>
      <a:accent3>
        <a:srgbClr val="0076CB"/>
      </a:accent3>
      <a:accent4>
        <a:srgbClr val="4FB81C"/>
      </a:accent4>
      <a:accent5>
        <a:srgbClr val="E35500"/>
      </a:accent5>
      <a:accent6>
        <a:srgbClr val="760A85"/>
      </a:accent6>
      <a:hlink>
        <a:srgbClr val="0076CB"/>
      </a:hlink>
      <a:folHlink>
        <a:srgbClr val="0076CB"/>
      </a:folHlink>
    </a:clrScheme>
    <a:fontScheme name="SAP Fonts">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noFill/>
        <a:ln w="25400" algn="ctr">
          <a:solidFill>
            <a:schemeClr val="tx1"/>
          </a:solidFill>
          <a:miter lim="800000"/>
          <a:headEnd/>
          <a:tailEnd/>
        </a:ln>
      </a:spPr>
      <a:bodyPr rot="0" spcFirstLastPara="0" vertOverflow="overflow" horzOverflow="overflow" vert="horz" wrap="square" lIns="90000" tIns="72000" rIns="90000" bIns="72000" numCol="1" spcCol="0" rtlCol="0" fromWordArt="0" anchor="ctr" anchorCtr="0" forceAA="0" compatLnSpc="1">
        <a:prstTxWarp prst="textNoShape">
          <a:avLst/>
        </a:prstTxWarp>
        <a:noAutofit/>
      </a:bodyPr>
      <a:lstStyle>
        <a:defPPr marR="0" algn="ctr" defTabSz="914400" eaLnBrk="1" fontAlgn="base" latinLnBrk="0" hangingPunct="1">
          <a:lnSpc>
            <a:spcPct val="100000"/>
          </a:lnSpc>
          <a:spcBef>
            <a:spcPct val="50000"/>
          </a:spcBef>
          <a:spcAft>
            <a:spcPct val="0"/>
          </a:spcAft>
          <a:buClr>
            <a:srgbClr val="F0AB00"/>
          </a:buClr>
          <a:buSzPct val="80000"/>
          <a:tabLst/>
          <a:defRPr kumimoji="0" sz="1800" b="0" i="0" u="none" strike="noStrike" kern="0" cap="none" spc="0" normalizeH="0" baseline="0" noProof="0" dirty="0" err="1" smtClean="0">
            <a:ln>
              <a:noFill/>
            </a:ln>
            <a:effectLst/>
            <a:uLnTx/>
            <a:uFillTx/>
            <a:ea typeface="Arial Unicode MS" pitchFamily="34" charset="-128"/>
            <a:cs typeface="Arial Unicode MS" pitchFamily="34" charset="-128"/>
          </a:defRPr>
        </a:defPPr>
      </a:lstStyle>
    </a:spDef>
    <a:lnDef>
      <a:spPr>
        <a:ln w="25400">
          <a:solidFill>
            <a:schemeClr val="tx1"/>
          </a:solidFill>
          <a:headEnd type="none" w="med" len="med"/>
          <a:tailEnd type="none" w="med" len="med"/>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fontAlgn="base">
          <a:spcBef>
            <a:spcPct val="50000"/>
          </a:spcBef>
          <a:spcAft>
            <a:spcPct val="0"/>
          </a:spcAft>
          <a:buClr>
            <a:srgbClr val="F0AB00"/>
          </a:buClr>
          <a:buSzPct val="80000"/>
          <a:defRPr sz="1800" kern="0" dirty="0" err="1" smtClean="0">
            <a:ea typeface="Arial Unicode MS" pitchFamily="34" charset="-128"/>
            <a:cs typeface="Arial Unicode MS" pitchFamily="34" charset="-128"/>
          </a:defRPr>
        </a:defPPr>
      </a:lstStyle>
    </a:txDef>
  </a:objectDefaults>
  <a:extraClrSchemeLst/>
  <a:extLst>
    <a:ext uri="{05A4C25C-085E-4340-85A3-A5531E510DB2}">
      <thm15:themeFamily xmlns:thm15="http://schemas.microsoft.com/office/thememl/2012/main" name="SAP_Ariba_2020_16x9_white" id="{26F69DB5-EC42-7C43-8DB3-A24871AD838A}" vid="{4799BEFA-6B0F-684C-B670-D23CAA0EB59B}"/>
    </a:ext>
  </a:extLst>
</a:theme>
</file>

<file path=ppt/theme/theme3.xml><?xml version="1.0" encoding="utf-8"?>
<a:theme xmlns:a="http://schemas.openxmlformats.org/drawingml/2006/main" name="Office Theme">
  <a:themeElements>
    <a:clrScheme name="SAP_Colors2011_1.1">
      <a:dk1>
        <a:srgbClr val="000000"/>
      </a:dk1>
      <a:lt1>
        <a:srgbClr val="FFFFFF"/>
      </a:lt1>
      <a:dk2>
        <a:srgbClr val="0076CB"/>
      </a:dk2>
      <a:lt2>
        <a:srgbClr val="CCCCCC"/>
      </a:lt2>
      <a:accent1>
        <a:srgbClr val="F0AB00"/>
      </a:accent1>
      <a:accent2>
        <a:srgbClr val="666666"/>
      </a:accent2>
      <a:accent3>
        <a:srgbClr val="0076CB"/>
      </a:accent3>
      <a:accent4>
        <a:srgbClr val="4FB81C"/>
      </a:accent4>
      <a:accent5>
        <a:srgbClr val="E35500"/>
      </a:accent5>
      <a:accent6>
        <a:srgbClr val="760A85"/>
      </a:accent6>
      <a:hlink>
        <a:srgbClr val="666666"/>
      </a:hlink>
      <a:folHlink>
        <a:srgbClr val="CCCCCC"/>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SAP_Colors2011">
      <a:dk1>
        <a:srgbClr val="000000"/>
      </a:dk1>
      <a:lt1>
        <a:srgbClr val="FFFFFF"/>
      </a:lt1>
      <a:dk2>
        <a:srgbClr val="00AFE3"/>
      </a:dk2>
      <a:lt2>
        <a:srgbClr val="CCCCCC"/>
      </a:lt2>
      <a:accent1>
        <a:srgbClr val="FDB913"/>
      </a:accent1>
      <a:accent2>
        <a:srgbClr val="626366"/>
      </a:accent2>
      <a:accent3>
        <a:srgbClr val="0082C9"/>
      </a:accent3>
      <a:accent4>
        <a:srgbClr val="4BBE44"/>
      </a:accent4>
      <a:accent5>
        <a:srgbClr val="B1D249"/>
      </a:accent5>
      <a:accent6>
        <a:srgbClr val="80298F"/>
      </a:accent6>
      <a:hlink>
        <a:srgbClr val="04357B"/>
      </a:hlink>
      <a:folHlink>
        <a:srgbClr val="999999"/>
      </a:folHlink>
    </a:clrScheme>
    <a:fontScheme name="SAP_Fonts2011">
      <a:majorFont>
        <a:latin typeface="Arial"/>
        <a:ea typeface=""/>
        <a:cs typeface=""/>
      </a:majorFont>
      <a:minorFont>
        <a:latin typeface="Arial"/>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aa377506-530f-4d38-a904-aae4766f8a34" xsi:nil="true"/>
    <Solution xmlns="30025719-F17F-4AAD-9C81-80A3A08D412B" xsi:nil="true"/>
    <DeploymentStartDate xmlns="30025719-F17F-4AAD-9C81-80A3A08D412B" xsi:nil="true"/>
    <SAP_x0020_Activate_x0020_Phase xmlns="30025719-F17F-4AAD-9C81-80A3A08D412B" xsi:nil="true"/>
    <lcf76f155ced4ddcb4097134ff3c332f xmlns="30025719-f17f-4aad-9c81-80a3a08d412b">
      <Terms xmlns="http://schemas.microsoft.com/office/infopath/2007/PartnerControls"/>
    </lcf76f155ced4ddcb4097134ff3c332f>
    <Region xmlns="30025719-F17F-4AAD-9C81-80A3A08D412B" xsi:nil="true"/>
    <CustomTag xmlns="30025719-F17F-4AAD-9C81-80A3A08D412B" xsi:nil="true"/>
    <SAP_x0020_Activate_x0020_Workstream xmlns="30025719-F17F-4AAD-9C81-80A3A08D412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FE99938AEDA0A43A31F14878A11E9E0" ma:contentTypeVersion="8" ma:contentTypeDescription="Create a new document." ma:contentTypeScope="" ma:versionID="27b4e27554c14857ccceb3ea66528d4c">
  <xsd:schema xmlns:xsd="http://www.w3.org/2001/XMLSchema" xmlns:xs="http://www.w3.org/2001/XMLSchema" xmlns:p="http://schemas.microsoft.com/office/2006/metadata/properties" xmlns:ns2="30025719-F17F-4AAD-9C81-80A3A08D412B" xmlns:ns3="aa377506-530f-4d38-a904-aae4766f8a34" xmlns:ns4="c3523a0f-ac6d-4565-a766-e48f96ee1a21" xmlns:ns5="30025719-f17f-4aad-9c81-80a3a08d412b" targetNamespace="http://schemas.microsoft.com/office/2006/metadata/properties" ma:root="true" ma:fieldsID="a01cbb5df0b415e5268576359448d90a" ns2:_="" ns3:_="" ns4:_="" ns5:_="">
    <xsd:import namespace="30025719-F17F-4AAD-9C81-80A3A08D412B"/>
    <xsd:import namespace="aa377506-530f-4d38-a904-aae4766f8a34"/>
    <xsd:import namespace="c3523a0f-ac6d-4565-a766-e48f96ee1a21"/>
    <xsd:import namespace="30025719-f17f-4aad-9c81-80a3a08d412b"/>
    <xsd:element name="properties">
      <xsd:complexType>
        <xsd:sequence>
          <xsd:element name="documentManagement">
            <xsd:complexType>
              <xsd:all>
                <xsd:element ref="ns2:Region" minOccurs="0"/>
                <xsd:element ref="ns2:Solution" minOccurs="0"/>
                <xsd:element ref="ns2:SAP_x0020_Activate_x0020_Phase" minOccurs="0"/>
                <xsd:element ref="ns2:SAP_x0020_Activate_x0020_Workstream" minOccurs="0"/>
                <xsd:element ref="ns2:MediaServiceMetadata" minOccurs="0"/>
                <xsd:element ref="ns2:MediaServiceFastMetadata" minOccurs="0"/>
                <xsd:element ref="ns2:DeploymentStartDate" minOccurs="0"/>
                <xsd:element ref="ns2:CustomTag" minOccurs="0"/>
                <xsd:element ref="ns3:SharedWithUsers" minOccurs="0"/>
                <xsd:element ref="ns4:SharedWithDetails" minOccurs="0"/>
                <xsd:element ref="ns5:MediaServiceObjectDetectorVersions" minOccurs="0"/>
                <xsd:element ref="ns5:lcf76f155ced4ddcb4097134ff3c332f" minOccurs="0"/>
                <xsd:element ref="ns3:TaxCatchAll" minOccurs="0"/>
                <xsd:element ref="ns5:MediaServiceOCR" minOccurs="0"/>
                <xsd:element ref="ns5:MediaServiceGenerationTime" minOccurs="0"/>
                <xsd:element ref="ns5:MediaServiceEventHashCode" minOccurs="0"/>
                <xsd:element ref="ns5: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025719-F17F-4AAD-9C81-80A3A08D412B" elementFormDefault="qualified">
    <xsd:import namespace="http://schemas.microsoft.com/office/2006/documentManagement/types"/>
    <xsd:import namespace="http://schemas.microsoft.com/office/infopath/2007/PartnerControls"/>
    <xsd:element name="Region" ma:index="8" nillable="true" ma:displayName="Region" ma:internalName="Region">
      <xsd:complexType>
        <xsd:complexContent>
          <xsd:extension base="dms:MultiChoice">
            <xsd:sequence>
              <xsd:element name="Value" maxOccurs="unbounded" minOccurs="0" nillable="true">
                <xsd:simpleType>
                  <xsd:restriction base="dms:Choice">
                    <xsd:enumeration value="NA"/>
                    <xsd:enumeration value="EMEA/MEE"/>
                    <xsd:enumeration value="AFRICA"/>
                    <xsd:enumeration value="MENA"/>
                    <xsd:enumeration value="BRAZIL"/>
                    <xsd:enumeration value="LATAM"/>
                    <xsd:enumeration value="ANZ"/>
                    <xsd:enumeration value="JAPAN"/>
                    <xsd:enumeration value="KOREA"/>
                    <xsd:enumeration value="SE ASIA"/>
                    <xsd:enumeration value="CHINA"/>
                    <xsd:enumeration value="INDIA"/>
                  </xsd:restriction>
                </xsd:simpleType>
              </xsd:element>
            </xsd:sequence>
          </xsd:extension>
        </xsd:complexContent>
      </xsd:complexType>
    </xsd:element>
    <xsd:element name="Solution" ma:index="9" nillable="true" ma:displayName="Solution" ma:internalName="Solution">
      <xsd:complexType>
        <xsd:complexContent>
          <xsd:extension base="dms:MultiChoice">
            <xsd:sequence>
              <xsd:element name="Value" maxOccurs="unbounded" minOccurs="0" nillable="true">
                <xsd:simpleType>
                  <xsd:restriction base="dms:Choice">
                    <xsd:enumeration value="Procurement"/>
                    <xsd:enumeration value="Strategic Sourcing"/>
                    <xsd:enumeration value="Spend Analysis"/>
                    <xsd:enumeration value="Network Enablement"/>
                    <xsd:enumeration value="Supply Chain Collaboration"/>
                    <xsd:enumeration value="Payables"/>
                    <xsd:enumeration value="Invoice Conversion Services"/>
                    <xsd:enumeration value="Supplier Management"/>
                  </xsd:restriction>
                </xsd:simpleType>
              </xsd:element>
            </xsd:sequence>
          </xsd:extension>
        </xsd:complexContent>
      </xsd:complexType>
    </xsd:element>
    <xsd:element name="SAP_x0020_Activate_x0020_Phase" ma:index="10" nillable="true" ma:displayName="SAP Activate Phase" ma:internalName="SAP_x0020_Activate_x0020_Phase">
      <xsd:complexType>
        <xsd:complexContent>
          <xsd:extension base="dms:MultiChoice">
            <xsd:sequence>
              <xsd:element name="Value" maxOccurs="unbounded" minOccurs="0" nillable="true">
                <xsd:simpleType>
                  <xsd:restriction base="dms:Choice">
                    <xsd:enumeration value="Prepare"/>
                    <xsd:enumeration value="Explore"/>
                    <xsd:enumeration value="Realize"/>
                    <xsd:enumeration value="Deploy"/>
                    <xsd:enumeration value="Run"/>
                  </xsd:restriction>
                </xsd:simpleType>
              </xsd:element>
            </xsd:sequence>
          </xsd:extension>
        </xsd:complexContent>
      </xsd:complexType>
    </xsd:element>
    <xsd:element name="SAP_x0020_Activate_x0020_Workstream" ma:index="11" nillable="true" ma:displayName="SAP Activate Workstream" ma:internalName="SAP_x0020_Activate_x0020_Workstream">
      <xsd:complexType>
        <xsd:complexContent>
          <xsd:extension base="dms:MultiChoice">
            <xsd:sequence>
              <xsd:element name="Value" maxOccurs="unbounded" minOccurs="0" nillable="true">
                <xsd:simpleType>
                  <xsd:restriction base="dms:Choice">
                    <xsd:enumeration value="Project Management"/>
                    <xsd:enumeration value="Application: Solution Adoption"/>
                    <xsd:enumeration value="Application: Customer Team Enablement"/>
                    <xsd:enumeration value="Application: Design and Configuration"/>
                    <xsd:enumeration value="Application: Integration"/>
                    <xsd:enumeration value="Application: Testing"/>
                    <xsd:enumeration value="Custom Code Extensions"/>
                    <xsd:enumeration value="Technical Architecture and Infrastructure"/>
                    <xsd:enumeration value="System Data Migration"/>
                    <xsd:enumeration value="Transition to Operations"/>
                  </xsd:restriction>
                </xsd:simpleType>
              </xsd:element>
            </xsd:sequence>
          </xsd:extension>
        </xsd:complexContent>
      </xsd:complex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DeploymentStartDate" ma:index="14" nillable="true" ma:displayName="Deployment Start Date" ma:format="DateOnly" ma:indexed="true" ma:internalName="DeploymentStartDate">
      <xsd:simpleType>
        <xsd:restriction base="dms:DateTime"/>
      </xsd:simpleType>
    </xsd:element>
    <xsd:element name="CustomTag" ma:index="15" nillable="true" ma:displayName="Custom Tag" ma:indexed="true" ma:internalName="CustomTag">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a377506-530f-4d38-a904-aae4766f8a3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TaxCatchAll" ma:index="21" nillable="true" ma:displayName="Taxonomy Catch All Column" ma:hidden="true" ma:list="{4189f530-89e4-4197-9ec2-54ee8f4a62cf}" ma:internalName="TaxCatchAll" ma:showField="CatchAllData" ma:web="aa377506-530f-4d38-a904-aae4766f8a3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c3523a0f-ac6d-4565-a766-e48f96ee1a21" elementFormDefault="qualified">
    <xsd:import namespace="http://schemas.microsoft.com/office/2006/documentManagement/types"/>
    <xsd:import namespace="http://schemas.microsoft.com/office/infopath/2007/PartnerControls"/>
    <xsd:element name="SharedWithDetails" ma:index="17"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0025719-f17f-4aad-9c81-80a3a08d412b" elementFormDefault="qualified">
    <xsd:import namespace="http://schemas.microsoft.com/office/2006/documentManagement/types"/>
    <xsd:import namespace="http://schemas.microsoft.com/office/infopath/2007/PartnerControls"/>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c7b3fb9d-ee0a-40a8-bd42-4026b75186d8"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GenerationTime" ma:index="23" nillable="true" ma:displayName="MediaServiceGenerationTime" ma:hidden="true" ma:internalName="MediaServiceGenerationTime" ma:readOnly="true">
      <xsd:simpleType>
        <xsd:restriction base="dms:Text"/>
      </xsd:simpleType>
    </xsd:element>
    <xsd:element name="MediaServiceEventHashCode" ma:index="24" nillable="true" ma:displayName="MediaServiceEventHashCode" ma:hidden="true" ma:internalName="MediaServiceEventHashCode"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BB605F-A1BE-4413-97EA-CAE336E17BA5}">
  <ds:schemaRefs>
    <ds:schemaRef ds:uri="http://schemas.microsoft.com/office/2006/metadata/properties"/>
    <ds:schemaRef ds:uri="http://purl.org/dc/dcmitype/"/>
    <ds:schemaRef ds:uri="20a98044-2581-439e-bd45-fea6bae7c17c"/>
    <ds:schemaRef ds:uri="http://purl.org/dc/terms/"/>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http://www.w3.org/XML/1998/namespace"/>
    <ds:schemaRef ds:uri="aa377506-530f-4d38-a904-aae4766f8a34"/>
    <ds:schemaRef ds:uri="30025719-F17F-4AAD-9C81-80A3A08D412B"/>
    <ds:schemaRef ds:uri="30025719-f17f-4aad-9c81-80a3a08d412b"/>
  </ds:schemaRefs>
</ds:datastoreItem>
</file>

<file path=customXml/itemProps2.xml><?xml version="1.0" encoding="utf-8"?>
<ds:datastoreItem xmlns:ds="http://schemas.openxmlformats.org/officeDocument/2006/customXml" ds:itemID="{C3721412-42A4-4D78-8A33-64D152C8BBDB}">
  <ds:schemaRefs>
    <ds:schemaRef ds:uri="http://schemas.microsoft.com/sharepoint/v3/contenttype/forms"/>
  </ds:schemaRefs>
</ds:datastoreItem>
</file>

<file path=customXml/itemProps3.xml><?xml version="1.0" encoding="utf-8"?>
<ds:datastoreItem xmlns:ds="http://schemas.openxmlformats.org/officeDocument/2006/customXml" ds:itemID="{27E70305-8C7B-4DB4-B570-CD845B45DA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025719-F17F-4AAD-9C81-80A3A08D412B"/>
    <ds:schemaRef ds:uri="aa377506-530f-4d38-a904-aae4766f8a34"/>
    <ds:schemaRef ds:uri="c3523a0f-ac6d-4565-a766-e48f96ee1a21"/>
    <ds:schemaRef ds:uri="30025719-f17f-4aad-9c81-80a3a08d412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SAP_Ariba_2020_16x9_white (3)</Template>
  <TotalTime>7115</TotalTime>
  <Words>2265</Words>
  <Application>Microsoft Office PowerPoint</Application>
  <PresentationFormat>Custom</PresentationFormat>
  <Paragraphs>314</Paragraphs>
  <Slides>34</Slides>
  <Notes>27</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34</vt:i4>
      </vt:variant>
    </vt:vector>
  </HeadingPairs>
  <TitlesOfParts>
    <vt:vector size="42" baseType="lpstr">
      <vt:lpstr>Arial</vt:lpstr>
      <vt:lpstr>Arial Unicode MS</vt:lpstr>
      <vt:lpstr>Courier New</vt:lpstr>
      <vt:lpstr>Symbol</vt:lpstr>
      <vt:lpstr>wingdings</vt:lpstr>
      <vt:lpstr>wingdings</vt:lpstr>
      <vt:lpstr>SAP Ariba 2020 16x9 white</vt:lpstr>
      <vt:lpstr>SAP Ariba 2020 16x9 blue</vt:lpstr>
      <vt:lpstr>Understanding, Creating and Publishing PunchOut® Catalogs</vt:lpstr>
      <vt:lpstr>Agenda</vt:lpstr>
      <vt:lpstr>Uploading and Publishing PunchOut Catalogs</vt:lpstr>
      <vt:lpstr>Uploading and Publishing PunchOut Catalogs</vt:lpstr>
      <vt:lpstr>Uploading and Publishing PunchOut Catalogs</vt:lpstr>
      <vt:lpstr>Uploading and Publishing PunchOut Catalogs</vt:lpstr>
      <vt:lpstr>Uploading and Publishing PunchOut Catalogs</vt:lpstr>
      <vt:lpstr>Uploading and Publishing PunchOut Catalogs</vt:lpstr>
      <vt:lpstr>Uploading and Publishing PunchOut Catalogs</vt:lpstr>
      <vt:lpstr>Uploading and Publishing PunchOut Catalogs</vt:lpstr>
      <vt:lpstr>Uploading and Publishing PunchOut Catalogs</vt:lpstr>
      <vt:lpstr>Uploading and Publishing PunchOut Catalogs</vt:lpstr>
      <vt:lpstr>Uploading and Publishing PunchOut Catalogs</vt:lpstr>
      <vt:lpstr>Uploading and Publishing PunchOut Catalogs</vt:lpstr>
      <vt:lpstr>Uploading and Publishing PunchOut Catalogs</vt:lpstr>
      <vt:lpstr>Replacing Existing Catalogs</vt:lpstr>
      <vt:lpstr>Replacing Existing PunchOut Catalogs</vt:lpstr>
      <vt:lpstr>Replacing Existing PunchOut Catalogs</vt:lpstr>
      <vt:lpstr>Replacing Existing PunchOut Catalogs</vt:lpstr>
      <vt:lpstr>Replacing Existing PunchOut Catalogs</vt:lpstr>
      <vt:lpstr>Replacing Existing PunchOut Catalogs</vt:lpstr>
      <vt:lpstr>Replacing Existing PunchOut Catalogs</vt:lpstr>
      <vt:lpstr>Replacing Existing PunchOut Catalogs</vt:lpstr>
      <vt:lpstr>Replacing Existing PunchOut Catalogs</vt:lpstr>
      <vt:lpstr>Appendix</vt:lpstr>
      <vt:lpstr>Creating a CIF from an Excel Catalog File</vt:lpstr>
      <vt:lpstr>Creating a CIF from an Excel File</vt:lpstr>
      <vt:lpstr>Creating a CIF from an Excel File</vt:lpstr>
      <vt:lpstr>Creating a CIF from an Excel File</vt:lpstr>
      <vt:lpstr>Creating a CIF from an Excel File</vt:lpstr>
      <vt:lpstr>Creating a CIF from an Excel File</vt:lpstr>
      <vt:lpstr>Creating a CIF from an Excel File</vt:lpstr>
      <vt:lpstr>Creating a CIF from an Excel File</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Goes Here and Here and Here</dc:title>
  <dc:subject/>
  <dc:creator>Menegazzi, Mike</dc:creator>
  <cp:keywords>2020/16:9/white</cp:keywords>
  <dc:description/>
  <cp:lastModifiedBy>Gomez, Gustavo (external - Service)</cp:lastModifiedBy>
  <cp:revision>41</cp:revision>
  <dcterms:created xsi:type="dcterms:W3CDTF">2020-02-17T22:48:48Z</dcterms:created>
  <dcterms:modified xsi:type="dcterms:W3CDTF">2024-11-07T13:31:36Z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ContentTypeId">
    <vt:lpwstr>0x0101001FE99938AEDA0A43A31F14878A11E9E0</vt:lpwstr>
  </property>
  <property fmtid="{D5CDD505-2E9C-101B-9397-08002B2CF9AE}" pid="4" name="MediaServiceImageTags">
    <vt:lpwstr/>
  </property>
</Properties>
</file>