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82" r:id="rId1"/>
    <p:sldMasterId id="2147483660" r:id="rId2"/>
    <p:sldMasterId id="2147483712" r:id="rId3"/>
  </p:sldMasterIdLst>
  <p:notesMasterIdLst>
    <p:notesMasterId r:id="rId39"/>
  </p:notesMasterIdLst>
  <p:sldIdLst>
    <p:sldId id="359" r:id="rId4"/>
    <p:sldId id="296" r:id="rId5"/>
    <p:sldId id="297" r:id="rId6"/>
    <p:sldId id="298" r:id="rId7"/>
    <p:sldId id="324" r:id="rId8"/>
    <p:sldId id="325" r:id="rId9"/>
    <p:sldId id="329" r:id="rId10"/>
    <p:sldId id="312" r:id="rId11"/>
    <p:sldId id="330" r:id="rId12"/>
    <p:sldId id="331" r:id="rId13"/>
    <p:sldId id="332" r:id="rId14"/>
    <p:sldId id="333" r:id="rId15"/>
    <p:sldId id="334" r:id="rId16"/>
    <p:sldId id="355" r:id="rId17"/>
    <p:sldId id="356" r:id="rId18"/>
    <p:sldId id="358" r:id="rId19"/>
    <p:sldId id="336" r:id="rId20"/>
    <p:sldId id="337" r:id="rId21"/>
    <p:sldId id="338" r:id="rId22"/>
    <p:sldId id="339" r:id="rId23"/>
    <p:sldId id="340" r:id="rId24"/>
    <p:sldId id="341" r:id="rId25"/>
    <p:sldId id="342" r:id="rId26"/>
    <p:sldId id="343" r:id="rId27"/>
    <p:sldId id="344" r:id="rId28"/>
    <p:sldId id="345" r:id="rId29"/>
    <p:sldId id="346" r:id="rId30"/>
    <p:sldId id="347" r:id="rId31"/>
    <p:sldId id="348" r:id="rId32"/>
    <p:sldId id="363" r:id="rId33"/>
    <p:sldId id="350" r:id="rId34"/>
    <p:sldId id="351" r:id="rId35"/>
    <p:sldId id="352" r:id="rId36"/>
    <p:sldId id="353" r:id="rId37"/>
    <p:sldId id="328" r:id="rId38"/>
  </p:sldIdLst>
  <p:sldSz cx="9144000" cy="6858000" type="screen4x3"/>
  <p:notesSz cx="6858000" cy="9144000"/>
  <p:embeddedFontLst>
    <p:embeddedFont>
      <p:font typeface="Franklin Gothic Book" panose="020B0503020102020204" pitchFamily="34" charset="0"/>
      <p:regular r:id="rId40"/>
      <p:italic r:id="rId41"/>
    </p:embeddedFont>
    <p:embeddedFont>
      <p:font typeface="Arial Black" panose="020B0A04020102020204" pitchFamily="34" charset="0"/>
      <p:bold r:id="rId42"/>
    </p:embeddedFont>
    <p:embeddedFont>
      <p:font typeface="Arial Narrow" panose="020B0606020202030204" pitchFamily="34" charset="0"/>
      <p:regular r:id="rId43"/>
      <p:bold r:id="rId44"/>
      <p:italic r:id="rId45"/>
      <p:boldItalic r:id="rId46"/>
    </p:embeddedFont>
    <p:embeddedFont>
      <p:font typeface="Arial Unicode MS" panose="020B0604020202020204" pitchFamily="34" charset="-128"/>
      <p:regular r:id="rId47"/>
    </p:embeddedFont>
    <p:embeddedFont>
      <p:font typeface="Franklin Gothic Medium Cond" panose="020B0606030402020204" pitchFamily="34" charset="0"/>
      <p:regular r:id="rId48"/>
    </p:embeddedFont>
    <p:embeddedFont>
      <p:font typeface="Franklin Gothic Medium" panose="020B0603020102020204" pitchFamily="34" charset="0"/>
      <p:regular r:id="rId49"/>
      <p:italic r:id="rId50"/>
    </p:embeddedFont>
    <p:embeddedFont>
      <p:font typeface="MS PGothic" panose="020B0604020202020204" charset="-128"/>
      <p:regular r:id="rId51"/>
    </p:embeddedFont>
    <p:embeddedFont>
      <p:font typeface="Franklin Gothic Demi Cond" panose="020B0706030402020204" pitchFamily="34" charset="0"/>
      <p:regular r:id="rId52"/>
    </p:embeddedFont>
    <p:embeddedFont>
      <p:font typeface="Franklin Gothic Demi" panose="020B0703020102020204" pitchFamily="34" charset="0"/>
      <p:regular r:id="rId53"/>
      <p:italic r:id="rId54"/>
    </p:embeddedFont>
  </p:embeddedFontLst>
  <p:custDataLst>
    <p:tags r:id="rId55"/>
  </p:custDataLst>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3888">
          <p15:clr>
            <a:srgbClr val="A4A3A4"/>
          </p15:clr>
        </p15:guide>
        <p15:guide id="3" orient="horz" pos="960">
          <p15:clr>
            <a:srgbClr val="A4A3A4"/>
          </p15:clr>
        </p15:guide>
        <p15:guide id="4" orient="horz" pos="518">
          <p15:clr>
            <a:srgbClr val="A4A3A4"/>
          </p15:clr>
        </p15:guide>
        <p15:guide id="5" pos="5551">
          <p15:clr>
            <a:srgbClr val="A4A3A4"/>
          </p15:clr>
        </p15:guide>
        <p15:guide id="6" pos="198">
          <p15:clr>
            <a:srgbClr val="A4A3A4"/>
          </p15:clr>
        </p15:guide>
        <p15:guide id="7" pos="36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DD5"/>
    <a:srgbClr val="262673"/>
    <a:srgbClr val="7F7F7F"/>
    <a:srgbClr val="66CCFF"/>
    <a:srgbClr val="B2B2B2"/>
    <a:srgbClr val="C0C0C0"/>
    <a:srgbClr val="00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529" autoAdjust="0"/>
    <p:restoredTop sz="94654" autoAdjust="0"/>
  </p:normalViewPr>
  <p:slideViewPr>
    <p:cSldViewPr snapToGrid="0">
      <p:cViewPr varScale="1">
        <p:scale>
          <a:sx n="75" d="100"/>
          <a:sy n="75" d="100"/>
        </p:scale>
        <p:origin x="1524" y="72"/>
      </p:cViewPr>
      <p:guideLst>
        <p:guide orient="horz" pos="2160"/>
        <p:guide orient="horz" pos="3888"/>
        <p:guide orient="horz" pos="960"/>
        <p:guide orient="horz" pos="518"/>
        <p:guide pos="5551"/>
        <p:guide pos="198"/>
        <p:guide pos="362"/>
      </p:guideLst>
    </p:cSldViewPr>
  </p:slid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font" Target="fonts/font11.fntdata"/><Relationship Id="rId55" Type="http://schemas.openxmlformats.org/officeDocument/2006/relationships/tags" Target="tags/tag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7.fntdata"/><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font" Target="fonts/font2.fntdata"/><Relationship Id="rId54"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font" Target="fonts/font1.fntdata"/><Relationship Id="rId45" Type="http://schemas.openxmlformats.org/officeDocument/2006/relationships/font" Target="fonts/font6.fntdata"/><Relationship Id="rId53" Type="http://schemas.openxmlformats.org/officeDocument/2006/relationships/font" Target="fonts/font14.fntdata"/><Relationship Id="rId58"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10.fntdata"/><Relationship Id="rId57"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5.fntdata"/><Relationship Id="rId52" Type="http://schemas.openxmlformats.org/officeDocument/2006/relationships/font" Target="fonts/font13.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font" Target="fonts/font4.fntdata"/><Relationship Id="rId48" Type="http://schemas.openxmlformats.org/officeDocument/2006/relationships/font" Target="fonts/font9.fntdata"/><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font" Target="fonts/font12.fntdata"/><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614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EEB53E66-CA09-4306-A2ED-94C6F7DB3B54}" type="slidenum">
              <a:rPr lang="en-US"/>
              <a:pPr/>
              <a:t>‹#›</a:t>
            </a:fld>
            <a:endParaRPr lang="en-US"/>
          </a:p>
        </p:txBody>
      </p:sp>
    </p:spTree>
    <p:extLst>
      <p:ext uri="{BB962C8B-B14F-4D97-AF65-F5344CB8AC3E}">
        <p14:creationId xmlns:p14="http://schemas.microsoft.com/office/powerpoint/2010/main" val="37995104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D8C2C35-2B8A-446E-BEC0-FD36716C29AC}" type="slidenum">
              <a:rPr lang="en-US" smtClean="0"/>
              <a:pPr/>
              <a:t>1</a:t>
            </a:fld>
            <a:endParaRPr lang="en-US" dirty="0"/>
          </a:p>
        </p:txBody>
      </p:sp>
    </p:spTree>
    <p:extLst>
      <p:ext uri="{BB962C8B-B14F-4D97-AF65-F5344CB8AC3E}">
        <p14:creationId xmlns:p14="http://schemas.microsoft.com/office/powerpoint/2010/main" val="31194535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4</a:t>
            </a:fld>
            <a:endParaRPr lang="en-US"/>
          </a:p>
        </p:txBody>
      </p:sp>
    </p:spTree>
    <p:extLst>
      <p:ext uri="{BB962C8B-B14F-4D97-AF65-F5344CB8AC3E}">
        <p14:creationId xmlns:p14="http://schemas.microsoft.com/office/powerpoint/2010/main" val="27259389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5</a:t>
            </a:fld>
            <a:endParaRPr lang="en-US"/>
          </a:p>
        </p:txBody>
      </p:sp>
    </p:spTree>
    <p:extLst>
      <p:ext uri="{BB962C8B-B14F-4D97-AF65-F5344CB8AC3E}">
        <p14:creationId xmlns:p14="http://schemas.microsoft.com/office/powerpoint/2010/main" val="8090642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6</a:t>
            </a:fld>
            <a:endParaRPr lang="en-US"/>
          </a:p>
        </p:txBody>
      </p:sp>
    </p:spTree>
    <p:extLst>
      <p:ext uri="{BB962C8B-B14F-4D97-AF65-F5344CB8AC3E}">
        <p14:creationId xmlns:p14="http://schemas.microsoft.com/office/powerpoint/2010/main" val="8090642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8</a:t>
            </a:fld>
            <a:endParaRPr lang="en-US"/>
          </a:p>
        </p:txBody>
      </p:sp>
    </p:spTree>
    <p:extLst>
      <p:ext uri="{BB962C8B-B14F-4D97-AF65-F5344CB8AC3E}">
        <p14:creationId xmlns:p14="http://schemas.microsoft.com/office/powerpoint/2010/main" val="8090642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9</a:t>
            </a:fld>
            <a:endParaRPr lang="en-US"/>
          </a:p>
        </p:txBody>
      </p:sp>
    </p:spTree>
    <p:extLst>
      <p:ext uri="{BB962C8B-B14F-4D97-AF65-F5344CB8AC3E}">
        <p14:creationId xmlns:p14="http://schemas.microsoft.com/office/powerpoint/2010/main" val="8090642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10</a:t>
            </a:fld>
            <a:endParaRPr lang="en-US"/>
          </a:p>
        </p:txBody>
      </p:sp>
    </p:spTree>
    <p:extLst>
      <p:ext uri="{BB962C8B-B14F-4D97-AF65-F5344CB8AC3E}">
        <p14:creationId xmlns:p14="http://schemas.microsoft.com/office/powerpoint/2010/main" val="8090642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11</a:t>
            </a:fld>
            <a:endParaRPr lang="en-US"/>
          </a:p>
        </p:txBody>
      </p:sp>
    </p:spTree>
    <p:extLst>
      <p:ext uri="{BB962C8B-B14F-4D97-AF65-F5344CB8AC3E}">
        <p14:creationId xmlns:p14="http://schemas.microsoft.com/office/powerpoint/2010/main" val="8090642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12</a:t>
            </a:fld>
            <a:endParaRPr lang="en-US"/>
          </a:p>
        </p:txBody>
      </p:sp>
    </p:spTree>
    <p:extLst>
      <p:ext uri="{BB962C8B-B14F-4D97-AF65-F5344CB8AC3E}">
        <p14:creationId xmlns:p14="http://schemas.microsoft.com/office/powerpoint/2010/main" val="8090642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13</a:t>
            </a:fld>
            <a:endParaRPr lang="en-US"/>
          </a:p>
        </p:txBody>
      </p:sp>
    </p:spTree>
    <p:extLst>
      <p:ext uri="{BB962C8B-B14F-4D97-AF65-F5344CB8AC3E}">
        <p14:creationId xmlns:p14="http://schemas.microsoft.com/office/powerpoint/2010/main" val="8090642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14</a:t>
            </a:fld>
            <a:endParaRPr lang="en-US"/>
          </a:p>
        </p:txBody>
      </p:sp>
    </p:spTree>
    <p:extLst>
      <p:ext uri="{BB962C8B-B14F-4D97-AF65-F5344CB8AC3E}">
        <p14:creationId xmlns:p14="http://schemas.microsoft.com/office/powerpoint/2010/main" val="32845234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17</a:t>
            </a:fld>
            <a:endParaRPr lang="en-US"/>
          </a:p>
        </p:txBody>
      </p:sp>
    </p:spTree>
    <p:extLst>
      <p:ext uri="{BB962C8B-B14F-4D97-AF65-F5344CB8AC3E}">
        <p14:creationId xmlns:p14="http://schemas.microsoft.com/office/powerpoint/2010/main" val="8090642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8090642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19</a:t>
            </a:fld>
            <a:endParaRPr lang="en-US"/>
          </a:p>
        </p:txBody>
      </p:sp>
    </p:spTree>
    <p:extLst>
      <p:ext uri="{BB962C8B-B14F-4D97-AF65-F5344CB8AC3E}">
        <p14:creationId xmlns:p14="http://schemas.microsoft.com/office/powerpoint/2010/main" val="8090642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MX"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35</a:t>
            </a:fld>
            <a:endParaRPr lang="en-US"/>
          </a:p>
        </p:txBody>
      </p:sp>
    </p:spTree>
    <p:extLst>
      <p:ext uri="{BB962C8B-B14F-4D97-AF65-F5344CB8AC3E}">
        <p14:creationId xmlns:p14="http://schemas.microsoft.com/office/powerpoint/2010/main" val="20722800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hyperlink" Target="http://www.sap.com/corporate-en/legal/copyright/index.epx" TargetMode="External"/><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hyperlink" Target="http://www.sap.com/corporate-en/legal/copyright/index.epx" TargetMode="External"/><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hyperlink" Target="http://www.sap.com/corporate-en/legal/copyright/index.epx" TargetMode="External"/><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2" Type="http://schemas.openxmlformats.org/officeDocument/2006/relationships/hyperlink" Target="http://www.sap.com/corporate-en/legal/copyright/index.epx" TargetMode="External"/><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with picture - short">
    <p:spTree>
      <p:nvGrpSpPr>
        <p:cNvPr id="1" name=""/>
        <p:cNvGrpSpPr/>
        <p:nvPr/>
      </p:nvGrpSpPr>
      <p:grpSpPr>
        <a:xfrm>
          <a:off x="0" y="0"/>
          <a:ext cx="0" cy="0"/>
          <a:chOff x="0" y="0"/>
          <a:chExt cx="0" cy="0"/>
        </a:xfrm>
      </p:grpSpPr>
      <p:sp>
        <p:nvSpPr>
          <p:cNvPr id="3" name="Rectangle 2"/>
          <p:cNvSpPr/>
          <p:nvPr userDrawn="1"/>
        </p:nvSpPr>
        <p:spPr bwMode="gray">
          <a:xfrm>
            <a:off x="324000" y="-1"/>
            <a:ext cx="8496000" cy="2143126"/>
          </a:xfrm>
          <a:prstGeom prst="rect">
            <a:avLst/>
          </a:prstGeom>
          <a:solidFill>
            <a:schemeClr val="bg1">
              <a:alpha val="75000"/>
            </a:schemeClr>
          </a:solidFill>
          <a:ln w="635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b="0" i="0" u="none" strike="noStrike" kern="0" cap="none" spc="0" normalizeH="0" baseline="0" noProof="0" dirty="0" smtClean="0">
              <a:ln>
                <a:noFill/>
              </a:ln>
              <a:effectLst/>
              <a:uLnTx/>
              <a:uFillTx/>
              <a:ea typeface="Arial Unicode MS" pitchFamily="34" charset="-128"/>
              <a:cs typeface="Arial Unicode MS" pitchFamily="34" charset="-128"/>
            </a:endParaRPr>
          </a:p>
        </p:txBody>
      </p:sp>
      <p:sp>
        <p:nvSpPr>
          <p:cNvPr id="2" name="Title 1"/>
          <p:cNvSpPr>
            <a:spLocks noGrp="1"/>
          </p:cNvSpPr>
          <p:nvPr>
            <p:ph type="title" hasCustomPrompt="1"/>
          </p:nvPr>
        </p:nvSpPr>
        <p:spPr>
          <a:xfrm>
            <a:off x="414000" y="324000"/>
            <a:ext cx="8280000" cy="738000"/>
          </a:xfrm>
        </p:spPr>
        <p:txBody>
          <a:bodyPr anchor="t" anchorCtr="0">
            <a:noAutofit/>
          </a:bodyPr>
          <a:lstStyle>
            <a:lvl1pPr>
              <a:defRPr sz="4800">
                <a:solidFill>
                  <a:schemeClr val="tx1"/>
                </a:solidFill>
              </a:defRPr>
            </a:lvl1pPr>
          </a:lstStyle>
          <a:p>
            <a:r>
              <a:rPr lang="en-US" dirty="0" smtClean="0"/>
              <a:t>Short Presentation Title</a:t>
            </a:r>
            <a:endParaRPr lang="en-US" dirty="0"/>
          </a:p>
        </p:txBody>
      </p:sp>
      <p:sp>
        <p:nvSpPr>
          <p:cNvPr id="5" name="Rectangle 4"/>
          <p:cNvSpPr/>
          <p:nvPr userDrawn="1"/>
        </p:nvSpPr>
        <p:spPr bwMode="gray">
          <a:xfrm>
            <a:off x="324000" y="0"/>
            <a:ext cx="8496000" cy="162000"/>
          </a:xfrm>
          <a:prstGeom prst="rect">
            <a:avLst/>
          </a:prstGeom>
          <a:solidFill>
            <a:schemeClr val="accent1"/>
          </a:solidFill>
          <a:ln w="9525"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600" b="0" i="0" u="none" strike="noStrike" kern="0" cap="none" spc="0" normalizeH="0" baseline="0" noProof="0" dirty="0" err="1" smtClean="0">
              <a:ln>
                <a:noFill/>
              </a:ln>
              <a:effectLst/>
              <a:uLnTx/>
              <a:uFillTx/>
              <a:ea typeface="Arial Unicode MS" pitchFamily="34" charset="-128"/>
              <a:cs typeface="Arial Unicode MS" pitchFamily="34" charset="-128"/>
            </a:endParaRPr>
          </a:p>
        </p:txBody>
      </p:sp>
      <p:sp>
        <p:nvSpPr>
          <p:cNvPr id="6" name="Subtitle 2"/>
          <p:cNvSpPr>
            <a:spLocks noGrp="1"/>
          </p:cNvSpPr>
          <p:nvPr>
            <p:ph type="subTitle" idx="1" hasCustomPrompt="1"/>
          </p:nvPr>
        </p:nvSpPr>
        <p:spPr bwMode="gray">
          <a:xfrm>
            <a:off x="414000" y="1499870"/>
            <a:ext cx="6840000" cy="492443"/>
          </a:xfrm>
        </p:spPr>
        <p:txBody>
          <a:bodyPr anchor="t" anchorCtr="0">
            <a:noAutofit/>
          </a:bodyPr>
          <a:lstStyle>
            <a:lvl1pPr marL="0" marR="0" indent="0" algn="l" defTabSz="914400" rtl="0" eaLnBrk="1" fontAlgn="auto" latinLnBrk="0" hangingPunct="1">
              <a:lnSpc>
                <a:spcPct val="100000"/>
              </a:lnSpc>
              <a:spcBef>
                <a:spcPts val="0"/>
              </a:spcBef>
              <a:spcAft>
                <a:spcPts val="0"/>
              </a:spcAft>
              <a:buClr>
                <a:schemeClr val="accent1"/>
              </a:buClr>
              <a:buSzPct val="80000"/>
              <a:buFontTx/>
              <a:buNone/>
              <a:tabLst/>
              <a:defRPr sz="1600" b="0">
                <a:solidFill>
                  <a:sysClr val="windowText" lastClr="000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Speaker’s Name/Department (delete if not needed)</a:t>
            </a:r>
            <a:br>
              <a:rPr lang="en-US" dirty="0" smtClean="0"/>
            </a:br>
            <a:r>
              <a:rPr lang="en-US" dirty="0" smtClean="0"/>
              <a:t>Month 00, 2013</a:t>
            </a:r>
          </a:p>
        </p:txBody>
      </p:sp>
    </p:spTree>
    <p:extLst>
      <p:ext uri="{BB962C8B-B14F-4D97-AF65-F5344CB8AC3E}">
        <p14:creationId xmlns:p14="http://schemas.microsoft.com/office/powerpoint/2010/main" val="2138076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with picture - two lines">
    <p:spTree>
      <p:nvGrpSpPr>
        <p:cNvPr id="1" name=""/>
        <p:cNvGrpSpPr/>
        <p:nvPr/>
      </p:nvGrpSpPr>
      <p:grpSpPr>
        <a:xfrm>
          <a:off x="0" y="0"/>
          <a:ext cx="0" cy="0"/>
          <a:chOff x="0" y="0"/>
          <a:chExt cx="0" cy="0"/>
        </a:xfrm>
      </p:grpSpPr>
      <p:sp>
        <p:nvSpPr>
          <p:cNvPr id="3" name="Rectangle 2"/>
          <p:cNvSpPr/>
          <p:nvPr userDrawn="1"/>
        </p:nvSpPr>
        <p:spPr bwMode="gray">
          <a:xfrm>
            <a:off x="324000" y="-1"/>
            <a:ext cx="8496000" cy="2143126"/>
          </a:xfrm>
          <a:prstGeom prst="rect">
            <a:avLst/>
          </a:prstGeom>
          <a:solidFill>
            <a:schemeClr val="bg1">
              <a:alpha val="75000"/>
            </a:schemeClr>
          </a:solidFill>
          <a:ln w="635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b="0" i="0" u="none" strike="noStrike" kern="0" cap="none" spc="0" normalizeH="0" baseline="0" noProof="0" dirty="0" smtClean="0">
              <a:ln>
                <a:noFill/>
              </a:ln>
              <a:effectLst/>
              <a:uLnTx/>
              <a:uFillTx/>
              <a:ea typeface="Arial Unicode MS" pitchFamily="34" charset="-128"/>
              <a:cs typeface="Arial Unicode MS" pitchFamily="34" charset="-128"/>
            </a:endParaRPr>
          </a:p>
        </p:txBody>
      </p:sp>
      <p:sp>
        <p:nvSpPr>
          <p:cNvPr id="5" name="Rectangle 4"/>
          <p:cNvSpPr/>
          <p:nvPr userDrawn="1"/>
        </p:nvSpPr>
        <p:spPr bwMode="gray">
          <a:xfrm>
            <a:off x="324000" y="0"/>
            <a:ext cx="8496000" cy="162000"/>
          </a:xfrm>
          <a:prstGeom prst="rect">
            <a:avLst/>
          </a:prstGeom>
          <a:solidFill>
            <a:schemeClr val="accent1"/>
          </a:solidFill>
          <a:ln w="9525"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600" b="0" i="0" u="none" strike="noStrike" kern="0" cap="none" spc="0" normalizeH="0" baseline="0" noProof="0" dirty="0" err="1" smtClean="0">
              <a:ln>
                <a:noFill/>
              </a:ln>
              <a:effectLst/>
              <a:uLnTx/>
              <a:uFillTx/>
              <a:ea typeface="Arial Unicode MS" pitchFamily="34" charset="-128"/>
              <a:cs typeface="Arial Unicode MS" pitchFamily="34" charset="-128"/>
            </a:endParaRPr>
          </a:p>
        </p:txBody>
      </p:sp>
      <p:sp>
        <p:nvSpPr>
          <p:cNvPr id="6" name="Subtitle 2"/>
          <p:cNvSpPr>
            <a:spLocks noGrp="1"/>
          </p:cNvSpPr>
          <p:nvPr>
            <p:ph type="subTitle" idx="1" hasCustomPrompt="1"/>
          </p:nvPr>
        </p:nvSpPr>
        <p:spPr bwMode="gray">
          <a:xfrm>
            <a:off x="414000" y="1499870"/>
            <a:ext cx="6840000" cy="492443"/>
          </a:xfrm>
        </p:spPr>
        <p:txBody>
          <a:bodyPr anchor="t" anchorCtr="0">
            <a:noAutofit/>
          </a:bodyPr>
          <a:lstStyle>
            <a:lvl1pPr marL="0" marR="0" indent="0" algn="l" defTabSz="914400" rtl="0" eaLnBrk="1" fontAlgn="auto" latinLnBrk="0" hangingPunct="1">
              <a:lnSpc>
                <a:spcPct val="100000"/>
              </a:lnSpc>
              <a:spcBef>
                <a:spcPts val="0"/>
              </a:spcBef>
              <a:spcAft>
                <a:spcPts val="0"/>
              </a:spcAft>
              <a:buClr>
                <a:schemeClr val="accent1"/>
              </a:buClr>
              <a:buSzPct val="80000"/>
              <a:buFontTx/>
              <a:buNone/>
              <a:tabLst/>
              <a:defRPr sz="1600" b="0">
                <a:solidFill>
                  <a:sysClr val="windowText" lastClr="000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Speaker’s Name/Department (delete if not needed)</a:t>
            </a:r>
            <a:br>
              <a:rPr lang="en-US" dirty="0" smtClean="0"/>
            </a:br>
            <a:r>
              <a:rPr lang="en-US" dirty="0" smtClean="0"/>
              <a:t>Month 00, 2013</a:t>
            </a:r>
          </a:p>
        </p:txBody>
      </p:sp>
      <p:sp>
        <p:nvSpPr>
          <p:cNvPr id="9" name="Title 1"/>
          <p:cNvSpPr>
            <a:spLocks noGrp="1"/>
          </p:cNvSpPr>
          <p:nvPr>
            <p:ph type="ctrTitle" hasCustomPrompt="1"/>
          </p:nvPr>
        </p:nvSpPr>
        <p:spPr bwMode="gray">
          <a:xfrm>
            <a:off x="414000" y="324000"/>
            <a:ext cx="8280000" cy="923330"/>
          </a:xfrm>
        </p:spPr>
        <p:txBody>
          <a:bodyPr anchor="t" anchorCtr="0">
            <a:noAutofit/>
          </a:bodyPr>
          <a:lstStyle>
            <a:lvl1pPr>
              <a:defRPr sz="3000">
                <a:solidFill>
                  <a:sysClr val="windowText" lastClr="000000"/>
                </a:solidFill>
                <a:latin typeface="+mj-lt"/>
              </a:defRPr>
            </a:lvl1pPr>
          </a:lstStyle>
          <a:p>
            <a:r>
              <a:rPr lang="en-US" sz="3000" dirty="0" smtClean="0"/>
              <a:t>Alternate Presentation Title</a:t>
            </a:r>
            <a:br>
              <a:rPr lang="en-US" sz="3000" dirty="0" smtClean="0"/>
            </a:br>
            <a:r>
              <a:rPr lang="en-US" sz="3000" dirty="0" smtClean="0"/>
              <a:t>Breaks to Two Lines</a:t>
            </a:r>
            <a:endParaRPr lang="de-DE" dirty="0"/>
          </a:p>
        </p:txBody>
      </p:sp>
    </p:spTree>
    <p:extLst>
      <p:ext uri="{BB962C8B-B14F-4D97-AF65-F5344CB8AC3E}">
        <p14:creationId xmlns:p14="http://schemas.microsoft.com/office/powerpoint/2010/main" val="12483947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 shor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14000" y="324000"/>
            <a:ext cx="8280000" cy="738000"/>
          </a:xfrm>
        </p:spPr>
        <p:txBody>
          <a:bodyPr anchor="t" anchorCtr="0">
            <a:noAutofit/>
          </a:bodyPr>
          <a:lstStyle>
            <a:lvl1pPr>
              <a:defRPr sz="4800">
                <a:solidFill>
                  <a:schemeClr val="tx1"/>
                </a:solidFill>
              </a:defRPr>
            </a:lvl1pPr>
          </a:lstStyle>
          <a:p>
            <a:r>
              <a:rPr lang="en-US" dirty="0" smtClean="0"/>
              <a:t>Short Presentation Title</a:t>
            </a:r>
            <a:endParaRPr lang="en-US" dirty="0"/>
          </a:p>
        </p:txBody>
      </p:sp>
      <p:sp>
        <p:nvSpPr>
          <p:cNvPr id="6" name="Subtitle 2"/>
          <p:cNvSpPr>
            <a:spLocks noGrp="1"/>
          </p:cNvSpPr>
          <p:nvPr>
            <p:ph type="subTitle" idx="1" hasCustomPrompt="1"/>
          </p:nvPr>
        </p:nvSpPr>
        <p:spPr bwMode="gray">
          <a:xfrm>
            <a:off x="414000" y="1499870"/>
            <a:ext cx="6840000" cy="492443"/>
          </a:xfrm>
        </p:spPr>
        <p:txBody>
          <a:bodyPr anchor="t" anchorCtr="0">
            <a:noAutofit/>
          </a:bodyPr>
          <a:lstStyle>
            <a:lvl1pPr marL="0" marR="0" indent="0" algn="l" defTabSz="914400" rtl="0" eaLnBrk="1" fontAlgn="auto" latinLnBrk="0" hangingPunct="1">
              <a:lnSpc>
                <a:spcPct val="100000"/>
              </a:lnSpc>
              <a:spcBef>
                <a:spcPts val="0"/>
              </a:spcBef>
              <a:spcAft>
                <a:spcPts val="0"/>
              </a:spcAft>
              <a:buClr>
                <a:schemeClr val="accent1"/>
              </a:buClr>
              <a:buSzPct val="80000"/>
              <a:buFontTx/>
              <a:buNone/>
              <a:tabLst/>
              <a:defRPr sz="1600" b="0">
                <a:solidFill>
                  <a:sysClr val="windowText" lastClr="000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Speaker’s Name/Department (delete if not needed)</a:t>
            </a:r>
            <a:br>
              <a:rPr lang="en-US" dirty="0" smtClean="0"/>
            </a:br>
            <a:r>
              <a:rPr lang="en-US" dirty="0" smtClean="0"/>
              <a:t>Month 00, 2013</a:t>
            </a:r>
          </a:p>
        </p:txBody>
      </p:sp>
    </p:spTree>
    <p:extLst>
      <p:ext uri="{BB962C8B-B14F-4D97-AF65-F5344CB8AC3E}">
        <p14:creationId xmlns:p14="http://schemas.microsoft.com/office/powerpoint/2010/main" val="3031786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two lines">
    <p:spTree>
      <p:nvGrpSpPr>
        <p:cNvPr id="1" name=""/>
        <p:cNvGrpSpPr/>
        <p:nvPr/>
      </p:nvGrpSpPr>
      <p:grpSpPr>
        <a:xfrm>
          <a:off x="0" y="0"/>
          <a:ext cx="0" cy="0"/>
          <a:chOff x="0" y="0"/>
          <a:chExt cx="0" cy="0"/>
        </a:xfrm>
      </p:grpSpPr>
      <p:sp>
        <p:nvSpPr>
          <p:cNvPr id="6" name="Subtitle 2"/>
          <p:cNvSpPr>
            <a:spLocks noGrp="1"/>
          </p:cNvSpPr>
          <p:nvPr>
            <p:ph type="subTitle" idx="1" hasCustomPrompt="1"/>
          </p:nvPr>
        </p:nvSpPr>
        <p:spPr bwMode="gray">
          <a:xfrm>
            <a:off x="414000" y="1499870"/>
            <a:ext cx="6840000" cy="492443"/>
          </a:xfrm>
        </p:spPr>
        <p:txBody>
          <a:bodyPr anchor="t" anchorCtr="0">
            <a:noAutofit/>
          </a:bodyPr>
          <a:lstStyle>
            <a:lvl1pPr marL="0" marR="0" indent="0" algn="l" defTabSz="914400" rtl="0" eaLnBrk="1" fontAlgn="auto" latinLnBrk="0" hangingPunct="1">
              <a:lnSpc>
                <a:spcPct val="100000"/>
              </a:lnSpc>
              <a:spcBef>
                <a:spcPts val="0"/>
              </a:spcBef>
              <a:spcAft>
                <a:spcPts val="0"/>
              </a:spcAft>
              <a:buClr>
                <a:schemeClr val="accent1"/>
              </a:buClr>
              <a:buSzPct val="80000"/>
              <a:buFontTx/>
              <a:buNone/>
              <a:tabLst/>
              <a:defRPr sz="1600" b="0">
                <a:solidFill>
                  <a:sysClr val="windowText" lastClr="000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Speaker’s Name/Department (delete if not needed)</a:t>
            </a:r>
            <a:br>
              <a:rPr lang="en-US" dirty="0" smtClean="0"/>
            </a:br>
            <a:r>
              <a:rPr lang="en-US" dirty="0" smtClean="0"/>
              <a:t>Month 00, 2013</a:t>
            </a:r>
          </a:p>
        </p:txBody>
      </p:sp>
      <p:sp>
        <p:nvSpPr>
          <p:cNvPr id="9" name="Title 1"/>
          <p:cNvSpPr>
            <a:spLocks noGrp="1"/>
          </p:cNvSpPr>
          <p:nvPr>
            <p:ph type="ctrTitle" hasCustomPrompt="1"/>
          </p:nvPr>
        </p:nvSpPr>
        <p:spPr bwMode="gray">
          <a:xfrm>
            <a:off x="414000" y="324000"/>
            <a:ext cx="8280000" cy="923330"/>
          </a:xfrm>
        </p:spPr>
        <p:txBody>
          <a:bodyPr anchor="t" anchorCtr="0">
            <a:noAutofit/>
          </a:bodyPr>
          <a:lstStyle>
            <a:lvl1pPr>
              <a:defRPr sz="3000">
                <a:solidFill>
                  <a:sysClr val="windowText" lastClr="000000"/>
                </a:solidFill>
                <a:latin typeface="+mj-lt"/>
              </a:defRPr>
            </a:lvl1pPr>
          </a:lstStyle>
          <a:p>
            <a:r>
              <a:rPr lang="en-US" sz="3000" dirty="0" smtClean="0"/>
              <a:t>Alternate Presentation Title</a:t>
            </a:r>
            <a:br>
              <a:rPr lang="en-US" sz="3000" dirty="0" smtClean="0"/>
            </a:br>
            <a:r>
              <a:rPr lang="en-US" sz="3000" dirty="0" smtClean="0"/>
              <a:t>Breaks to Two Lines</a:t>
            </a:r>
            <a:endParaRPr lang="de-DE" dirty="0"/>
          </a:p>
        </p:txBody>
      </p:sp>
    </p:spTree>
    <p:extLst>
      <p:ext uri="{BB962C8B-B14F-4D97-AF65-F5344CB8AC3E}">
        <p14:creationId xmlns:p14="http://schemas.microsoft.com/office/powerpoint/2010/main" val="1489461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Page">
    <p:spTree>
      <p:nvGrpSpPr>
        <p:cNvPr id="1" name=""/>
        <p:cNvGrpSpPr/>
        <p:nvPr/>
      </p:nvGrpSpPr>
      <p:grpSpPr>
        <a:xfrm>
          <a:off x="0" y="0"/>
          <a:ext cx="0" cy="0"/>
          <a:chOff x="0" y="0"/>
          <a:chExt cx="0" cy="0"/>
        </a:xfrm>
      </p:grpSpPr>
      <p:sp>
        <p:nvSpPr>
          <p:cNvPr id="9" name="Rectangle 8"/>
          <p:cNvSpPr/>
          <p:nvPr userDrawn="1"/>
        </p:nvSpPr>
        <p:spPr bwMode="gray">
          <a:xfrm>
            <a:off x="324150" y="0"/>
            <a:ext cx="8496000" cy="2295525"/>
          </a:xfrm>
          <a:prstGeom prst="rect">
            <a:avLst/>
          </a:prstGeom>
          <a:solidFill>
            <a:schemeClr val="accent1"/>
          </a:solidFill>
          <a:ln w="9525"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600" b="0" i="0" u="none" strike="noStrike" kern="0" cap="none" spc="0" normalizeH="0" baseline="0" noProof="0" dirty="0" err="1" smtClean="0">
              <a:ln>
                <a:noFill/>
              </a:ln>
              <a:effectLst/>
              <a:uLnTx/>
              <a:uFillTx/>
              <a:ea typeface="Arial Unicode MS" pitchFamily="34" charset="-128"/>
              <a:cs typeface="Arial Unicode MS" pitchFamily="34" charset="-128"/>
            </a:endParaRPr>
          </a:p>
        </p:txBody>
      </p:sp>
      <p:sp>
        <p:nvSpPr>
          <p:cNvPr id="2" name="Title 1"/>
          <p:cNvSpPr>
            <a:spLocks noGrp="1"/>
          </p:cNvSpPr>
          <p:nvPr>
            <p:ph type="ctrTitle" hasCustomPrompt="1"/>
          </p:nvPr>
        </p:nvSpPr>
        <p:spPr bwMode="gray">
          <a:xfrm>
            <a:off x="324000" y="2444400"/>
            <a:ext cx="8496000" cy="738664"/>
          </a:xfrm>
        </p:spPr>
        <p:txBody>
          <a:bodyPr anchor="t" anchorCtr="0">
            <a:noAutofit/>
          </a:bodyPr>
          <a:lstStyle>
            <a:lvl1pPr>
              <a:defRPr sz="4800">
                <a:solidFill>
                  <a:schemeClr val="tx1"/>
                </a:solidFill>
                <a:latin typeface="+mj-lt"/>
              </a:defRPr>
            </a:lvl1pPr>
          </a:lstStyle>
          <a:p>
            <a:r>
              <a:rPr lang="en-US" dirty="0" smtClean="0"/>
              <a:t>Divider page</a:t>
            </a:r>
            <a:endParaRPr lang="de-DE" dirty="0"/>
          </a:p>
        </p:txBody>
      </p:sp>
      <p:sp>
        <p:nvSpPr>
          <p:cNvPr id="93" name="Text Placeholder 92"/>
          <p:cNvSpPr>
            <a:spLocks noGrp="1"/>
          </p:cNvSpPr>
          <p:nvPr>
            <p:ph type="body" sz="quarter" idx="10" hasCustomPrompt="1"/>
          </p:nvPr>
        </p:nvSpPr>
        <p:spPr>
          <a:xfrm>
            <a:off x="324000" y="3506400"/>
            <a:ext cx="8496300" cy="620713"/>
          </a:xfrm>
        </p:spPr>
        <p:txBody>
          <a:bodyPr/>
          <a:lstStyle>
            <a:lvl1pPr>
              <a:spcBef>
                <a:spcPts val="1200"/>
              </a:spcBef>
              <a:defRPr sz="1600" b="0"/>
            </a:lvl1pPr>
          </a:lstStyle>
          <a:p>
            <a:r>
              <a:rPr lang="en-US" dirty="0" smtClean="0"/>
              <a:t>Subtitle if needed</a:t>
            </a:r>
          </a:p>
        </p:txBody>
      </p:sp>
    </p:spTree>
    <p:extLst>
      <p:ext uri="{BB962C8B-B14F-4D97-AF65-F5344CB8AC3E}">
        <p14:creationId xmlns:p14="http://schemas.microsoft.com/office/powerpoint/2010/main" val="887109801"/>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Page with picture">
    <p:spTree>
      <p:nvGrpSpPr>
        <p:cNvPr id="1" name=""/>
        <p:cNvGrpSpPr/>
        <p:nvPr/>
      </p:nvGrpSpPr>
      <p:grpSpPr>
        <a:xfrm>
          <a:off x="0" y="0"/>
          <a:ext cx="0" cy="0"/>
          <a:chOff x="0" y="0"/>
          <a:chExt cx="0" cy="0"/>
        </a:xfrm>
      </p:grpSpPr>
      <p:sp>
        <p:nvSpPr>
          <p:cNvPr id="8" name="Picture Placeholder 7"/>
          <p:cNvSpPr>
            <a:spLocks noGrp="1"/>
          </p:cNvSpPr>
          <p:nvPr>
            <p:ph type="pic" sz="quarter" idx="11"/>
          </p:nvPr>
        </p:nvSpPr>
        <p:spPr>
          <a:xfrm>
            <a:off x="324000" y="162000"/>
            <a:ext cx="8496000" cy="2134800"/>
          </a:xfrm>
          <a:solidFill>
            <a:schemeClr val="bg1">
              <a:lumMod val="95000"/>
            </a:schemeClr>
          </a:solidFill>
        </p:spPr>
        <p:txBody>
          <a:bodyPr tIns="504000" anchor="t" anchorCtr="0"/>
          <a:lstStyle>
            <a:lvl1pPr algn="ctr">
              <a:defRPr b="0"/>
            </a:lvl1pPr>
          </a:lstStyle>
          <a:p>
            <a:r>
              <a:rPr lang="en-US" smtClean="0"/>
              <a:t>Click icon to add picture</a:t>
            </a:r>
            <a:endParaRPr lang="en-US"/>
          </a:p>
        </p:txBody>
      </p:sp>
      <p:sp>
        <p:nvSpPr>
          <p:cNvPr id="2" name="Title 1"/>
          <p:cNvSpPr>
            <a:spLocks noGrp="1"/>
          </p:cNvSpPr>
          <p:nvPr>
            <p:ph type="ctrTitle" hasCustomPrompt="1"/>
          </p:nvPr>
        </p:nvSpPr>
        <p:spPr bwMode="gray">
          <a:xfrm>
            <a:off x="324000" y="2444400"/>
            <a:ext cx="8496000" cy="738664"/>
          </a:xfrm>
        </p:spPr>
        <p:txBody>
          <a:bodyPr anchor="t" anchorCtr="0">
            <a:noAutofit/>
          </a:bodyPr>
          <a:lstStyle>
            <a:lvl1pPr>
              <a:defRPr sz="4800">
                <a:solidFill>
                  <a:schemeClr val="tx1"/>
                </a:solidFill>
                <a:latin typeface="+mj-lt"/>
              </a:defRPr>
            </a:lvl1pPr>
          </a:lstStyle>
          <a:p>
            <a:r>
              <a:rPr lang="en-US" dirty="0" smtClean="0"/>
              <a:t>Divider page</a:t>
            </a:r>
            <a:endParaRPr lang="de-DE" dirty="0"/>
          </a:p>
        </p:txBody>
      </p:sp>
      <p:sp>
        <p:nvSpPr>
          <p:cNvPr id="12" name="Rectangle 11"/>
          <p:cNvSpPr/>
          <p:nvPr userDrawn="1"/>
        </p:nvSpPr>
        <p:spPr bwMode="gray">
          <a:xfrm>
            <a:off x="324000" y="0"/>
            <a:ext cx="8496000" cy="162000"/>
          </a:xfrm>
          <a:prstGeom prst="rect">
            <a:avLst/>
          </a:prstGeom>
          <a:solidFill>
            <a:schemeClr val="accent1"/>
          </a:solidFill>
          <a:ln w="9525"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600" b="0" i="0" u="none" strike="noStrike" kern="0" cap="none" spc="0" normalizeH="0" baseline="0" noProof="0" dirty="0" err="1" smtClean="0">
              <a:ln>
                <a:noFill/>
              </a:ln>
              <a:effectLst/>
              <a:uLnTx/>
              <a:uFillTx/>
              <a:ea typeface="Arial Unicode MS" pitchFamily="34" charset="-128"/>
              <a:cs typeface="Arial Unicode MS" pitchFamily="34" charset="-128"/>
            </a:endParaRPr>
          </a:p>
        </p:txBody>
      </p:sp>
      <p:sp>
        <p:nvSpPr>
          <p:cNvPr id="93" name="Text Placeholder 92"/>
          <p:cNvSpPr>
            <a:spLocks noGrp="1"/>
          </p:cNvSpPr>
          <p:nvPr>
            <p:ph type="body" sz="quarter" idx="10" hasCustomPrompt="1"/>
          </p:nvPr>
        </p:nvSpPr>
        <p:spPr>
          <a:xfrm>
            <a:off x="324000" y="3506400"/>
            <a:ext cx="8496300" cy="620713"/>
          </a:xfrm>
        </p:spPr>
        <p:txBody>
          <a:bodyPr/>
          <a:lstStyle>
            <a:lvl1pPr>
              <a:spcBef>
                <a:spcPts val="1200"/>
              </a:spcBef>
              <a:defRPr sz="1600" b="0"/>
            </a:lvl1pPr>
          </a:lstStyle>
          <a:p>
            <a:r>
              <a:rPr lang="en-US" dirty="0" smtClean="0"/>
              <a:t>Subtitle if needed</a:t>
            </a:r>
          </a:p>
        </p:txBody>
      </p:sp>
    </p:spTree>
    <p:extLst>
      <p:ext uri="{BB962C8B-B14F-4D97-AF65-F5344CB8AC3E}">
        <p14:creationId xmlns:p14="http://schemas.microsoft.com/office/powerpoint/2010/main" val="3644250647"/>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act / Thank You">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gray">
          <a:xfrm>
            <a:off x="324000" y="2444400"/>
            <a:ext cx="8496000" cy="738664"/>
          </a:xfrm>
        </p:spPr>
        <p:txBody>
          <a:bodyPr anchor="t" anchorCtr="0">
            <a:noAutofit/>
          </a:bodyPr>
          <a:lstStyle>
            <a:lvl1pPr>
              <a:defRPr sz="4800">
                <a:solidFill>
                  <a:schemeClr val="tx1"/>
                </a:solidFill>
                <a:latin typeface="+mj-lt"/>
              </a:defRPr>
            </a:lvl1pPr>
          </a:lstStyle>
          <a:p>
            <a:r>
              <a:rPr lang="en-US" dirty="0" smtClean="0"/>
              <a:t>Thank you</a:t>
            </a:r>
            <a:endParaRPr lang="de-DE" dirty="0"/>
          </a:p>
        </p:txBody>
      </p:sp>
      <p:sp>
        <p:nvSpPr>
          <p:cNvPr id="12" name="Rectangle 11"/>
          <p:cNvSpPr/>
          <p:nvPr userDrawn="1"/>
        </p:nvSpPr>
        <p:spPr bwMode="gray">
          <a:xfrm>
            <a:off x="324000" y="0"/>
            <a:ext cx="8496000" cy="162000"/>
          </a:xfrm>
          <a:prstGeom prst="rect">
            <a:avLst/>
          </a:prstGeom>
          <a:solidFill>
            <a:schemeClr val="accent1"/>
          </a:solidFill>
          <a:ln w="9525"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600" b="0" i="0" u="none" strike="noStrike" kern="0" cap="none" spc="0" normalizeH="0" baseline="0" noProof="0" dirty="0" err="1" smtClean="0">
              <a:ln>
                <a:noFill/>
              </a:ln>
              <a:effectLst/>
              <a:uLnTx/>
              <a:uFillTx/>
              <a:ea typeface="Arial Unicode MS" pitchFamily="34" charset="-128"/>
              <a:cs typeface="Arial Unicode MS" pitchFamily="34" charset="-128"/>
            </a:endParaRPr>
          </a:p>
        </p:txBody>
      </p:sp>
      <p:sp>
        <p:nvSpPr>
          <p:cNvPr id="93" name="Text Placeholder 92"/>
          <p:cNvSpPr>
            <a:spLocks noGrp="1"/>
          </p:cNvSpPr>
          <p:nvPr>
            <p:ph type="body" sz="quarter" idx="10" hasCustomPrompt="1"/>
          </p:nvPr>
        </p:nvSpPr>
        <p:spPr>
          <a:xfrm>
            <a:off x="324000" y="4604385"/>
            <a:ext cx="8496300" cy="1477328"/>
          </a:xfrm>
        </p:spPr>
        <p:txBody>
          <a:bodyPr anchor="b" anchorCtr="0">
            <a:noAutofit/>
          </a:bodyPr>
          <a:lstStyle>
            <a:lvl1pPr>
              <a:spcBef>
                <a:spcPts val="0"/>
              </a:spcBef>
              <a:defRPr sz="1600" b="0"/>
            </a:lvl1pPr>
          </a:lstStyle>
          <a:p>
            <a:r>
              <a:rPr lang="en-US" dirty="0" smtClean="0"/>
              <a:t>Contact information:</a:t>
            </a:r>
          </a:p>
          <a:p>
            <a:endParaRPr lang="en-US" dirty="0" smtClean="0"/>
          </a:p>
          <a:p>
            <a:r>
              <a:rPr lang="en-US" dirty="0" smtClean="0"/>
              <a:t>F name MI. L name</a:t>
            </a:r>
          </a:p>
          <a:p>
            <a:r>
              <a:rPr lang="en-US" dirty="0" smtClean="0"/>
              <a:t>Title</a:t>
            </a:r>
          </a:p>
          <a:p>
            <a:r>
              <a:rPr lang="en-US" dirty="0" smtClean="0"/>
              <a:t>Address</a:t>
            </a:r>
          </a:p>
          <a:p>
            <a:r>
              <a:rPr lang="en-US" dirty="0" smtClean="0"/>
              <a:t>Phone number</a:t>
            </a:r>
          </a:p>
        </p:txBody>
      </p:sp>
      <p:pic>
        <p:nvPicPr>
          <p:cNvPr id="6" name="Picture 2" descr="C:\Users\i811706\Desktop\ARIBA_An_SAP_Company_scrn_R_stac2_1.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99512" y="586741"/>
            <a:ext cx="3820488" cy="691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552142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smtClean="0"/>
              <a:t>&lt;Agenda&gt;</a:t>
            </a:r>
            <a:endParaRPr lang="en-US" dirty="0"/>
          </a:p>
        </p:txBody>
      </p:sp>
      <p:sp>
        <p:nvSpPr>
          <p:cNvPr id="4" name="Text Placeholder 3"/>
          <p:cNvSpPr>
            <a:spLocks noGrp="1"/>
          </p:cNvSpPr>
          <p:nvPr>
            <p:ph type="body" sz="quarter" idx="10" hasCustomPrompt="1"/>
          </p:nvPr>
        </p:nvSpPr>
        <p:spPr>
          <a:xfrm>
            <a:off x="324000" y="1692000"/>
            <a:ext cx="8494713" cy="3831818"/>
          </a:xfrm>
        </p:spPr>
        <p:txBody>
          <a:bodyPr>
            <a:noAutofit/>
          </a:bodyPr>
          <a:lstStyle>
            <a:lvl1pPr marL="0" marR="0" indent="0" algn="l" defTabSz="914400" rtl="0" eaLnBrk="1" fontAlgn="auto" latinLnBrk="0" hangingPunct="1">
              <a:lnSpc>
                <a:spcPct val="100000"/>
              </a:lnSpc>
              <a:spcBef>
                <a:spcPts val="1200"/>
              </a:spcBef>
              <a:spcAft>
                <a:spcPts val="0"/>
              </a:spcAft>
              <a:buClr>
                <a:schemeClr val="accent1"/>
              </a:buClr>
              <a:buSzPct val="80000"/>
              <a:buFontTx/>
              <a:buNone/>
              <a:tabLst/>
              <a:defRPr b="0"/>
            </a:lvl1pPr>
            <a:lvl2pPr marL="180000" marR="0" indent="-180000" algn="l" defTabSz="914400" rtl="0" eaLnBrk="1" fontAlgn="auto" latinLnBrk="0" hangingPunct="1">
              <a:lnSpc>
                <a:spcPct val="100000"/>
              </a:lnSpc>
              <a:spcBef>
                <a:spcPts val="600"/>
              </a:spcBef>
              <a:spcAft>
                <a:spcPts val="0"/>
              </a:spcAft>
              <a:buClr>
                <a:schemeClr val="accent1"/>
              </a:buClr>
              <a:buSzPct val="100000"/>
              <a:buFont typeface="Wingdings" pitchFamily="2" charset="2"/>
              <a:buChar char=""/>
              <a:tabLst/>
              <a:defRPr/>
            </a:lvl2pPr>
            <a:lvl3pPr marL="360000" marR="0" indent="-180975" algn="l" defTabSz="914400" rtl="0" eaLnBrk="1" fontAlgn="auto" latinLnBrk="0" hangingPunct="1">
              <a:lnSpc>
                <a:spcPct val="100000"/>
              </a:lnSpc>
              <a:spcBef>
                <a:spcPts val="600"/>
              </a:spcBef>
              <a:spcAft>
                <a:spcPts val="0"/>
              </a:spcAft>
              <a:buClr>
                <a:schemeClr val="accent2"/>
              </a:buClr>
              <a:buSzPct val="100000"/>
              <a:buFont typeface="Arial" pitchFamily="34" charset="0"/>
              <a:buChar char="–"/>
              <a:tabLst/>
              <a:defRPr/>
            </a:lvl3pPr>
            <a:lvl4pPr marL="533400" marR="0" indent="-177800" algn="l" defTabSz="914400" rtl="0" eaLnBrk="1" fontAlgn="auto" latinLnBrk="0" hangingPunct="1">
              <a:lnSpc>
                <a:spcPct val="100000"/>
              </a:lnSpc>
              <a:spcBef>
                <a:spcPts val="600"/>
              </a:spcBef>
              <a:spcAft>
                <a:spcPts val="0"/>
              </a:spcAft>
              <a:buClr>
                <a:schemeClr val="accent2"/>
              </a:buClr>
              <a:buSzPct val="100000"/>
              <a:buFont typeface="Arial" pitchFamily="34" charset="0"/>
              <a:buChar char="–"/>
              <a:tabLst/>
              <a:defRPr sz="1600"/>
            </a:lvl4pPr>
            <a:lvl5pPr marL="540000">
              <a:buClr>
                <a:schemeClr val="accent2"/>
              </a:buClr>
              <a:buFont typeface="Courier New" pitchFamily="49" charset="0"/>
              <a:buChar char="o"/>
              <a:defRPr/>
            </a:lvl5pPr>
          </a:lstStyle>
          <a:p>
            <a:pPr lvl="0"/>
            <a:r>
              <a:rPr lang="en-US" dirty="0" smtClean="0"/>
              <a:t>Agenda Item/Divider Headline</a:t>
            </a:r>
          </a:p>
          <a:p>
            <a:pPr lvl="1"/>
            <a:r>
              <a:rPr lang="en-US" dirty="0" smtClean="0"/>
              <a:t>Details</a:t>
            </a:r>
          </a:p>
          <a:p>
            <a:pPr lvl="2"/>
            <a:r>
              <a:rPr lang="en-US" dirty="0" smtClean="0"/>
              <a:t>Third Level</a:t>
            </a:r>
          </a:p>
          <a:p>
            <a:pPr lvl="4"/>
            <a:r>
              <a:rPr lang="en-US" dirty="0" smtClean="0"/>
              <a:t>Fourth Level</a:t>
            </a:r>
          </a:p>
          <a:p>
            <a:endParaRPr lang="en-US" dirty="0" smtClean="0"/>
          </a:p>
        </p:txBody>
      </p:sp>
    </p:spTree>
    <p:extLst>
      <p:ext uri="{BB962C8B-B14F-4D97-AF65-F5344CB8AC3E}">
        <p14:creationId xmlns:p14="http://schemas.microsoft.com/office/powerpoint/2010/main" val="1369980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p:txBody>
          <a:bodyPr/>
          <a:lstStyle>
            <a:lvl1pPr>
              <a:defRPr/>
            </a:lvl1pPr>
          </a:lstStyle>
          <a:p>
            <a:r>
              <a:rPr lang="en-US" noProof="0" dirty="0" smtClean="0"/>
              <a:t>Insert page title</a:t>
            </a:r>
            <a:endParaRPr lang="de-DE" dirty="0"/>
          </a:p>
        </p:txBody>
      </p:sp>
    </p:spTree>
    <p:extLst>
      <p:ext uri="{BB962C8B-B14F-4D97-AF65-F5344CB8AC3E}">
        <p14:creationId xmlns:p14="http://schemas.microsoft.com/office/powerpoint/2010/main" val="358100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noProof="0" dirty="0" smtClean="0"/>
              <a:t>Insert page title</a:t>
            </a:r>
            <a:endParaRPr lang="en-US" dirty="0"/>
          </a:p>
        </p:txBody>
      </p:sp>
      <p:sp>
        <p:nvSpPr>
          <p:cNvPr id="4" name="Text Placeholder 3"/>
          <p:cNvSpPr>
            <a:spLocks noGrp="1"/>
          </p:cNvSpPr>
          <p:nvPr>
            <p:ph type="body" sz="quarter" idx="10" hasCustomPrompt="1"/>
          </p:nvPr>
        </p:nvSpPr>
        <p:spPr>
          <a:xfrm>
            <a:off x="324000" y="1690687"/>
            <a:ext cx="8494713" cy="4391026"/>
          </a:xfrm>
        </p:spPr>
        <p:txBody>
          <a:bodyPr/>
          <a:lstStyle>
            <a:lvl1pPr>
              <a:defRPr/>
            </a:lvl1pPr>
          </a:lstStyle>
          <a:p>
            <a:pPr lvl="0"/>
            <a:r>
              <a:rPr lang="en-US" noProof="0"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5361377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ext: 2 column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noProof="0" dirty="0" smtClean="0"/>
              <a:t>Insert page title</a:t>
            </a:r>
            <a:endParaRPr lang="en-US" dirty="0"/>
          </a:p>
        </p:txBody>
      </p:sp>
      <p:sp>
        <p:nvSpPr>
          <p:cNvPr id="4" name="Text Placeholder 3"/>
          <p:cNvSpPr>
            <a:spLocks noGrp="1"/>
          </p:cNvSpPr>
          <p:nvPr>
            <p:ph type="body" sz="quarter" idx="10" hasCustomPrompt="1"/>
          </p:nvPr>
        </p:nvSpPr>
        <p:spPr>
          <a:xfrm>
            <a:off x="324000" y="1691999"/>
            <a:ext cx="4165200" cy="4392000"/>
          </a:xfrm>
        </p:spPr>
        <p:txBody>
          <a:bodyPr/>
          <a:lstStyle>
            <a:lvl1pPr>
              <a:defRPr/>
            </a:lvl1pPr>
          </a:lstStyle>
          <a:p>
            <a:pPr lvl="0"/>
            <a:r>
              <a:rPr lang="en-US" noProof="0"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3"/>
          <p:cNvSpPr>
            <a:spLocks noGrp="1"/>
          </p:cNvSpPr>
          <p:nvPr>
            <p:ph type="body" sz="quarter" idx="11" hasCustomPrompt="1"/>
          </p:nvPr>
        </p:nvSpPr>
        <p:spPr>
          <a:xfrm>
            <a:off x="4654800" y="1691999"/>
            <a:ext cx="4165200" cy="4392000"/>
          </a:xfrm>
        </p:spPr>
        <p:txBody>
          <a:bodyPr/>
          <a:lstStyle>
            <a:lvl1pPr>
              <a:defRPr/>
            </a:lvl1pPr>
          </a:lstStyle>
          <a:p>
            <a:pPr lvl="0"/>
            <a:r>
              <a:rPr lang="en-US" noProof="0"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7467250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Text: 3 column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4000" y="324000"/>
            <a:ext cx="8496000" cy="756000"/>
          </a:xfrm>
        </p:spPr>
        <p:txBody>
          <a:bodyPr/>
          <a:lstStyle/>
          <a:p>
            <a:r>
              <a:rPr lang="en-US" noProof="0" dirty="0" smtClean="0"/>
              <a:t>Insert page title</a:t>
            </a:r>
            <a:endParaRPr lang="en-US" dirty="0"/>
          </a:p>
        </p:txBody>
      </p:sp>
      <p:sp>
        <p:nvSpPr>
          <p:cNvPr id="4" name="Text Placeholder 3"/>
          <p:cNvSpPr>
            <a:spLocks noGrp="1"/>
          </p:cNvSpPr>
          <p:nvPr>
            <p:ph type="body" sz="quarter" idx="10" hasCustomPrompt="1"/>
          </p:nvPr>
        </p:nvSpPr>
        <p:spPr>
          <a:xfrm>
            <a:off x="324000" y="1691999"/>
            <a:ext cx="2721600" cy="4392000"/>
          </a:xfrm>
        </p:spPr>
        <p:txBody>
          <a:bodyPr/>
          <a:lstStyle>
            <a:lvl1pPr>
              <a:defRPr/>
            </a:lvl1pPr>
          </a:lstStyle>
          <a:p>
            <a:pPr lvl="0"/>
            <a:r>
              <a:rPr lang="en-US" noProof="0"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3"/>
          <p:cNvSpPr>
            <a:spLocks noGrp="1"/>
          </p:cNvSpPr>
          <p:nvPr>
            <p:ph type="body" sz="quarter" idx="11" hasCustomPrompt="1"/>
          </p:nvPr>
        </p:nvSpPr>
        <p:spPr>
          <a:xfrm>
            <a:off x="6098400" y="1691999"/>
            <a:ext cx="2721600" cy="4392000"/>
          </a:xfrm>
        </p:spPr>
        <p:txBody>
          <a:bodyPr/>
          <a:lstStyle>
            <a:lvl1pPr>
              <a:defRPr/>
            </a:lvl1pPr>
          </a:lstStyle>
          <a:p>
            <a:pPr lvl="0"/>
            <a:r>
              <a:rPr lang="en-US" noProof="0"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 Placeholder 3"/>
          <p:cNvSpPr>
            <a:spLocks noGrp="1"/>
          </p:cNvSpPr>
          <p:nvPr>
            <p:ph type="body" sz="quarter" idx="12" hasCustomPrompt="1"/>
          </p:nvPr>
        </p:nvSpPr>
        <p:spPr>
          <a:xfrm>
            <a:off x="3220725" y="1691999"/>
            <a:ext cx="2721600" cy="4392000"/>
          </a:xfrm>
        </p:spPr>
        <p:txBody>
          <a:bodyPr/>
          <a:lstStyle>
            <a:lvl1pPr>
              <a:defRPr/>
            </a:lvl1pPr>
          </a:lstStyle>
          <a:p>
            <a:pPr lvl="0"/>
            <a:r>
              <a:rPr lang="en-US" noProof="0"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78003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and Text with picture right 1">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p:txBody>
          <a:bodyPr/>
          <a:lstStyle>
            <a:lvl1pPr>
              <a:defRPr/>
            </a:lvl1pPr>
          </a:lstStyle>
          <a:p>
            <a:r>
              <a:rPr lang="en-US" noProof="0" dirty="0" smtClean="0"/>
              <a:t>Insert page title</a:t>
            </a:r>
            <a:endParaRPr lang="de-DE" dirty="0"/>
          </a:p>
        </p:txBody>
      </p:sp>
      <p:sp>
        <p:nvSpPr>
          <p:cNvPr id="5" name="Picture Placeholder 4"/>
          <p:cNvSpPr>
            <a:spLocks noGrp="1"/>
          </p:cNvSpPr>
          <p:nvPr>
            <p:ph type="pic" sz="quarter" idx="10"/>
          </p:nvPr>
        </p:nvSpPr>
        <p:spPr bwMode="gray">
          <a:xfrm>
            <a:off x="5745600" y="1690687"/>
            <a:ext cx="3078000" cy="4391025"/>
          </a:xfrm>
          <a:solidFill>
            <a:schemeClr val="bg1">
              <a:lumMod val="95000"/>
            </a:schemeClr>
          </a:solidFill>
        </p:spPr>
        <p:txBody>
          <a:bodyPr tIns="1296000" anchor="t" anchorCtr="0"/>
          <a:lstStyle>
            <a:lvl1pPr algn="ctr">
              <a:defRPr b="0"/>
            </a:lvl1pPr>
          </a:lstStyle>
          <a:p>
            <a:r>
              <a:rPr lang="en-US" smtClean="0"/>
              <a:t>Click icon to add picture</a:t>
            </a:r>
            <a:endParaRPr lang="de-DE" dirty="0"/>
          </a:p>
        </p:txBody>
      </p:sp>
      <p:sp>
        <p:nvSpPr>
          <p:cNvPr id="7" name="Text Placeholder 6"/>
          <p:cNvSpPr>
            <a:spLocks noGrp="1"/>
          </p:cNvSpPr>
          <p:nvPr>
            <p:ph type="body" sz="quarter" idx="11" hasCustomPrompt="1"/>
          </p:nvPr>
        </p:nvSpPr>
        <p:spPr bwMode="gray">
          <a:xfrm>
            <a:off x="324000" y="1690687"/>
            <a:ext cx="5238000" cy="4391025"/>
          </a:xfrm>
        </p:spPr>
        <p:txBody>
          <a:bodyPr/>
          <a:lstStyle>
            <a:lvl1pPr>
              <a:defRPr/>
            </a:lvl1pPr>
          </a:lstStyle>
          <a:p>
            <a:pPr lvl="0"/>
            <a:r>
              <a:rPr lang="en-US" noProof="0"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de-DE" dirty="0"/>
          </a:p>
        </p:txBody>
      </p:sp>
    </p:spTree>
    <p:extLst>
      <p:ext uri="{BB962C8B-B14F-4D97-AF65-F5344CB8AC3E}">
        <p14:creationId xmlns:p14="http://schemas.microsoft.com/office/powerpoint/2010/main" val="27932333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and Text with picture right 2">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p:txBody>
          <a:bodyPr/>
          <a:lstStyle>
            <a:lvl1pPr>
              <a:defRPr/>
            </a:lvl1pPr>
          </a:lstStyle>
          <a:p>
            <a:r>
              <a:rPr lang="en-US" noProof="0" dirty="0" smtClean="0"/>
              <a:t>Insert page title</a:t>
            </a:r>
            <a:endParaRPr lang="de-DE" dirty="0"/>
          </a:p>
        </p:txBody>
      </p:sp>
      <p:sp>
        <p:nvSpPr>
          <p:cNvPr id="5" name="Picture Placeholder 4"/>
          <p:cNvSpPr>
            <a:spLocks noGrp="1"/>
          </p:cNvSpPr>
          <p:nvPr>
            <p:ph type="pic" sz="quarter" idx="10"/>
          </p:nvPr>
        </p:nvSpPr>
        <p:spPr bwMode="gray">
          <a:xfrm>
            <a:off x="4654800" y="1692000"/>
            <a:ext cx="4165200" cy="4392000"/>
          </a:xfrm>
          <a:solidFill>
            <a:schemeClr val="bg1">
              <a:lumMod val="95000"/>
            </a:schemeClr>
          </a:solidFill>
        </p:spPr>
        <p:txBody>
          <a:bodyPr vert="horz" lIns="0" tIns="1296000" rIns="0" bIns="0" rtlCol="0" anchor="t" anchorCtr="0">
            <a:noAutofit/>
          </a:bodyPr>
          <a:lstStyle>
            <a:lvl1pPr marL="0" indent="0" algn="ctr" defTabSz="914400" rtl="0" eaLnBrk="1" latinLnBrk="0" hangingPunct="1">
              <a:spcBef>
                <a:spcPts val="1620"/>
              </a:spcBef>
              <a:buClr>
                <a:schemeClr val="accent1"/>
              </a:buClr>
              <a:buSzPct val="80000"/>
              <a:buFontTx/>
              <a:buNone/>
              <a:defRPr lang="de-DE" sz="1800" b="0" kern="1200" dirty="0">
                <a:solidFill>
                  <a:schemeClr val="tx1"/>
                </a:solidFill>
                <a:latin typeface="+mn-lt"/>
                <a:ea typeface="+mn-ea"/>
                <a:cs typeface="+mn-cs"/>
              </a:defRPr>
            </a:lvl1pPr>
          </a:lstStyle>
          <a:p>
            <a:r>
              <a:rPr lang="en-US" smtClean="0"/>
              <a:t>Click icon to add picture</a:t>
            </a:r>
            <a:endParaRPr lang="de-DE" dirty="0"/>
          </a:p>
        </p:txBody>
      </p:sp>
      <p:sp>
        <p:nvSpPr>
          <p:cNvPr id="7" name="Text Placeholder 6"/>
          <p:cNvSpPr>
            <a:spLocks noGrp="1"/>
          </p:cNvSpPr>
          <p:nvPr>
            <p:ph type="body" sz="quarter" idx="11" hasCustomPrompt="1"/>
          </p:nvPr>
        </p:nvSpPr>
        <p:spPr bwMode="gray">
          <a:xfrm>
            <a:off x="324000" y="1692000"/>
            <a:ext cx="4165200" cy="4392000"/>
          </a:xfrm>
        </p:spPr>
        <p:txBody>
          <a:bodyPr/>
          <a:lstStyle>
            <a:lvl1pPr>
              <a:defRPr/>
            </a:lvl1pPr>
          </a:lstStyle>
          <a:p>
            <a:pPr lvl="0"/>
            <a:r>
              <a:rPr lang="en-US" noProof="0"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de-DE" dirty="0"/>
          </a:p>
        </p:txBody>
      </p:sp>
    </p:spTree>
    <p:extLst>
      <p:ext uri="{BB962C8B-B14F-4D97-AF65-F5344CB8AC3E}">
        <p14:creationId xmlns:p14="http://schemas.microsoft.com/office/powerpoint/2010/main" val="12706809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and Text with picture right 3">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p:txBody>
          <a:bodyPr/>
          <a:lstStyle>
            <a:lvl1pPr>
              <a:defRPr/>
            </a:lvl1pPr>
          </a:lstStyle>
          <a:p>
            <a:r>
              <a:rPr lang="en-US" noProof="0" dirty="0" smtClean="0"/>
              <a:t>Insert page title</a:t>
            </a:r>
            <a:endParaRPr lang="de-DE" dirty="0"/>
          </a:p>
        </p:txBody>
      </p:sp>
      <p:sp>
        <p:nvSpPr>
          <p:cNvPr id="5" name="Picture Placeholder 4"/>
          <p:cNvSpPr>
            <a:spLocks noGrp="1"/>
          </p:cNvSpPr>
          <p:nvPr>
            <p:ph type="pic" sz="quarter" idx="10"/>
          </p:nvPr>
        </p:nvSpPr>
        <p:spPr bwMode="gray">
          <a:xfrm>
            <a:off x="3575304" y="1692000"/>
            <a:ext cx="5238000" cy="4392000"/>
          </a:xfrm>
          <a:solidFill>
            <a:schemeClr val="bg1">
              <a:lumMod val="95000"/>
            </a:schemeClr>
          </a:solidFill>
        </p:spPr>
        <p:txBody>
          <a:bodyPr vert="horz" lIns="0" tIns="1296000" rIns="0" bIns="0" rtlCol="0" anchor="t" anchorCtr="0">
            <a:noAutofit/>
          </a:bodyPr>
          <a:lstStyle>
            <a:lvl1pPr marL="0" indent="0" algn="ctr" defTabSz="914400" rtl="0" eaLnBrk="1" latinLnBrk="0" hangingPunct="1">
              <a:spcBef>
                <a:spcPts val="1620"/>
              </a:spcBef>
              <a:buClr>
                <a:schemeClr val="accent1"/>
              </a:buClr>
              <a:buSzPct val="80000"/>
              <a:buFontTx/>
              <a:buNone/>
              <a:defRPr lang="de-DE" sz="1800" b="0" kern="1200" dirty="0">
                <a:solidFill>
                  <a:schemeClr val="tx1"/>
                </a:solidFill>
                <a:latin typeface="+mn-lt"/>
                <a:ea typeface="+mn-ea"/>
                <a:cs typeface="+mn-cs"/>
              </a:defRPr>
            </a:lvl1pPr>
          </a:lstStyle>
          <a:p>
            <a:r>
              <a:rPr lang="en-US" smtClean="0"/>
              <a:t>Click icon to add picture</a:t>
            </a:r>
            <a:endParaRPr lang="de-DE" dirty="0"/>
          </a:p>
        </p:txBody>
      </p:sp>
      <p:sp>
        <p:nvSpPr>
          <p:cNvPr id="7" name="Text Placeholder 6"/>
          <p:cNvSpPr>
            <a:spLocks noGrp="1"/>
          </p:cNvSpPr>
          <p:nvPr>
            <p:ph type="body" sz="quarter" idx="11" hasCustomPrompt="1"/>
          </p:nvPr>
        </p:nvSpPr>
        <p:spPr bwMode="gray">
          <a:xfrm>
            <a:off x="324000" y="1692000"/>
            <a:ext cx="3078000" cy="4392000"/>
          </a:xfrm>
        </p:spPr>
        <p:txBody>
          <a:bodyPr/>
          <a:lstStyle>
            <a:lvl1pPr>
              <a:defRPr/>
            </a:lvl1pPr>
          </a:lstStyle>
          <a:p>
            <a:pPr lvl="0"/>
            <a:r>
              <a:rPr lang="en-US" noProof="0"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de-DE" dirty="0"/>
          </a:p>
        </p:txBody>
      </p:sp>
    </p:spTree>
    <p:extLst>
      <p:ext uri="{BB962C8B-B14F-4D97-AF65-F5344CB8AC3E}">
        <p14:creationId xmlns:p14="http://schemas.microsoft.com/office/powerpoint/2010/main" val="37252649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Text with picture: 2 column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noProof="0" dirty="0" smtClean="0"/>
              <a:t>Insert page title</a:t>
            </a:r>
            <a:endParaRPr lang="en-US" dirty="0"/>
          </a:p>
        </p:txBody>
      </p:sp>
      <p:sp>
        <p:nvSpPr>
          <p:cNvPr id="4" name="Text Placeholder 3"/>
          <p:cNvSpPr>
            <a:spLocks noGrp="1"/>
          </p:cNvSpPr>
          <p:nvPr>
            <p:ph type="body" sz="quarter" idx="10" hasCustomPrompt="1"/>
          </p:nvPr>
        </p:nvSpPr>
        <p:spPr>
          <a:xfrm>
            <a:off x="324000" y="1690688"/>
            <a:ext cx="4165200" cy="1720800"/>
          </a:xfrm>
        </p:spPr>
        <p:txBody>
          <a:bodyPr/>
          <a:lstStyle>
            <a:lvl1pPr>
              <a:defRPr/>
            </a:lvl1pPr>
          </a:lstStyle>
          <a:p>
            <a:pPr lvl="0"/>
            <a:r>
              <a:rPr lang="en-US" noProof="0" dirty="0" smtClean="0"/>
              <a:t>First level</a:t>
            </a:r>
          </a:p>
          <a:p>
            <a:pPr lvl="1"/>
            <a:r>
              <a:rPr lang="en-US" dirty="0" smtClean="0"/>
              <a:t>Second level</a:t>
            </a:r>
          </a:p>
        </p:txBody>
      </p:sp>
      <p:sp>
        <p:nvSpPr>
          <p:cNvPr id="13" name="Text Placeholder 3"/>
          <p:cNvSpPr>
            <a:spLocks noGrp="1"/>
          </p:cNvSpPr>
          <p:nvPr>
            <p:ph type="body" sz="quarter" idx="14" hasCustomPrompt="1"/>
          </p:nvPr>
        </p:nvSpPr>
        <p:spPr>
          <a:xfrm>
            <a:off x="4654800" y="1690688"/>
            <a:ext cx="4165200" cy="1720800"/>
          </a:xfrm>
        </p:spPr>
        <p:txBody>
          <a:bodyPr/>
          <a:lstStyle>
            <a:lvl1pPr>
              <a:defRPr/>
            </a:lvl1pPr>
          </a:lstStyle>
          <a:p>
            <a:pPr lvl="0"/>
            <a:r>
              <a:rPr lang="en-US" noProof="0" dirty="0" smtClean="0"/>
              <a:t>First level</a:t>
            </a:r>
          </a:p>
          <a:p>
            <a:pPr lvl="1"/>
            <a:r>
              <a:rPr lang="en-US" dirty="0" smtClean="0"/>
              <a:t>Second level</a:t>
            </a:r>
          </a:p>
        </p:txBody>
      </p:sp>
      <p:sp>
        <p:nvSpPr>
          <p:cNvPr id="9" name="Picture Placeholder 4"/>
          <p:cNvSpPr>
            <a:spLocks noGrp="1"/>
          </p:cNvSpPr>
          <p:nvPr>
            <p:ph type="pic" sz="quarter" idx="15"/>
          </p:nvPr>
        </p:nvSpPr>
        <p:spPr bwMode="gray">
          <a:xfrm>
            <a:off x="324000" y="3573490"/>
            <a:ext cx="4165200" cy="2508223"/>
          </a:xfrm>
          <a:solidFill>
            <a:schemeClr val="bg1">
              <a:lumMod val="95000"/>
            </a:schemeClr>
          </a:solidFill>
        </p:spPr>
        <p:txBody>
          <a:bodyPr tIns="504000" anchor="t" anchorCtr="0"/>
          <a:lstStyle>
            <a:lvl1pPr algn="ctr">
              <a:defRPr b="0"/>
            </a:lvl1pPr>
          </a:lstStyle>
          <a:p>
            <a:r>
              <a:rPr lang="en-US" smtClean="0"/>
              <a:t>Click icon to add picture</a:t>
            </a:r>
            <a:endParaRPr lang="de-DE" dirty="0"/>
          </a:p>
        </p:txBody>
      </p:sp>
      <p:sp>
        <p:nvSpPr>
          <p:cNvPr id="11" name="Picture Placeholder 4"/>
          <p:cNvSpPr>
            <a:spLocks noGrp="1"/>
          </p:cNvSpPr>
          <p:nvPr>
            <p:ph type="pic" sz="quarter" idx="16"/>
          </p:nvPr>
        </p:nvSpPr>
        <p:spPr bwMode="gray">
          <a:xfrm>
            <a:off x="4654800" y="3573490"/>
            <a:ext cx="4165200" cy="2508223"/>
          </a:xfrm>
          <a:solidFill>
            <a:schemeClr val="bg1">
              <a:lumMod val="95000"/>
            </a:schemeClr>
          </a:solidFill>
        </p:spPr>
        <p:txBody>
          <a:bodyPr tIns="504000" anchor="t" anchorCtr="0"/>
          <a:lstStyle>
            <a:lvl1pPr algn="ctr">
              <a:defRPr b="0"/>
            </a:lvl1pPr>
          </a:lstStyle>
          <a:p>
            <a:r>
              <a:rPr lang="en-US" smtClean="0"/>
              <a:t>Click icon to add picture</a:t>
            </a:r>
            <a:endParaRPr lang="de-DE" dirty="0"/>
          </a:p>
        </p:txBody>
      </p:sp>
    </p:spTree>
    <p:extLst>
      <p:ext uri="{BB962C8B-B14F-4D97-AF65-F5344CB8AC3E}">
        <p14:creationId xmlns:p14="http://schemas.microsoft.com/office/powerpoint/2010/main" val="41579814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Content Placeholder 4"/>
          <p:cNvSpPr>
            <a:spLocks noGrp="1"/>
          </p:cNvSpPr>
          <p:nvPr>
            <p:ph sz="quarter" idx="10" hasCustomPrompt="1"/>
          </p:nvPr>
        </p:nvSpPr>
        <p:spPr>
          <a:xfrm>
            <a:off x="327024" y="1690688"/>
            <a:ext cx="8493125" cy="4395787"/>
          </a:xfrm>
        </p:spPr>
        <p:txBody>
          <a:bodyPr/>
          <a:lstStyle>
            <a:lvl1pPr>
              <a:defRPr/>
            </a:lvl1pPr>
          </a:lstStyle>
          <a:p>
            <a:pPr lvl="0"/>
            <a:r>
              <a:rPr lang="en-US" noProof="0" dirty="0" smtClean="0"/>
              <a:t>Click to add content</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endParaRPr lang="en-US" noProof="0" dirty="0"/>
          </a:p>
        </p:txBody>
      </p:sp>
      <p:sp>
        <p:nvSpPr>
          <p:cNvPr id="2" name="Title 1"/>
          <p:cNvSpPr>
            <a:spLocks noGrp="1"/>
          </p:cNvSpPr>
          <p:nvPr>
            <p:ph type="title" hasCustomPrompt="1"/>
          </p:nvPr>
        </p:nvSpPr>
        <p:spPr/>
        <p:txBody>
          <a:bodyPr/>
          <a:lstStyle/>
          <a:p>
            <a:r>
              <a:rPr lang="en-US" noProof="0" dirty="0" smtClean="0"/>
              <a:t>Insert page title</a:t>
            </a:r>
            <a:endParaRPr lang="en-US" dirty="0"/>
          </a:p>
        </p:txBody>
      </p:sp>
    </p:spTree>
    <p:extLst>
      <p:ext uri="{BB962C8B-B14F-4D97-AF65-F5344CB8AC3E}">
        <p14:creationId xmlns:p14="http://schemas.microsoft.com/office/powerpoint/2010/main" val="14920248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Discussion Panel">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smtClean="0"/>
              <a:t>Discussion panel</a:t>
            </a:r>
            <a:endParaRPr lang="en-US" dirty="0"/>
          </a:p>
        </p:txBody>
      </p:sp>
      <p:sp>
        <p:nvSpPr>
          <p:cNvPr id="5" name="Text Placeholder 4"/>
          <p:cNvSpPr>
            <a:spLocks noGrp="1"/>
          </p:cNvSpPr>
          <p:nvPr>
            <p:ph type="body" sz="quarter" idx="10" hasCustomPrompt="1"/>
          </p:nvPr>
        </p:nvSpPr>
        <p:spPr>
          <a:xfrm>
            <a:off x="324000" y="1692000"/>
            <a:ext cx="8494713" cy="2816156"/>
          </a:xfrm>
        </p:spPr>
        <p:txBody>
          <a:bodyPr>
            <a:noAutofit/>
          </a:bodyPr>
          <a:lstStyle>
            <a:lvl1pPr>
              <a:spcBef>
                <a:spcPts val="1800"/>
              </a:spcBef>
              <a:defRPr/>
            </a:lvl1pPr>
          </a:lstStyle>
          <a:p>
            <a:r>
              <a:rPr lang="en-US" dirty="0" smtClean="0"/>
              <a:t>Title of discussion panel</a:t>
            </a:r>
          </a:p>
          <a:p>
            <a:r>
              <a:rPr lang="en-US" b="0" dirty="0" smtClean="0"/>
              <a:t>Speaker Name, Company 1</a:t>
            </a:r>
          </a:p>
          <a:p>
            <a:r>
              <a:rPr lang="en-US" b="0" dirty="0" smtClean="0"/>
              <a:t>Speaker Name, Company 2</a:t>
            </a:r>
          </a:p>
          <a:p>
            <a:r>
              <a:rPr lang="en-US" b="0" dirty="0" smtClean="0"/>
              <a:t>Speaker Name, Company 3</a:t>
            </a:r>
          </a:p>
          <a:p>
            <a:r>
              <a:rPr lang="en-US" b="0" dirty="0" smtClean="0"/>
              <a:t>Speaker Name, Company 4</a:t>
            </a:r>
          </a:p>
          <a:p>
            <a:r>
              <a:rPr lang="en-US" b="0" dirty="0" smtClean="0"/>
              <a:t>Speaker Name, Company 5</a:t>
            </a:r>
          </a:p>
        </p:txBody>
      </p:sp>
    </p:spTree>
    <p:extLst>
      <p:ext uri="{BB962C8B-B14F-4D97-AF65-F5344CB8AC3E}">
        <p14:creationId xmlns:p14="http://schemas.microsoft.com/office/powerpoint/2010/main" val="20485640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TextBox 1"/>
          <p:cNvSpPr txBox="1"/>
          <p:nvPr userDrawn="1"/>
        </p:nvSpPr>
        <p:spPr bwMode="black">
          <a:xfrm>
            <a:off x="324000" y="6636183"/>
            <a:ext cx="1689565" cy="123111"/>
          </a:xfrm>
          <a:prstGeom prst="rect">
            <a:avLst/>
          </a:prstGeom>
          <a:noFill/>
        </p:spPr>
        <p:txBody>
          <a:bodyPr wrap="none" lIns="0" tIns="0" rIns="0" bIns="0" rtlCol="0">
            <a:spAutoFit/>
          </a:bodyPr>
          <a:lstStyle/>
          <a:p>
            <a:pPr marL="133350" indent="-133350" algn="l">
              <a:buClr>
                <a:schemeClr val="tx1"/>
              </a:buClr>
              <a:buFont typeface="Arial" pitchFamily="34" charset="0"/>
              <a:buChar char="©"/>
              <a:tabLst/>
            </a:pPr>
            <a:r>
              <a:rPr lang="en-US" sz="800" noProof="0" dirty="0" smtClean="0">
                <a:solidFill>
                  <a:sysClr val="windowText" lastClr="000000"/>
                </a:solidFill>
              </a:rPr>
              <a:t>2013 SAP AG. All rights reserved.</a:t>
            </a:r>
          </a:p>
        </p:txBody>
      </p:sp>
      <p:sp>
        <p:nvSpPr>
          <p:cNvPr id="3" name="TextBox 2"/>
          <p:cNvSpPr txBox="1"/>
          <p:nvPr userDrawn="1"/>
        </p:nvSpPr>
        <p:spPr bwMode="black">
          <a:xfrm>
            <a:off x="8698291" y="6636183"/>
            <a:ext cx="125034" cy="123111"/>
          </a:xfrm>
          <a:prstGeom prst="rect">
            <a:avLst/>
          </a:prstGeom>
          <a:noFill/>
        </p:spPr>
        <p:txBody>
          <a:bodyPr wrap="none" lIns="0" tIns="0" rIns="0" bIns="0" rtlCol="0">
            <a:spAutoFit/>
          </a:bodyPr>
          <a:lstStyle/>
          <a:p>
            <a:pPr marL="93663" indent="-93663" algn="r">
              <a:buClr>
                <a:schemeClr val="accent2"/>
              </a:buClr>
              <a:buFont typeface="Arial" pitchFamily="34" charset="0"/>
              <a:buNone/>
            </a:pPr>
            <a:fld id="{0BDC132A-5C91-4078-9777-31DA19A62E0A}" type="slidenum">
              <a:rPr lang="en-US" sz="800" baseline="0" noProof="0" smtClean="0">
                <a:solidFill>
                  <a:schemeClr val="tx1"/>
                </a:solidFill>
              </a:rPr>
              <a:pPr marL="93663" indent="-93663" algn="r">
                <a:buClr>
                  <a:schemeClr val="accent2"/>
                </a:buClr>
                <a:buFont typeface="Arial" pitchFamily="34" charset="0"/>
                <a:buNone/>
              </a:pPr>
              <a:t>‹#›</a:t>
            </a:fld>
            <a:endParaRPr lang="en-US" sz="800" noProof="0" dirty="0" smtClean="0">
              <a:solidFill>
                <a:schemeClr val="tx1"/>
              </a:solidFill>
            </a:endParaRPr>
          </a:p>
        </p:txBody>
      </p:sp>
    </p:spTree>
    <p:extLst>
      <p:ext uri="{BB962C8B-B14F-4D97-AF65-F5344CB8AC3E}">
        <p14:creationId xmlns:p14="http://schemas.microsoft.com/office/powerpoint/2010/main" val="8441901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pyright">
    <p:spTree>
      <p:nvGrpSpPr>
        <p:cNvPr id="1" name=""/>
        <p:cNvGrpSpPr/>
        <p:nvPr/>
      </p:nvGrpSpPr>
      <p:grpSpPr>
        <a:xfrm>
          <a:off x="0" y="0"/>
          <a:ext cx="0" cy="0"/>
          <a:chOff x="0" y="0"/>
          <a:chExt cx="0" cy="0"/>
        </a:xfrm>
      </p:grpSpPr>
      <p:sp>
        <p:nvSpPr>
          <p:cNvPr id="11" name="TextBox 10"/>
          <p:cNvSpPr txBox="1"/>
          <p:nvPr userDrawn="1"/>
        </p:nvSpPr>
        <p:spPr bwMode="gray">
          <a:xfrm>
            <a:off x="324000" y="324000"/>
            <a:ext cx="5311198" cy="756000"/>
          </a:xfrm>
          <a:prstGeom prst="rect">
            <a:avLst/>
          </a:prstGeom>
        </p:spPr>
        <p:txBody>
          <a:bodyPr vert="horz" lIns="0" tIns="0" rIns="0" bIns="0" rtlCol="0" anchor="ctr" anchorCtr="0">
            <a:noAutofit/>
          </a:bodyPr>
          <a:lstStyle/>
          <a:p>
            <a:pPr algn="l" defTabSz="914400" rtl="0" eaLnBrk="1" latinLnBrk="0" hangingPunct="1">
              <a:spcBef>
                <a:spcPct val="0"/>
              </a:spcBef>
              <a:buNone/>
            </a:pPr>
            <a:r>
              <a:rPr lang="en-GB" sz="2400" b="1" kern="1200" noProof="0" dirty="0" smtClean="0">
                <a:solidFill>
                  <a:schemeClr val="accent2"/>
                </a:solidFill>
                <a:latin typeface="+mj-lt"/>
                <a:ea typeface="+mj-ea"/>
                <a:cs typeface="+mj-cs"/>
              </a:rPr>
              <a:t>© </a:t>
            </a:r>
            <a:r>
              <a:rPr lang="de-DE" sz="2400" b="1" kern="1200" noProof="0" dirty="0" smtClean="0">
                <a:solidFill>
                  <a:schemeClr val="accent2"/>
                </a:solidFill>
                <a:latin typeface="+mj-lt"/>
                <a:ea typeface="+mj-ea"/>
                <a:cs typeface="+mj-cs"/>
              </a:rPr>
              <a:t>2013 SAP AG. All rights reserved.</a:t>
            </a:r>
          </a:p>
        </p:txBody>
      </p:sp>
      <p:sp>
        <p:nvSpPr>
          <p:cNvPr id="5" name="TextBox 4"/>
          <p:cNvSpPr txBox="1"/>
          <p:nvPr userDrawn="1"/>
        </p:nvSpPr>
        <p:spPr bwMode="gray">
          <a:xfrm>
            <a:off x="324000" y="1692000"/>
            <a:ext cx="8404364" cy="2308324"/>
          </a:xfrm>
          <a:prstGeom prst="rect">
            <a:avLst/>
          </a:prstGeom>
          <a:noFill/>
        </p:spPr>
        <p:txBody>
          <a:bodyPr wrap="square" lIns="0" tIns="0" rIns="0" bIns="0" rtlCol="0">
            <a:spAutoFit/>
          </a:bodyPr>
          <a:lstStyle/>
          <a:p>
            <a:pPr marL="0" indent="0" algn="l" defTabSz="914400" rtl="0" eaLnBrk="1" latinLnBrk="0" hangingPunct="1">
              <a:lnSpc>
                <a:spcPct val="100000"/>
              </a:lnSpc>
              <a:spcBef>
                <a:spcPts val="1200"/>
              </a:spcBef>
            </a:pPr>
            <a:r>
              <a:rPr lang="en-US" sz="1000" kern="1200" noProof="1" smtClean="0">
                <a:solidFill>
                  <a:schemeClr val="tx1"/>
                </a:solidFill>
                <a:latin typeface="Arial"/>
                <a:ea typeface="MS PGothic" pitchFamily="34" charset="-128"/>
                <a:cs typeface="+mn-cs"/>
              </a:rPr>
              <a:t>No part of this publication may be reproduced or transmitted in any form or for any purpose without the express permission of SAP AG. </a:t>
            </a:r>
            <a:br>
              <a:rPr lang="en-US" sz="1000" kern="1200" noProof="1" smtClean="0">
                <a:solidFill>
                  <a:schemeClr val="tx1"/>
                </a:solidFill>
                <a:latin typeface="Arial"/>
                <a:ea typeface="MS PGothic" pitchFamily="34" charset="-128"/>
                <a:cs typeface="+mn-cs"/>
              </a:rPr>
            </a:br>
            <a:r>
              <a:rPr lang="en-US" sz="1000" kern="1200" noProof="1" smtClean="0">
                <a:solidFill>
                  <a:schemeClr val="tx1"/>
                </a:solidFill>
                <a:latin typeface="Arial"/>
                <a:ea typeface="MS PGothic" pitchFamily="34" charset="-128"/>
                <a:cs typeface="+mn-cs"/>
              </a:rPr>
              <a:t>The information contained herein may be changed without prior notice.</a:t>
            </a:r>
          </a:p>
          <a:p>
            <a:pPr marL="0" indent="0" algn="l" defTabSz="914400" rtl="0" eaLnBrk="1" latinLnBrk="0" hangingPunct="1">
              <a:lnSpc>
                <a:spcPct val="100000"/>
              </a:lnSpc>
              <a:spcBef>
                <a:spcPts val="1200"/>
              </a:spcBef>
            </a:pPr>
            <a:r>
              <a:rPr lang="en-US" sz="1000" kern="1200" noProof="1" smtClean="0">
                <a:solidFill>
                  <a:schemeClr val="tx1"/>
                </a:solidFill>
                <a:latin typeface="Arial"/>
                <a:ea typeface="MS PGothic" pitchFamily="34" charset="-128"/>
                <a:cs typeface="+mn-cs"/>
              </a:rPr>
              <a:t>Some software products marketed by SAP AG and its distributors contain proprietary software components of other software vendors.</a:t>
            </a:r>
          </a:p>
          <a:p>
            <a:pPr marL="0" indent="0" algn="l" defTabSz="914400" rtl="0" eaLnBrk="1" latinLnBrk="0" hangingPunct="1">
              <a:lnSpc>
                <a:spcPct val="100000"/>
              </a:lnSpc>
              <a:spcBef>
                <a:spcPts val="1200"/>
              </a:spcBef>
            </a:pPr>
            <a:r>
              <a:rPr lang="en-US" sz="1000" kern="1200" noProof="1" smtClean="0">
                <a:solidFill>
                  <a:schemeClr val="tx1"/>
                </a:solidFill>
                <a:latin typeface="Arial"/>
                <a:ea typeface="MS PGothic" pitchFamily="34" charset="-128"/>
                <a:cs typeface="+mn-cs"/>
              </a:rPr>
              <a:t>National product specifications may vary.</a:t>
            </a:r>
          </a:p>
          <a:p>
            <a:pPr marL="0" indent="0" algn="l" defTabSz="914400" rtl="0" eaLnBrk="1" latinLnBrk="0" hangingPunct="1">
              <a:lnSpc>
                <a:spcPct val="100000"/>
              </a:lnSpc>
              <a:spcBef>
                <a:spcPts val="1200"/>
              </a:spcBef>
            </a:pPr>
            <a:r>
              <a:rPr lang="en-US" sz="1000" kern="1200" noProof="1" smtClean="0">
                <a:solidFill>
                  <a:schemeClr val="tx1"/>
                </a:solidFill>
                <a:latin typeface="Arial"/>
                <a:ea typeface="MS PGothic" pitchFamily="34" charset="-128"/>
                <a:cs typeface="+mn-cs"/>
              </a:rPr>
              <a:t>These materials are provided by SAP AG and its affiliated companies ("SAP Group") for informational purposes only, without representation or warranty of any kind, and SAP Group shall not be liable for errors or omissions with respect to the materials. The only warranties for SAP Group products and services are those that are set forth in the express warranty statements accompanying such products and services, if any. Nothing herein should be construed as constituting an additional warranty. </a:t>
            </a:r>
          </a:p>
          <a:p>
            <a:pPr marL="0" indent="0" algn="l" defTabSz="914400" rtl="0" eaLnBrk="1" latinLnBrk="0" hangingPunct="1">
              <a:lnSpc>
                <a:spcPct val="100000"/>
              </a:lnSpc>
              <a:spcBef>
                <a:spcPts val="1200"/>
              </a:spcBef>
            </a:pPr>
            <a:r>
              <a:rPr lang="en-US" sz="1000" kern="1200" noProof="1" smtClean="0">
                <a:solidFill>
                  <a:schemeClr val="tx1"/>
                </a:solidFill>
                <a:latin typeface="Arial"/>
                <a:ea typeface="MS PGothic" pitchFamily="34" charset="-128"/>
                <a:cs typeface="+mn-cs"/>
              </a:rPr>
              <a:t>SAP and other SAP products and services mentioned herein as well as their respective logos are trademarks or registered trademarks of SAP AG in Germany and other countries.  </a:t>
            </a:r>
            <a:br>
              <a:rPr lang="en-US" sz="1000" kern="1200" noProof="1" smtClean="0">
                <a:solidFill>
                  <a:schemeClr val="tx1"/>
                </a:solidFill>
                <a:latin typeface="Arial"/>
                <a:ea typeface="MS PGothic" pitchFamily="34" charset="-128"/>
                <a:cs typeface="+mn-cs"/>
              </a:rPr>
            </a:br>
            <a:r>
              <a:rPr lang="en-US" sz="1000" kern="1200" noProof="1" smtClean="0">
                <a:solidFill>
                  <a:schemeClr val="tx1"/>
                </a:solidFill>
                <a:latin typeface="Arial"/>
                <a:ea typeface="MS PGothic" pitchFamily="34" charset="-128"/>
                <a:cs typeface="+mn-cs"/>
              </a:rPr>
              <a:t>Please see </a:t>
            </a:r>
            <a:r>
              <a:rPr lang="en-US" sz="1000" kern="1200" noProof="1" smtClean="0">
                <a:solidFill>
                  <a:schemeClr val="tx1"/>
                </a:solidFill>
                <a:latin typeface="Arial"/>
                <a:ea typeface="MS PGothic" pitchFamily="34" charset="-128"/>
                <a:cs typeface="+mn-cs"/>
                <a:hlinkClick r:id="rId2"/>
              </a:rPr>
              <a:t>http://www.sap.com/corporate-en/legal/copyright/index.epx#trademark</a:t>
            </a:r>
            <a:r>
              <a:rPr lang="en-US" sz="1000" kern="1200" noProof="1" smtClean="0">
                <a:solidFill>
                  <a:schemeClr val="tx1"/>
                </a:solidFill>
                <a:latin typeface="Arial"/>
                <a:ea typeface="MS PGothic" pitchFamily="34" charset="-128"/>
                <a:cs typeface="+mn-cs"/>
              </a:rPr>
              <a:t> for additional trademark information and notices.</a:t>
            </a:r>
          </a:p>
        </p:txBody>
      </p:sp>
    </p:spTree>
    <p:extLst>
      <p:ext uri="{BB962C8B-B14F-4D97-AF65-F5344CB8AC3E}">
        <p14:creationId xmlns:p14="http://schemas.microsoft.com/office/powerpoint/2010/main" val="28264138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pyright german">
    <p:spTree>
      <p:nvGrpSpPr>
        <p:cNvPr id="1" name=""/>
        <p:cNvGrpSpPr/>
        <p:nvPr/>
      </p:nvGrpSpPr>
      <p:grpSpPr>
        <a:xfrm>
          <a:off x="0" y="0"/>
          <a:ext cx="0" cy="0"/>
          <a:chOff x="0" y="0"/>
          <a:chExt cx="0" cy="0"/>
        </a:xfrm>
      </p:grpSpPr>
      <p:sp>
        <p:nvSpPr>
          <p:cNvPr id="11" name="TextBox 10"/>
          <p:cNvSpPr txBox="1"/>
          <p:nvPr userDrawn="1"/>
        </p:nvSpPr>
        <p:spPr bwMode="gray">
          <a:xfrm>
            <a:off x="324000" y="324000"/>
            <a:ext cx="7359500" cy="756000"/>
          </a:xfrm>
          <a:prstGeom prst="rect">
            <a:avLst/>
          </a:prstGeom>
        </p:spPr>
        <p:txBody>
          <a:bodyPr vert="horz" lIns="0" tIns="0" rIns="0" bIns="0" rtlCol="0" anchor="ctr" anchorCtr="0">
            <a:noAutofit/>
          </a:bodyPr>
          <a:lstStyle/>
          <a:p>
            <a:pPr marL="0" marR="0" indent="0" algn="l" defTabSz="914400" rtl="0" eaLnBrk="1" fontAlgn="auto" latinLnBrk="0" hangingPunct="1">
              <a:lnSpc>
                <a:spcPct val="100000"/>
              </a:lnSpc>
              <a:spcBef>
                <a:spcPct val="0"/>
              </a:spcBef>
              <a:spcAft>
                <a:spcPts val="0"/>
              </a:spcAft>
              <a:buClrTx/>
              <a:buSzTx/>
              <a:buFontTx/>
              <a:buNone/>
              <a:tabLst/>
              <a:defRPr/>
            </a:pPr>
            <a:r>
              <a:rPr lang="en-GB" sz="2400" b="1" kern="1200" noProof="0" dirty="0" smtClean="0">
                <a:solidFill>
                  <a:schemeClr val="accent2"/>
                </a:solidFill>
                <a:latin typeface="+mj-lt"/>
                <a:ea typeface="+mj-ea"/>
                <a:cs typeface="+mj-cs"/>
              </a:rPr>
              <a:t>© </a:t>
            </a:r>
            <a:r>
              <a:rPr lang="de-DE" sz="2400" b="1" kern="1200" noProof="0" dirty="0" smtClean="0">
                <a:solidFill>
                  <a:schemeClr val="accent2"/>
                </a:solidFill>
                <a:latin typeface="+mj-lt"/>
                <a:ea typeface="+mj-ea"/>
                <a:cs typeface="+mj-cs"/>
              </a:rPr>
              <a:t>2013 SAP AG. Alle Rechte vorbehalten.</a:t>
            </a:r>
          </a:p>
        </p:txBody>
      </p:sp>
      <p:sp>
        <p:nvSpPr>
          <p:cNvPr id="6" name="TextBox 5"/>
          <p:cNvSpPr txBox="1"/>
          <p:nvPr userDrawn="1"/>
        </p:nvSpPr>
        <p:spPr bwMode="gray">
          <a:xfrm>
            <a:off x="324000" y="1692000"/>
            <a:ext cx="8404364" cy="2616101"/>
          </a:xfrm>
          <a:prstGeom prst="rect">
            <a:avLst/>
          </a:prstGeom>
          <a:noFill/>
        </p:spPr>
        <p:txBody>
          <a:bodyPr wrap="square" lIns="0" tIns="0" rIns="0" bIns="0" rtlCol="0">
            <a:spAutoFit/>
          </a:bodyPr>
          <a:lstStyle/>
          <a:p>
            <a:pPr marL="0" indent="0" algn="l" defTabSz="914400" rtl="0" eaLnBrk="1" latinLnBrk="0" hangingPunct="1">
              <a:lnSpc>
                <a:spcPct val="100000"/>
              </a:lnSpc>
              <a:spcBef>
                <a:spcPts val="1200"/>
              </a:spcBef>
            </a:pPr>
            <a:r>
              <a:rPr lang="de-DE" sz="1000" kern="1200" noProof="1" smtClean="0">
                <a:solidFill>
                  <a:schemeClr val="tx1"/>
                </a:solidFill>
                <a:latin typeface="Arial"/>
                <a:ea typeface="MS PGothic" pitchFamily="34" charset="-128"/>
                <a:cs typeface="+mn-cs"/>
              </a:rPr>
              <a:t>Weitergabe und Vervielfältigung dieser Publikation oder von Teilen daraus sind, zu welchem Zweck und in welcher Form auch immer, ohne die ausdrückliche schriftliche Genehmigung durch SAP AG nicht gestattet. In dieser Publikation enthaltene Informationen können ohne vorherige Ankündigung geändert werden.</a:t>
            </a:r>
          </a:p>
          <a:p>
            <a:pPr marL="0" indent="0" algn="l" defTabSz="914400" rtl="0" eaLnBrk="1" latinLnBrk="0" hangingPunct="1">
              <a:lnSpc>
                <a:spcPct val="100000"/>
              </a:lnSpc>
              <a:spcBef>
                <a:spcPts val="1200"/>
              </a:spcBef>
            </a:pPr>
            <a:r>
              <a:rPr lang="de-DE" sz="1000" kern="1200" noProof="1" smtClean="0">
                <a:solidFill>
                  <a:schemeClr val="tx1"/>
                </a:solidFill>
                <a:latin typeface="Arial"/>
                <a:ea typeface="MS PGothic" pitchFamily="34" charset="-128"/>
                <a:cs typeface="+mn-cs"/>
              </a:rPr>
              <a:t>Einige der von der SAP AG und ihren Distributoren vermarkteten Softwareprodukte enthalten proprietäre Softwarekomponenten anderer Softwareanbieter.</a:t>
            </a:r>
          </a:p>
          <a:p>
            <a:pPr marL="0" indent="0" algn="l" defTabSz="914400" rtl="0" eaLnBrk="1" latinLnBrk="0" hangingPunct="1">
              <a:lnSpc>
                <a:spcPct val="100000"/>
              </a:lnSpc>
              <a:spcBef>
                <a:spcPts val="1200"/>
              </a:spcBef>
            </a:pPr>
            <a:r>
              <a:rPr lang="de-DE" sz="1000" kern="1200" noProof="1" smtClean="0">
                <a:solidFill>
                  <a:schemeClr val="tx1"/>
                </a:solidFill>
                <a:latin typeface="Arial"/>
                <a:ea typeface="MS PGothic" pitchFamily="34" charset="-128"/>
                <a:cs typeface="+mn-cs"/>
              </a:rPr>
              <a:t>Produkte können länderspezifische Unterschiede aufweisen.</a:t>
            </a:r>
          </a:p>
          <a:p>
            <a:pPr marL="0" indent="0" algn="l" defTabSz="914400" rtl="0" eaLnBrk="1" latinLnBrk="0" hangingPunct="1">
              <a:lnSpc>
                <a:spcPct val="100000"/>
              </a:lnSpc>
              <a:spcBef>
                <a:spcPts val="1200"/>
              </a:spcBef>
            </a:pPr>
            <a:r>
              <a:rPr lang="de-DE" sz="1000" kern="1200" noProof="1" smtClean="0">
                <a:solidFill>
                  <a:schemeClr val="tx1"/>
                </a:solidFill>
                <a:latin typeface="Arial"/>
                <a:ea typeface="MS PGothic" pitchFamily="34" charset="-128"/>
                <a:cs typeface="+mn-cs"/>
              </a:rPr>
              <a:t>Die vorliegenden Unterlagen werden von der SAP AG und ihren Konzernunternehmen („SAP-Konzern“) bereitgestellt und dienen ausschließlich zu Informationszwecken. Der SAP-Konzern übernimmt keinerlei Haftung oder Gewährleistung für Fehler oder Unvollständigkeiten in dieser Publikation. Der SAP-Konzern steht lediglich für Produkte und Dienstleistungen nach der Maßgabe ein, die in der Vereinbarung über die jeweiligen Produkte und Dienstleistungen ausdrücklich geregelt ist. Keine der hierin enthaltenen Informationen ist als zusätzliche Garantie zu interpretieren. </a:t>
            </a:r>
          </a:p>
          <a:p>
            <a:pPr marL="0" indent="0" algn="l" defTabSz="914400" rtl="0" eaLnBrk="1" latinLnBrk="0" hangingPunct="1">
              <a:lnSpc>
                <a:spcPct val="100000"/>
              </a:lnSpc>
              <a:spcBef>
                <a:spcPts val="1200"/>
              </a:spcBef>
            </a:pPr>
            <a:r>
              <a:rPr lang="de-DE" sz="1000" kern="1200" noProof="1" smtClean="0">
                <a:solidFill>
                  <a:schemeClr val="tx1"/>
                </a:solidFill>
                <a:latin typeface="Arial"/>
                <a:ea typeface="MS PGothic" pitchFamily="34" charset="-128"/>
                <a:cs typeface="+mn-cs"/>
              </a:rPr>
              <a:t>SAP und andere in diesem Dokument erwähnte Produkte und Dienstleistungen von SAP sowie die dazugehörigen Logos sind Marken oder eingetragene Marken der SAP AG in Deutschland und verschiedenen anderen Ländern weltweit. Weitere Hinweise und Informationen zum Markenrecht finden Sie unter </a:t>
            </a:r>
            <a:r>
              <a:rPr lang="de-DE" sz="1000" kern="1200" noProof="1" smtClean="0">
                <a:solidFill>
                  <a:schemeClr val="tx1"/>
                </a:solidFill>
                <a:latin typeface="Arial"/>
                <a:ea typeface="MS PGothic" pitchFamily="34" charset="-128"/>
                <a:cs typeface="+mn-cs"/>
                <a:hlinkClick r:id="rId2"/>
              </a:rPr>
              <a:t>http://www.sap.com/corporate-en/legal/copyright/index.epx#trademark</a:t>
            </a:r>
            <a:r>
              <a:rPr lang="de-DE" sz="1000" kern="1200" noProof="1" smtClean="0">
                <a:solidFill>
                  <a:schemeClr val="tx1"/>
                </a:solidFill>
                <a:latin typeface="Arial"/>
                <a:ea typeface="MS PGothic" pitchFamily="34" charset="-128"/>
                <a:cs typeface="+mn-cs"/>
              </a:rPr>
              <a:t>.</a:t>
            </a:r>
          </a:p>
        </p:txBody>
      </p:sp>
    </p:spTree>
    <p:extLst>
      <p:ext uri="{BB962C8B-B14F-4D97-AF65-F5344CB8AC3E}">
        <p14:creationId xmlns:p14="http://schemas.microsoft.com/office/powerpoint/2010/main" val="13461338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Title with picture - short">
    <p:bg>
      <p:bgPr>
        <a:solidFill>
          <a:schemeClr val="accent1"/>
        </a:solidFill>
        <a:effectLst/>
      </p:bgPr>
    </p:bg>
    <p:spTree>
      <p:nvGrpSpPr>
        <p:cNvPr id="1" name=""/>
        <p:cNvGrpSpPr/>
        <p:nvPr/>
      </p:nvGrpSpPr>
      <p:grpSpPr>
        <a:xfrm>
          <a:off x="0" y="0"/>
          <a:ext cx="0" cy="0"/>
          <a:chOff x="0" y="0"/>
          <a:chExt cx="0" cy="0"/>
        </a:xfrm>
      </p:grpSpPr>
      <p:sp>
        <p:nvSpPr>
          <p:cNvPr id="3" name="Rectangle 2"/>
          <p:cNvSpPr/>
          <p:nvPr userDrawn="1"/>
        </p:nvSpPr>
        <p:spPr bwMode="gray">
          <a:xfrm>
            <a:off x="324000" y="-1"/>
            <a:ext cx="8496000" cy="2143126"/>
          </a:xfrm>
          <a:prstGeom prst="rect">
            <a:avLst/>
          </a:prstGeom>
          <a:solidFill>
            <a:schemeClr val="bg1">
              <a:alpha val="75000"/>
            </a:schemeClr>
          </a:solidFill>
          <a:ln w="6350" algn="ctr">
            <a:noFill/>
            <a:miter lim="800000"/>
            <a:headEnd/>
            <a:tailEnd/>
          </a:ln>
        </p:spPr>
        <p:txBody>
          <a:bodyPr lIns="90000" tIns="72000" rIns="90000" bIns="72000" rtlCol="0" anchor="ctr"/>
          <a:lstStyle/>
          <a:p>
            <a:pPr algn="ctr">
              <a:spcBef>
                <a:spcPct val="50000"/>
              </a:spcBef>
              <a:buClr>
                <a:srgbClr val="F0AB00"/>
              </a:buClr>
              <a:buSzPct val="80000"/>
            </a:pPr>
            <a:endParaRPr lang="en-US" kern="0" dirty="0" smtClean="0">
              <a:solidFill>
                <a:srgbClr val="000000"/>
              </a:solidFill>
              <a:latin typeface="Arial"/>
              <a:ea typeface="Arial Unicode MS" pitchFamily="34" charset="-128"/>
              <a:cs typeface="Arial Unicode MS" pitchFamily="34" charset="-128"/>
            </a:endParaRPr>
          </a:p>
        </p:txBody>
      </p:sp>
      <p:sp>
        <p:nvSpPr>
          <p:cNvPr id="2" name="Title 1"/>
          <p:cNvSpPr>
            <a:spLocks noGrp="1"/>
          </p:cNvSpPr>
          <p:nvPr>
            <p:ph type="title" hasCustomPrompt="1"/>
          </p:nvPr>
        </p:nvSpPr>
        <p:spPr>
          <a:xfrm>
            <a:off x="414000" y="324000"/>
            <a:ext cx="8280000" cy="738000"/>
          </a:xfrm>
        </p:spPr>
        <p:txBody>
          <a:bodyPr anchor="t" anchorCtr="0">
            <a:noAutofit/>
          </a:bodyPr>
          <a:lstStyle>
            <a:lvl1pPr>
              <a:defRPr sz="4800">
                <a:solidFill>
                  <a:schemeClr val="tx1"/>
                </a:solidFill>
              </a:defRPr>
            </a:lvl1pPr>
          </a:lstStyle>
          <a:p>
            <a:r>
              <a:rPr lang="en-US" dirty="0" smtClean="0"/>
              <a:t>Short Presentation Title</a:t>
            </a:r>
            <a:endParaRPr lang="en-US" dirty="0"/>
          </a:p>
        </p:txBody>
      </p:sp>
      <p:sp>
        <p:nvSpPr>
          <p:cNvPr id="5" name="Rectangle 4"/>
          <p:cNvSpPr/>
          <p:nvPr userDrawn="1"/>
        </p:nvSpPr>
        <p:spPr bwMode="gray">
          <a:xfrm>
            <a:off x="324000" y="0"/>
            <a:ext cx="8496000" cy="162000"/>
          </a:xfrm>
          <a:prstGeom prst="rect">
            <a:avLst/>
          </a:prstGeom>
          <a:solidFill>
            <a:schemeClr val="accent1"/>
          </a:solidFill>
          <a:ln w="9525" algn="ctr">
            <a:noFill/>
            <a:miter lim="800000"/>
            <a:headEnd/>
            <a:tailEnd/>
          </a:ln>
        </p:spPr>
        <p:txBody>
          <a:bodyPr lIns="90000" tIns="72000" rIns="90000" bIns="72000" rtlCol="0" anchor="ctr"/>
          <a:lstStyle/>
          <a:p>
            <a:pPr algn="ctr">
              <a:spcBef>
                <a:spcPct val="50000"/>
              </a:spcBef>
              <a:buClr>
                <a:srgbClr val="F0AB00"/>
              </a:buClr>
              <a:buSzPct val="80000"/>
            </a:pPr>
            <a:endParaRPr lang="en-US" sz="1600" kern="0" dirty="0" err="1" smtClean="0">
              <a:solidFill>
                <a:srgbClr val="000000"/>
              </a:solidFill>
              <a:latin typeface="Arial"/>
              <a:ea typeface="Arial Unicode MS" pitchFamily="34" charset="-128"/>
              <a:cs typeface="Arial Unicode MS" pitchFamily="34" charset="-128"/>
            </a:endParaRPr>
          </a:p>
        </p:txBody>
      </p:sp>
      <p:sp>
        <p:nvSpPr>
          <p:cNvPr id="6" name="Subtitle 2"/>
          <p:cNvSpPr>
            <a:spLocks noGrp="1"/>
          </p:cNvSpPr>
          <p:nvPr>
            <p:ph type="subTitle" idx="1" hasCustomPrompt="1"/>
          </p:nvPr>
        </p:nvSpPr>
        <p:spPr bwMode="gray">
          <a:xfrm>
            <a:off x="414000" y="1499870"/>
            <a:ext cx="6840000" cy="492443"/>
          </a:xfrm>
        </p:spPr>
        <p:txBody>
          <a:bodyPr anchor="t" anchorCtr="0">
            <a:noAutofit/>
          </a:bodyPr>
          <a:lstStyle>
            <a:lvl1pPr marL="0" marR="0" indent="0" algn="l" defTabSz="914400" rtl="0" eaLnBrk="1" fontAlgn="auto" latinLnBrk="0" hangingPunct="1">
              <a:lnSpc>
                <a:spcPct val="100000"/>
              </a:lnSpc>
              <a:spcBef>
                <a:spcPts val="0"/>
              </a:spcBef>
              <a:spcAft>
                <a:spcPts val="0"/>
              </a:spcAft>
              <a:buClr>
                <a:schemeClr val="accent1"/>
              </a:buClr>
              <a:buSzPct val="80000"/>
              <a:buFontTx/>
              <a:buNone/>
              <a:tabLst/>
              <a:defRPr sz="1600" b="0">
                <a:solidFill>
                  <a:sysClr val="windowText" lastClr="000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Speaker’s Name/Department (delete if not needed)</a:t>
            </a:r>
            <a:br>
              <a:rPr lang="en-US" dirty="0" smtClean="0"/>
            </a:br>
            <a:r>
              <a:rPr lang="en-US" dirty="0" smtClean="0"/>
              <a:t>Month 00, 2013</a:t>
            </a:r>
          </a:p>
        </p:txBody>
      </p:sp>
    </p:spTree>
    <p:extLst>
      <p:ext uri="{BB962C8B-B14F-4D97-AF65-F5344CB8AC3E}">
        <p14:creationId xmlns:p14="http://schemas.microsoft.com/office/powerpoint/2010/main" val="25767542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Title with picture - two lines">
    <p:bg>
      <p:bgPr>
        <a:solidFill>
          <a:schemeClr val="accent1"/>
        </a:solidFill>
        <a:effectLst/>
      </p:bgPr>
    </p:bg>
    <p:spTree>
      <p:nvGrpSpPr>
        <p:cNvPr id="1" name=""/>
        <p:cNvGrpSpPr/>
        <p:nvPr/>
      </p:nvGrpSpPr>
      <p:grpSpPr>
        <a:xfrm>
          <a:off x="0" y="0"/>
          <a:ext cx="0" cy="0"/>
          <a:chOff x="0" y="0"/>
          <a:chExt cx="0" cy="0"/>
        </a:xfrm>
      </p:grpSpPr>
      <p:sp>
        <p:nvSpPr>
          <p:cNvPr id="3" name="Rectangle 2"/>
          <p:cNvSpPr/>
          <p:nvPr userDrawn="1"/>
        </p:nvSpPr>
        <p:spPr bwMode="gray">
          <a:xfrm>
            <a:off x="324000" y="-1"/>
            <a:ext cx="8496000" cy="2143126"/>
          </a:xfrm>
          <a:prstGeom prst="rect">
            <a:avLst/>
          </a:prstGeom>
          <a:solidFill>
            <a:schemeClr val="bg1">
              <a:alpha val="75000"/>
            </a:schemeClr>
          </a:solidFill>
          <a:ln w="6350" algn="ctr">
            <a:noFill/>
            <a:miter lim="800000"/>
            <a:headEnd/>
            <a:tailEnd/>
          </a:ln>
        </p:spPr>
        <p:txBody>
          <a:bodyPr lIns="90000" tIns="72000" rIns="90000" bIns="72000" rtlCol="0" anchor="ctr"/>
          <a:lstStyle/>
          <a:p>
            <a:pPr algn="ctr">
              <a:spcBef>
                <a:spcPct val="50000"/>
              </a:spcBef>
              <a:buClr>
                <a:srgbClr val="F0AB00"/>
              </a:buClr>
              <a:buSzPct val="80000"/>
            </a:pPr>
            <a:endParaRPr lang="en-US" kern="0" dirty="0" smtClean="0">
              <a:solidFill>
                <a:srgbClr val="000000"/>
              </a:solidFill>
              <a:latin typeface="Arial"/>
              <a:ea typeface="Arial Unicode MS" pitchFamily="34" charset="-128"/>
              <a:cs typeface="Arial Unicode MS" pitchFamily="34" charset="-128"/>
            </a:endParaRPr>
          </a:p>
        </p:txBody>
      </p:sp>
      <p:sp>
        <p:nvSpPr>
          <p:cNvPr id="5" name="Rectangle 4"/>
          <p:cNvSpPr/>
          <p:nvPr userDrawn="1"/>
        </p:nvSpPr>
        <p:spPr bwMode="gray">
          <a:xfrm>
            <a:off x="324000" y="0"/>
            <a:ext cx="8496000" cy="162000"/>
          </a:xfrm>
          <a:prstGeom prst="rect">
            <a:avLst/>
          </a:prstGeom>
          <a:solidFill>
            <a:schemeClr val="accent1"/>
          </a:solidFill>
          <a:ln w="9525" algn="ctr">
            <a:noFill/>
            <a:miter lim="800000"/>
            <a:headEnd/>
            <a:tailEnd/>
          </a:ln>
        </p:spPr>
        <p:txBody>
          <a:bodyPr lIns="90000" tIns="72000" rIns="90000" bIns="72000" rtlCol="0" anchor="ctr"/>
          <a:lstStyle/>
          <a:p>
            <a:pPr algn="ctr">
              <a:spcBef>
                <a:spcPct val="50000"/>
              </a:spcBef>
              <a:buClr>
                <a:srgbClr val="F0AB00"/>
              </a:buClr>
              <a:buSzPct val="80000"/>
            </a:pPr>
            <a:endParaRPr lang="en-US" sz="1600" kern="0" dirty="0" err="1" smtClean="0">
              <a:solidFill>
                <a:srgbClr val="000000"/>
              </a:solidFill>
              <a:latin typeface="Arial"/>
              <a:ea typeface="Arial Unicode MS" pitchFamily="34" charset="-128"/>
              <a:cs typeface="Arial Unicode MS" pitchFamily="34" charset="-128"/>
            </a:endParaRPr>
          </a:p>
        </p:txBody>
      </p:sp>
      <p:sp>
        <p:nvSpPr>
          <p:cNvPr id="6" name="Subtitle 2"/>
          <p:cNvSpPr>
            <a:spLocks noGrp="1"/>
          </p:cNvSpPr>
          <p:nvPr>
            <p:ph type="subTitle" idx="1" hasCustomPrompt="1"/>
          </p:nvPr>
        </p:nvSpPr>
        <p:spPr bwMode="gray">
          <a:xfrm>
            <a:off x="414000" y="1499870"/>
            <a:ext cx="6840000" cy="492443"/>
          </a:xfrm>
        </p:spPr>
        <p:txBody>
          <a:bodyPr anchor="t" anchorCtr="0">
            <a:noAutofit/>
          </a:bodyPr>
          <a:lstStyle>
            <a:lvl1pPr marL="0" marR="0" indent="0" algn="l" defTabSz="914400" rtl="0" eaLnBrk="1" fontAlgn="auto" latinLnBrk="0" hangingPunct="1">
              <a:lnSpc>
                <a:spcPct val="100000"/>
              </a:lnSpc>
              <a:spcBef>
                <a:spcPts val="0"/>
              </a:spcBef>
              <a:spcAft>
                <a:spcPts val="0"/>
              </a:spcAft>
              <a:buClr>
                <a:schemeClr val="accent1"/>
              </a:buClr>
              <a:buSzPct val="80000"/>
              <a:buFontTx/>
              <a:buNone/>
              <a:tabLst/>
              <a:defRPr sz="1600" b="0">
                <a:solidFill>
                  <a:sysClr val="windowText" lastClr="000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Speaker’s Name/Department (delete if not needed)</a:t>
            </a:r>
            <a:br>
              <a:rPr lang="en-US" dirty="0" smtClean="0"/>
            </a:br>
            <a:r>
              <a:rPr lang="en-US" dirty="0" smtClean="0"/>
              <a:t>Month 00, 2013</a:t>
            </a:r>
          </a:p>
        </p:txBody>
      </p:sp>
      <p:sp>
        <p:nvSpPr>
          <p:cNvPr id="9" name="Title 1"/>
          <p:cNvSpPr>
            <a:spLocks noGrp="1"/>
          </p:cNvSpPr>
          <p:nvPr>
            <p:ph type="ctrTitle" hasCustomPrompt="1"/>
          </p:nvPr>
        </p:nvSpPr>
        <p:spPr bwMode="gray">
          <a:xfrm>
            <a:off x="414000" y="324000"/>
            <a:ext cx="8280000" cy="923330"/>
          </a:xfrm>
        </p:spPr>
        <p:txBody>
          <a:bodyPr anchor="t" anchorCtr="0">
            <a:noAutofit/>
          </a:bodyPr>
          <a:lstStyle>
            <a:lvl1pPr>
              <a:defRPr sz="3000">
                <a:solidFill>
                  <a:sysClr val="windowText" lastClr="000000"/>
                </a:solidFill>
                <a:latin typeface="+mj-lt"/>
              </a:defRPr>
            </a:lvl1pPr>
          </a:lstStyle>
          <a:p>
            <a:r>
              <a:rPr lang="en-US" sz="3000" dirty="0" smtClean="0"/>
              <a:t>Alternate Presentation Title</a:t>
            </a:r>
            <a:br>
              <a:rPr lang="en-US" sz="3000" dirty="0" smtClean="0"/>
            </a:br>
            <a:r>
              <a:rPr lang="en-US" sz="3000" dirty="0" smtClean="0"/>
              <a:t>Breaks to Two Lines</a:t>
            </a:r>
            <a:endParaRPr lang="de-DE" dirty="0"/>
          </a:p>
        </p:txBody>
      </p:sp>
    </p:spTree>
    <p:extLst>
      <p:ext uri="{BB962C8B-B14F-4D97-AF65-F5344CB8AC3E}">
        <p14:creationId xmlns:p14="http://schemas.microsoft.com/office/powerpoint/2010/main" val="26096958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Title - short">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14000" y="324000"/>
            <a:ext cx="8280000" cy="738000"/>
          </a:xfrm>
        </p:spPr>
        <p:txBody>
          <a:bodyPr anchor="t" anchorCtr="0">
            <a:noAutofit/>
          </a:bodyPr>
          <a:lstStyle>
            <a:lvl1pPr>
              <a:defRPr sz="4800">
                <a:solidFill>
                  <a:schemeClr val="tx1"/>
                </a:solidFill>
              </a:defRPr>
            </a:lvl1pPr>
          </a:lstStyle>
          <a:p>
            <a:r>
              <a:rPr lang="en-US" dirty="0" smtClean="0"/>
              <a:t>Short Presentation Title</a:t>
            </a:r>
            <a:endParaRPr lang="en-US" dirty="0"/>
          </a:p>
        </p:txBody>
      </p:sp>
      <p:sp>
        <p:nvSpPr>
          <p:cNvPr id="6" name="Subtitle 2"/>
          <p:cNvSpPr>
            <a:spLocks noGrp="1"/>
          </p:cNvSpPr>
          <p:nvPr>
            <p:ph type="subTitle" idx="1" hasCustomPrompt="1"/>
          </p:nvPr>
        </p:nvSpPr>
        <p:spPr bwMode="gray">
          <a:xfrm>
            <a:off x="414000" y="1499870"/>
            <a:ext cx="6840000" cy="492443"/>
          </a:xfrm>
        </p:spPr>
        <p:txBody>
          <a:bodyPr anchor="t" anchorCtr="0">
            <a:noAutofit/>
          </a:bodyPr>
          <a:lstStyle>
            <a:lvl1pPr marL="0" marR="0" indent="0" algn="l" defTabSz="914400" rtl="0" eaLnBrk="1" fontAlgn="auto" latinLnBrk="0" hangingPunct="1">
              <a:lnSpc>
                <a:spcPct val="100000"/>
              </a:lnSpc>
              <a:spcBef>
                <a:spcPts val="0"/>
              </a:spcBef>
              <a:spcAft>
                <a:spcPts val="0"/>
              </a:spcAft>
              <a:buClr>
                <a:schemeClr val="accent1"/>
              </a:buClr>
              <a:buSzPct val="80000"/>
              <a:buFontTx/>
              <a:buNone/>
              <a:tabLst/>
              <a:defRPr sz="1600" b="0">
                <a:solidFill>
                  <a:sysClr val="windowText" lastClr="000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Speaker’s Name/Department (delete if not needed)</a:t>
            </a:r>
            <a:br>
              <a:rPr lang="en-US" dirty="0" smtClean="0"/>
            </a:br>
            <a:r>
              <a:rPr lang="en-US" dirty="0" smtClean="0"/>
              <a:t>Month 00, 2013</a:t>
            </a:r>
          </a:p>
        </p:txBody>
      </p:sp>
    </p:spTree>
    <p:extLst>
      <p:ext uri="{BB962C8B-B14F-4D97-AF65-F5344CB8AC3E}">
        <p14:creationId xmlns:p14="http://schemas.microsoft.com/office/powerpoint/2010/main" val="152110469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Title  - two lines">
    <p:bg>
      <p:bgPr>
        <a:solidFill>
          <a:schemeClr val="accent1"/>
        </a:solidFill>
        <a:effectLst/>
      </p:bgPr>
    </p:bg>
    <p:spTree>
      <p:nvGrpSpPr>
        <p:cNvPr id="1" name=""/>
        <p:cNvGrpSpPr/>
        <p:nvPr/>
      </p:nvGrpSpPr>
      <p:grpSpPr>
        <a:xfrm>
          <a:off x="0" y="0"/>
          <a:ext cx="0" cy="0"/>
          <a:chOff x="0" y="0"/>
          <a:chExt cx="0" cy="0"/>
        </a:xfrm>
      </p:grpSpPr>
      <p:sp>
        <p:nvSpPr>
          <p:cNvPr id="6" name="Subtitle 2"/>
          <p:cNvSpPr>
            <a:spLocks noGrp="1"/>
          </p:cNvSpPr>
          <p:nvPr>
            <p:ph type="subTitle" idx="1" hasCustomPrompt="1"/>
          </p:nvPr>
        </p:nvSpPr>
        <p:spPr bwMode="gray">
          <a:xfrm>
            <a:off x="414000" y="1499870"/>
            <a:ext cx="6840000" cy="492443"/>
          </a:xfrm>
        </p:spPr>
        <p:txBody>
          <a:bodyPr anchor="t" anchorCtr="0">
            <a:noAutofit/>
          </a:bodyPr>
          <a:lstStyle>
            <a:lvl1pPr marL="0" marR="0" indent="0" algn="l" defTabSz="914400" rtl="0" eaLnBrk="1" fontAlgn="auto" latinLnBrk="0" hangingPunct="1">
              <a:lnSpc>
                <a:spcPct val="100000"/>
              </a:lnSpc>
              <a:spcBef>
                <a:spcPts val="0"/>
              </a:spcBef>
              <a:spcAft>
                <a:spcPts val="0"/>
              </a:spcAft>
              <a:buClr>
                <a:schemeClr val="accent1"/>
              </a:buClr>
              <a:buSzPct val="80000"/>
              <a:buFontTx/>
              <a:buNone/>
              <a:tabLst/>
              <a:defRPr sz="1600" b="0">
                <a:solidFill>
                  <a:sysClr val="windowText" lastClr="000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Speaker’s Name/Department (delete if not needed)</a:t>
            </a:r>
            <a:br>
              <a:rPr lang="en-US" dirty="0" smtClean="0"/>
            </a:br>
            <a:r>
              <a:rPr lang="en-US" dirty="0" smtClean="0"/>
              <a:t>Month 00, 2013</a:t>
            </a:r>
          </a:p>
        </p:txBody>
      </p:sp>
      <p:sp>
        <p:nvSpPr>
          <p:cNvPr id="9" name="Title 1"/>
          <p:cNvSpPr>
            <a:spLocks noGrp="1"/>
          </p:cNvSpPr>
          <p:nvPr>
            <p:ph type="ctrTitle" hasCustomPrompt="1"/>
          </p:nvPr>
        </p:nvSpPr>
        <p:spPr bwMode="gray">
          <a:xfrm>
            <a:off x="414000" y="324000"/>
            <a:ext cx="8280000" cy="923330"/>
          </a:xfrm>
        </p:spPr>
        <p:txBody>
          <a:bodyPr anchor="t" anchorCtr="0">
            <a:noAutofit/>
          </a:bodyPr>
          <a:lstStyle>
            <a:lvl1pPr>
              <a:defRPr sz="3000">
                <a:solidFill>
                  <a:sysClr val="windowText" lastClr="000000"/>
                </a:solidFill>
                <a:latin typeface="+mj-lt"/>
              </a:defRPr>
            </a:lvl1pPr>
          </a:lstStyle>
          <a:p>
            <a:r>
              <a:rPr lang="en-US" sz="3000" dirty="0" smtClean="0"/>
              <a:t>Alternate Presentation Title</a:t>
            </a:r>
            <a:br>
              <a:rPr lang="en-US" sz="3000" dirty="0" smtClean="0"/>
            </a:br>
            <a:r>
              <a:rPr lang="en-US" sz="3000" dirty="0" smtClean="0"/>
              <a:t>Breaks to Two Lines</a:t>
            </a:r>
            <a:endParaRPr lang="de-DE" dirty="0"/>
          </a:p>
        </p:txBody>
      </p:sp>
    </p:spTree>
    <p:extLst>
      <p:ext uri="{BB962C8B-B14F-4D97-AF65-F5344CB8AC3E}">
        <p14:creationId xmlns:p14="http://schemas.microsoft.com/office/powerpoint/2010/main" val="187363127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Divider Page">
    <p:bg bwMode="gray">
      <p:bgRef idx="1001">
        <a:schemeClr val="bg1"/>
      </p:bgRef>
    </p:bg>
    <p:spTree>
      <p:nvGrpSpPr>
        <p:cNvPr id="1" name=""/>
        <p:cNvGrpSpPr/>
        <p:nvPr/>
      </p:nvGrpSpPr>
      <p:grpSpPr>
        <a:xfrm>
          <a:off x="0" y="0"/>
          <a:ext cx="0" cy="0"/>
          <a:chOff x="0" y="0"/>
          <a:chExt cx="0" cy="0"/>
        </a:xfrm>
      </p:grpSpPr>
      <p:sp>
        <p:nvSpPr>
          <p:cNvPr id="9" name="Rectangle 8"/>
          <p:cNvSpPr/>
          <p:nvPr userDrawn="1"/>
        </p:nvSpPr>
        <p:spPr bwMode="gray">
          <a:xfrm>
            <a:off x="324150" y="0"/>
            <a:ext cx="8496000" cy="2295525"/>
          </a:xfrm>
          <a:prstGeom prst="rect">
            <a:avLst/>
          </a:prstGeom>
          <a:solidFill>
            <a:schemeClr val="accent1"/>
          </a:solidFill>
          <a:ln w="9525" algn="ctr">
            <a:noFill/>
            <a:miter lim="800000"/>
            <a:headEnd/>
            <a:tailEnd/>
          </a:ln>
        </p:spPr>
        <p:txBody>
          <a:bodyPr lIns="90000" tIns="72000" rIns="90000" bIns="72000" rtlCol="0" anchor="ctr"/>
          <a:lstStyle/>
          <a:p>
            <a:pPr algn="ctr">
              <a:spcBef>
                <a:spcPct val="50000"/>
              </a:spcBef>
              <a:buClr>
                <a:srgbClr val="F0AB00"/>
              </a:buClr>
              <a:buSzPct val="80000"/>
            </a:pPr>
            <a:endParaRPr lang="en-US" sz="1600" kern="0" dirty="0" err="1" smtClean="0">
              <a:solidFill>
                <a:srgbClr val="000000"/>
              </a:solidFill>
              <a:latin typeface="Arial"/>
              <a:ea typeface="Arial Unicode MS" pitchFamily="34" charset="-128"/>
              <a:cs typeface="Arial Unicode MS" pitchFamily="34" charset="-128"/>
            </a:endParaRPr>
          </a:p>
        </p:txBody>
      </p:sp>
      <p:sp>
        <p:nvSpPr>
          <p:cNvPr id="2" name="Title 1"/>
          <p:cNvSpPr>
            <a:spLocks noGrp="1"/>
          </p:cNvSpPr>
          <p:nvPr>
            <p:ph type="ctrTitle" hasCustomPrompt="1"/>
          </p:nvPr>
        </p:nvSpPr>
        <p:spPr bwMode="gray">
          <a:xfrm>
            <a:off x="324000" y="2444400"/>
            <a:ext cx="8496000" cy="738664"/>
          </a:xfrm>
        </p:spPr>
        <p:txBody>
          <a:bodyPr anchor="t" anchorCtr="0">
            <a:noAutofit/>
          </a:bodyPr>
          <a:lstStyle>
            <a:lvl1pPr>
              <a:defRPr sz="4800">
                <a:solidFill>
                  <a:schemeClr val="tx1"/>
                </a:solidFill>
                <a:latin typeface="+mj-lt"/>
              </a:defRPr>
            </a:lvl1pPr>
          </a:lstStyle>
          <a:p>
            <a:r>
              <a:rPr lang="en-US" dirty="0" smtClean="0"/>
              <a:t>Divider page</a:t>
            </a:r>
            <a:endParaRPr lang="de-DE" dirty="0"/>
          </a:p>
        </p:txBody>
      </p:sp>
      <p:sp>
        <p:nvSpPr>
          <p:cNvPr id="93" name="Text Placeholder 92"/>
          <p:cNvSpPr>
            <a:spLocks noGrp="1"/>
          </p:cNvSpPr>
          <p:nvPr>
            <p:ph type="body" sz="quarter" idx="10" hasCustomPrompt="1"/>
          </p:nvPr>
        </p:nvSpPr>
        <p:spPr>
          <a:xfrm>
            <a:off x="324000" y="3506400"/>
            <a:ext cx="8496300" cy="620713"/>
          </a:xfrm>
        </p:spPr>
        <p:txBody>
          <a:bodyPr/>
          <a:lstStyle>
            <a:lvl1pPr>
              <a:spcBef>
                <a:spcPts val="1200"/>
              </a:spcBef>
              <a:defRPr sz="1600" b="0"/>
            </a:lvl1pPr>
          </a:lstStyle>
          <a:p>
            <a:r>
              <a:rPr lang="en-US" dirty="0" smtClean="0"/>
              <a:t>Subtitle if needed</a:t>
            </a:r>
          </a:p>
        </p:txBody>
      </p:sp>
    </p:spTree>
    <p:extLst>
      <p:ext uri="{BB962C8B-B14F-4D97-AF65-F5344CB8AC3E}">
        <p14:creationId xmlns:p14="http://schemas.microsoft.com/office/powerpoint/2010/main" val="3859991782"/>
      </p:ext>
    </p:extLst>
  </p:cSld>
  <p:clrMapOvr>
    <a:overrideClrMapping bg1="lt1" tx1="dk1" bg2="lt2" tx2="dk2" accent1="accent1" accent2="accent2" accent3="accent3" accent4="accent4" accent5="accent5" accent6="accent6" hlink="hlink" folHlink="folHlink"/>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Divider Page with picture">
    <p:bg bwMode="gray">
      <p:bgRef idx="1001">
        <a:schemeClr val="bg1"/>
      </p:bgRef>
    </p:bg>
    <p:spTree>
      <p:nvGrpSpPr>
        <p:cNvPr id="1" name=""/>
        <p:cNvGrpSpPr/>
        <p:nvPr/>
      </p:nvGrpSpPr>
      <p:grpSpPr>
        <a:xfrm>
          <a:off x="0" y="0"/>
          <a:ext cx="0" cy="0"/>
          <a:chOff x="0" y="0"/>
          <a:chExt cx="0" cy="0"/>
        </a:xfrm>
      </p:grpSpPr>
      <p:sp>
        <p:nvSpPr>
          <p:cNvPr id="8" name="Picture Placeholder 7"/>
          <p:cNvSpPr>
            <a:spLocks noGrp="1"/>
          </p:cNvSpPr>
          <p:nvPr>
            <p:ph type="pic" sz="quarter" idx="11"/>
          </p:nvPr>
        </p:nvSpPr>
        <p:spPr>
          <a:xfrm>
            <a:off x="324000" y="162000"/>
            <a:ext cx="8496000" cy="2134800"/>
          </a:xfrm>
          <a:solidFill>
            <a:schemeClr val="bg1">
              <a:lumMod val="95000"/>
            </a:schemeClr>
          </a:solidFill>
        </p:spPr>
        <p:txBody>
          <a:bodyPr tIns="504000" anchor="t" anchorCtr="0"/>
          <a:lstStyle>
            <a:lvl1pPr algn="ctr">
              <a:defRPr b="0"/>
            </a:lvl1pPr>
          </a:lstStyle>
          <a:p>
            <a:r>
              <a:rPr lang="en-US" smtClean="0"/>
              <a:t>Click icon to add picture</a:t>
            </a:r>
            <a:endParaRPr lang="en-US"/>
          </a:p>
        </p:txBody>
      </p:sp>
      <p:sp>
        <p:nvSpPr>
          <p:cNvPr id="2" name="Title 1"/>
          <p:cNvSpPr>
            <a:spLocks noGrp="1"/>
          </p:cNvSpPr>
          <p:nvPr>
            <p:ph type="ctrTitle" hasCustomPrompt="1"/>
          </p:nvPr>
        </p:nvSpPr>
        <p:spPr bwMode="gray">
          <a:xfrm>
            <a:off x="324000" y="2444400"/>
            <a:ext cx="8496000" cy="738664"/>
          </a:xfrm>
        </p:spPr>
        <p:txBody>
          <a:bodyPr anchor="t" anchorCtr="0">
            <a:noAutofit/>
          </a:bodyPr>
          <a:lstStyle>
            <a:lvl1pPr>
              <a:defRPr sz="4800">
                <a:solidFill>
                  <a:schemeClr val="tx1"/>
                </a:solidFill>
                <a:latin typeface="+mj-lt"/>
              </a:defRPr>
            </a:lvl1pPr>
          </a:lstStyle>
          <a:p>
            <a:r>
              <a:rPr lang="en-US" dirty="0" smtClean="0"/>
              <a:t>Divider page</a:t>
            </a:r>
            <a:endParaRPr lang="de-DE" dirty="0"/>
          </a:p>
        </p:txBody>
      </p:sp>
      <p:sp>
        <p:nvSpPr>
          <p:cNvPr id="12" name="Rectangle 11"/>
          <p:cNvSpPr/>
          <p:nvPr userDrawn="1"/>
        </p:nvSpPr>
        <p:spPr bwMode="gray">
          <a:xfrm>
            <a:off x="324000" y="0"/>
            <a:ext cx="8496000" cy="162000"/>
          </a:xfrm>
          <a:prstGeom prst="rect">
            <a:avLst/>
          </a:prstGeom>
          <a:solidFill>
            <a:schemeClr val="accent1"/>
          </a:solidFill>
          <a:ln w="9525" algn="ctr">
            <a:noFill/>
            <a:miter lim="800000"/>
            <a:headEnd/>
            <a:tailEnd/>
          </a:ln>
        </p:spPr>
        <p:txBody>
          <a:bodyPr lIns="90000" tIns="72000" rIns="90000" bIns="72000" rtlCol="0" anchor="ctr"/>
          <a:lstStyle/>
          <a:p>
            <a:pPr algn="ctr">
              <a:spcBef>
                <a:spcPct val="50000"/>
              </a:spcBef>
              <a:buClr>
                <a:srgbClr val="F0AB00"/>
              </a:buClr>
              <a:buSzPct val="80000"/>
            </a:pPr>
            <a:endParaRPr lang="en-US" sz="1600" kern="0" dirty="0" err="1" smtClean="0">
              <a:solidFill>
                <a:srgbClr val="000000"/>
              </a:solidFill>
              <a:latin typeface="Arial"/>
              <a:ea typeface="Arial Unicode MS" pitchFamily="34" charset="-128"/>
              <a:cs typeface="Arial Unicode MS" pitchFamily="34" charset="-128"/>
            </a:endParaRPr>
          </a:p>
        </p:txBody>
      </p:sp>
      <p:sp>
        <p:nvSpPr>
          <p:cNvPr id="93" name="Text Placeholder 92"/>
          <p:cNvSpPr>
            <a:spLocks noGrp="1"/>
          </p:cNvSpPr>
          <p:nvPr>
            <p:ph type="body" sz="quarter" idx="10" hasCustomPrompt="1"/>
          </p:nvPr>
        </p:nvSpPr>
        <p:spPr>
          <a:xfrm>
            <a:off x="324000" y="3506400"/>
            <a:ext cx="8496300" cy="620713"/>
          </a:xfrm>
        </p:spPr>
        <p:txBody>
          <a:bodyPr/>
          <a:lstStyle>
            <a:lvl1pPr>
              <a:spcBef>
                <a:spcPts val="1200"/>
              </a:spcBef>
              <a:defRPr sz="1600" b="0"/>
            </a:lvl1pPr>
          </a:lstStyle>
          <a:p>
            <a:r>
              <a:rPr lang="en-US" dirty="0" smtClean="0"/>
              <a:t>Subtitle if needed</a:t>
            </a:r>
          </a:p>
        </p:txBody>
      </p:sp>
    </p:spTree>
    <p:extLst>
      <p:ext uri="{BB962C8B-B14F-4D97-AF65-F5344CB8AC3E}">
        <p14:creationId xmlns:p14="http://schemas.microsoft.com/office/powerpoint/2010/main" val="1982141897"/>
      </p:ext>
    </p:extLst>
  </p:cSld>
  <p:clrMapOvr>
    <a:overrideClrMapping bg1="lt1" tx1="dk1" bg2="lt2" tx2="dk2" accent1="accent1" accent2="accent2" accent3="accent3" accent4="accent4" accent5="accent5" accent6="accent6" hlink="hlink" folHlink="folHlink"/>
  </p:clrMapOvr>
  <p:hf sldNum="0"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Contact / Thank You">
    <p:bg bwMode="gray">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gray">
          <a:xfrm>
            <a:off x="324000" y="2444400"/>
            <a:ext cx="8496000" cy="738664"/>
          </a:xfrm>
        </p:spPr>
        <p:txBody>
          <a:bodyPr anchor="t" anchorCtr="0">
            <a:noAutofit/>
          </a:bodyPr>
          <a:lstStyle>
            <a:lvl1pPr>
              <a:defRPr sz="4800">
                <a:solidFill>
                  <a:schemeClr val="tx1"/>
                </a:solidFill>
                <a:latin typeface="+mj-lt"/>
              </a:defRPr>
            </a:lvl1pPr>
          </a:lstStyle>
          <a:p>
            <a:r>
              <a:rPr lang="en-US" dirty="0" smtClean="0"/>
              <a:t>Thank you</a:t>
            </a:r>
            <a:endParaRPr lang="de-DE" dirty="0"/>
          </a:p>
        </p:txBody>
      </p:sp>
      <p:sp>
        <p:nvSpPr>
          <p:cNvPr id="12" name="Rectangle 11"/>
          <p:cNvSpPr/>
          <p:nvPr userDrawn="1"/>
        </p:nvSpPr>
        <p:spPr bwMode="gray">
          <a:xfrm>
            <a:off x="324000" y="0"/>
            <a:ext cx="8496000" cy="162000"/>
          </a:xfrm>
          <a:prstGeom prst="rect">
            <a:avLst/>
          </a:prstGeom>
          <a:solidFill>
            <a:schemeClr val="accent1"/>
          </a:solidFill>
          <a:ln w="9525" algn="ctr">
            <a:noFill/>
            <a:miter lim="800000"/>
            <a:headEnd/>
            <a:tailEnd/>
          </a:ln>
        </p:spPr>
        <p:txBody>
          <a:bodyPr lIns="90000" tIns="72000" rIns="90000" bIns="72000" rtlCol="0" anchor="ctr"/>
          <a:lstStyle/>
          <a:p>
            <a:pPr algn="ctr">
              <a:spcBef>
                <a:spcPct val="50000"/>
              </a:spcBef>
              <a:buClr>
                <a:srgbClr val="F0AB00"/>
              </a:buClr>
              <a:buSzPct val="80000"/>
            </a:pPr>
            <a:endParaRPr lang="en-US" sz="1600" kern="0" dirty="0" err="1" smtClean="0">
              <a:solidFill>
                <a:srgbClr val="000000"/>
              </a:solidFill>
              <a:latin typeface="Arial"/>
              <a:ea typeface="Arial Unicode MS" pitchFamily="34" charset="-128"/>
              <a:cs typeface="Arial Unicode MS" pitchFamily="34" charset="-128"/>
            </a:endParaRPr>
          </a:p>
        </p:txBody>
      </p:sp>
      <p:sp>
        <p:nvSpPr>
          <p:cNvPr id="93" name="Text Placeholder 92"/>
          <p:cNvSpPr>
            <a:spLocks noGrp="1"/>
          </p:cNvSpPr>
          <p:nvPr>
            <p:ph type="body" sz="quarter" idx="10" hasCustomPrompt="1"/>
          </p:nvPr>
        </p:nvSpPr>
        <p:spPr>
          <a:xfrm>
            <a:off x="324000" y="4604385"/>
            <a:ext cx="8496300" cy="1477328"/>
          </a:xfrm>
        </p:spPr>
        <p:txBody>
          <a:bodyPr anchor="b" anchorCtr="0">
            <a:noAutofit/>
          </a:bodyPr>
          <a:lstStyle>
            <a:lvl1pPr>
              <a:spcBef>
                <a:spcPts val="0"/>
              </a:spcBef>
              <a:defRPr sz="1600" b="0"/>
            </a:lvl1pPr>
          </a:lstStyle>
          <a:p>
            <a:r>
              <a:rPr lang="en-US" dirty="0" smtClean="0"/>
              <a:t>Contact information:</a:t>
            </a:r>
          </a:p>
          <a:p>
            <a:endParaRPr lang="en-US" dirty="0" smtClean="0"/>
          </a:p>
          <a:p>
            <a:r>
              <a:rPr lang="en-US" dirty="0" smtClean="0"/>
              <a:t>F name MI. L name</a:t>
            </a:r>
          </a:p>
          <a:p>
            <a:r>
              <a:rPr lang="en-US" dirty="0" smtClean="0"/>
              <a:t>Title</a:t>
            </a:r>
          </a:p>
          <a:p>
            <a:r>
              <a:rPr lang="en-US" dirty="0" smtClean="0"/>
              <a:t>Address</a:t>
            </a:r>
          </a:p>
          <a:p>
            <a:r>
              <a:rPr lang="en-US" dirty="0" smtClean="0"/>
              <a:t>Phone number</a:t>
            </a:r>
          </a:p>
        </p:txBody>
      </p:sp>
      <p:pic>
        <p:nvPicPr>
          <p:cNvPr id="6" name="Picture 2" descr="C:\Users\i811706\Desktop\ARIBA_An_SAP_Company_scrn_R_stac2_1.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99512" y="586741"/>
            <a:ext cx="3820488" cy="691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3058190"/>
      </p:ext>
    </p:extLst>
  </p:cSld>
  <p:clrMapOvr>
    <a:overrideClrMapping bg1="lt1" tx1="dk1" bg2="lt2" tx2="dk2" accent1="accent1" accent2="accent2" accent3="accent3" accent4="accent4" accent5="accent5" accent6="accent6" hlink="hlink" folHlink="folHlink"/>
  </p:clrMapOvr>
  <p:hf sldNum="0"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Agenda">
    <p:bg bwMode="gray">
      <p:bgRef idx="1001">
        <a:schemeClr val="bg1"/>
      </p:bgRef>
    </p:bg>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324000" y="1692000"/>
            <a:ext cx="8494713" cy="3831818"/>
          </a:xfrm>
        </p:spPr>
        <p:txBody>
          <a:bodyPr>
            <a:noAutofit/>
          </a:bodyPr>
          <a:lstStyle>
            <a:lvl1pPr marL="0" marR="0" indent="0" algn="l" defTabSz="914400" rtl="0" eaLnBrk="1" fontAlgn="auto" latinLnBrk="0" hangingPunct="1">
              <a:lnSpc>
                <a:spcPct val="100000"/>
              </a:lnSpc>
              <a:spcBef>
                <a:spcPts val="1200"/>
              </a:spcBef>
              <a:spcAft>
                <a:spcPts val="0"/>
              </a:spcAft>
              <a:buClr>
                <a:schemeClr val="accent1"/>
              </a:buClr>
              <a:buSzPct val="80000"/>
              <a:buFontTx/>
              <a:buNone/>
              <a:tabLst/>
              <a:defRPr b="0"/>
            </a:lvl1pPr>
            <a:lvl2pPr marL="180000" marR="0" indent="-180000" algn="l" defTabSz="914400" rtl="0" eaLnBrk="1" fontAlgn="auto" latinLnBrk="0" hangingPunct="1">
              <a:lnSpc>
                <a:spcPct val="100000"/>
              </a:lnSpc>
              <a:spcBef>
                <a:spcPts val="600"/>
              </a:spcBef>
              <a:spcAft>
                <a:spcPts val="0"/>
              </a:spcAft>
              <a:buClr>
                <a:schemeClr val="accent1"/>
              </a:buClr>
              <a:buSzPct val="100000"/>
              <a:buFont typeface="Wingdings" pitchFamily="2" charset="2"/>
              <a:buChar char=""/>
              <a:tabLst/>
              <a:defRPr/>
            </a:lvl2pPr>
            <a:lvl3pPr marL="360000" marR="0" indent="-180975" algn="l" defTabSz="914400" rtl="0" eaLnBrk="1" fontAlgn="auto" latinLnBrk="0" hangingPunct="1">
              <a:lnSpc>
                <a:spcPct val="100000"/>
              </a:lnSpc>
              <a:spcBef>
                <a:spcPts val="600"/>
              </a:spcBef>
              <a:spcAft>
                <a:spcPts val="0"/>
              </a:spcAft>
              <a:buClr>
                <a:schemeClr val="accent2"/>
              </a:buClr>
              <a:buSzPct val="100000"/>
              <a:buFont typeface="Arial" pitchFamily="34" charset="0"/>
              <a:buChar char="–"/>
              <a:tabLst/>
              <a:defRPr/>
            </a:lvl3pPr>
            <a:lvl4pPr marL="533400" marR="0" indent="-177800" algn="l" defTabSz="914400" rtl="0" eaLnBrk="1" fontAlgn="auto" latinLnBrk="0" hangingPunct="1">
              <a:lnSpc>
                <a:spcPct val="100000"/>
              </a:lnSpc>
              <a:spcBef>
                <a:spcPts val="600"/>
              </a:spcBef>
              <a:spcAft>
                <a:spcPts val="0"/>
              </a:spcAft>
              <a:buClr>
                <a:schemeClr val="accent2"/>
              </a:buClr>
              <a:buSzPct val="100000"/>
              <a:buFont typeface="Arial" pitchFamily="34" charset="0"/>
              <a:buChar char="–"/>
              <a:tabLst/>
              <a:defRPr sz="1600"/>
            </a:lvl4pPr>
            <a:lvl5pPr marL="540000">
              <a:buClr>
                <a:schemeClr val="accent2"/>
              </a:buClr>
              <a:buFont typeface="Courier New" pitchFamily="49" charset="0"/>
              <a:buChar char="o"/>
              <a:defRPr/>
            </a:lvl5pPr>
          </a:lstStyle>
          <a:p>
            <a:pPr lvl="0"/>
            <a:r>
              <a:rPr lang="en-US" dirty="0" smtClean="0"/>
              <a:t>Agenda Item/Divider Headline</a:t>
            </a:r>
          </a:p>
          <a:p>
            <a:pPr lvl="1"/>
            <a:r>
              <a:rPr lang="en-US" dirty="0" smtClean="0"/>
              <a:t>Details</a:t>
            </a:r>
          </a:p>
          <a:p>
            <a:pPr lvl="2"/>
            <a:r>
              <a:rPr lang="en-US" dirty="0" smtClean="0"/>
              <a:t>Third Level</a:t>
            </a:r>
          </a:p>
          <a:p>
            <a:pPr lvl="4"/>
            <a:r>
              <a:rPr lang="en-US" dirty="0" smtClean="0"/>
              <a:t>Fourth Level</a:t>
            </a:r>
          </a:p>
          <a:p>
            <a:endParaRPr lang="en-US" dirty="0" smtClean="0"/>
          </a:p>
        </p:txBody>
      </p:sp>
      <p:sp>
        <p:nvSpPr>
          <p:cNvPr id="3" name="Title 2"/>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8654597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p:txBody>
          <a:bodyPr/>
          <a:lstStyle>
            <a:lvl1pPr>
              <a:defRPr/>
            </a:lvl1pPr>
          </a:lstStyle>
          <a:p>
            <a:r>
              <a:rPr lang="en-US" noProof="0" dirty="0" smtClean="0"/>
              <a:t>Insert page title</a:t>
            </a:r>
            <a:endParaRPr lang="de-DE" dirty="0"/>
          </a:p>
        </p:txBody>
      </p:sp>
    </p:spTree>
    <p:extLst>
      <p:ext uri="{BB962C8B-B14F-4D97-AF65-F5344CB8AC3E}">
        <p14:creationId xmlns:p14="http://schemas.microsoft.com/office/powerpoint/2010/main" val="19248775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noProof="0" dirty="0" smtClean="0"/>
              <a:t>Insert page title</a:t>
            </a:r>
            <a:endParaRPr lang="en-US" dirty="0"/>
          </a:p>
        </p:txBody>
      </p:sp>
      <p:sp>
        <p:nvSpPr>
          <p:cNvPr id="4" name="Text Placeholder 3"/>
          <p:cNvSpPr>
            <a:spLocks noGrp="1"/>
          </p:cNvSpPr>
          <p:nvPr>
            <p:ph type="body" sz="quarter" idx="10" hasCustomPrompt="1"/>
          </p:nvPr>
        </p:nvSpPr>
        <p:spPr>
          <a:xfrm>
            <a:off x="324000" y="1690687"/>
            <a:ext cx="8494713" cy="4391026"/>
          </a:xfrm>
        </p:spPr>
        <p:txBody>
          <a:bodyPr/>
          <a:lstStyle>
            <a:lvl1pPr>
              <a:defRPr/>
            </a:lvl1pPr>
          </a:lstStyle>
          <a:p>
            <a:pPr lvl="0"/>
            <a:r>
              <a:rPr lang="en-US" noProof="0"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2598391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and Text: 2 column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noProof="0" dirty="0" smtClean="0"/>
              <a:t>Insert page title</a:t>
            </a:r>
            <a:endParaRPr lang="en-US" dirty="0"/>
          </a:p>
        </p:txBody>
      </p:sp>
      <p:sp>
        <p:nvSpPr>
          <p:cNvPr id="4" name="Text Placeholder 3"/>
          <p:cNvSpPr>
            <a:spLocks noGrp="1"/>
          </p:cNvSpPr>
          <p:nvPr>
            <p:ph type="body" sz="quarter" idx="10" hasCustomPrompt="1"/>
          </p:nvPr>
        </p:nvSpPr>
        <p:spPr>
          <a:xfrm>
            <a:off x="324000" y="1691999"/>
            <a:ext cx="4165200" cy="4392000"/>
          </a:xfrm>
        </p:spPr>
        <p:txBody>
          <a:bodyPr/>
          <a:lstStyle>
            <a:lvl1pPr>
              <a:defRPr/>
            </a:lvl1pPr>
          </a:lstStyle>
          <a:p>
            <a:pPr lvl="0"/>
            <a:r>
              <a:rPr lang="en-US" noProof="0"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3"/>
          <p:cNvSpPr>
            <a:spLocks noGrp="1"/>
          </p:cNvSpPr>
          <p:nvPr>
            <p:ph type="body" sz="quarter" idx="11" hasCustomPrompt="1"/>
          </p:nvPr>
        </p:nvSpPr>
        <p:spPr>
          <a:xfrm>
            <a:off x="4654800" y="1691999"/>
            <a:ext cx="4165200" cy="4392000"/>
          </a:xfrm>
        </p:spPr>
        <p:txBody>
          <a:bodyPr/>
          <a:lstStyle>
            <a:lvl1pPr>
              <a:defRPr/>
            </a:lvl1pPr>
          </a:lstStyle>
          <a:p>
            <a:pPr lvl="0"/>
            <a:r>
              <a:rPr lang="en-US" noProof="0"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28078341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and Text: 3 column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4000" y="324000"/>
            <a:ext cx="8496000" cy="756000"/>
          </a:xfrm>
        </p:spPr>
        <p:txBody>
          <a:bodyPr/>
          <a:lstStyle/>
          <a:p>
            <a:r>
              <a:rPr lang="en-US" noProof="0" dirty="0" smtClean="0"/>
              <a:t>Insert page title</a:t>
            </a:r>
            <a:endParaRPr lang="en-US" dirty="0"/>
          </a:p>
        </p:txBody>
      </p:sp>
      <p:sp>
        <p:nvSpPr>
          <p:cNvPr id="4" name="Text Placeholder 3"/>
          <p:cNvSpPr>
            <a:spLocks noGrp="1"/>
          </p:cNvSpPr>
          <p:nvPr>
            <p:ph type="body" sz="quarter" idx="10" hasCustomPrompt="1"/>
          </p:nvPr>
        </p:nvSpPr>
        <p:spPr>
          <a:xfrm>
            <a:off x="324000" y="1691999"/>
            <a:ext cx="2721600" cy="4392000"/>
          </a:xfrm>
        </p:spPr>
        <p:txBody>
          <a:bodyPr/>
          <a:lstStyle>
            <a:lvl1pPr>
              <a:defRPr/>
            </a:lvl1pPr>
          </a:lstStyle>
          <a:p>
            <a:pPr lvl="0"/>
            <a:r>
              <a:rPr lang="en-US" noProof="0"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3"/>
          <p:cNvSpPr>
            <a:spLocks noGrp="1"/>
          </p:cNvSpPr>
          <p:nvPr>
            <p:ph type="body" sz="quarter" idx="11" hasCustomPrompt="1"/>
          </p:nvPr>
        </p:nvSpPr>
        <p:spPr>
          <a:xfrm>
            <a:off x="6098400" y="1691999"/>
            <a:ext cx="2721600" cy="4392000"/>
          </a:xfrm>
        </p:spPr>
        <p:txBody>
          <a:bodyPr/>
          <a:lstStyle>
            <a:lvl1pPr>
              <a:defRPr/>
            </a:lvl1pPr>
          </a:lstStyle>
          <a:p>
            <a:pPr lvl="0"/>
            <a:r>
              <a:rPr lang="en-US" noProof="0"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 Placeholder 3"/>
          <p:cNvSpPr>
            <a:spLocks noGrp="1"/>
          </p:cNvSpPr>
          <p:nvPr>
            <p:ph type="body" sz="quarter" idx="12" hasCustomPrompt="1"/>
          </p:nvPr>
        </p:nvSpPr>
        <p:spPr>
          <a:xfrm>
            <a:off x="3220725" y="1691999"/>
            <a:ext cx="2721600" cy="4392000"/>
          </a:xfrm>
        </p:spPr>
        <p:txBody>
          <a:bodyPr/>
          <a:lstStyle>
            <a:lvl1pPr>
              <a:defRPr/>
            </a:lvl1pPr>
          </a:lstStyle>
          <a:p>
            <a:pPr lvl="0"/>
            <a:r>
              <a:rPr lang="en-US" noProof="0"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60899564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Title and Text with picture right 1">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p:txBody>
          <a:bodyPr/>
          <a:lstStyle>
            <a:lvl1pPr>
              <a:defRPr/>
            </a:lvl1pPr>
          </a:lstStyle>
          <a:p>
            <a:r>
              <a:rPr lang="en-US" noProof="0" dirty="0" smtClean="0"/>
              <a:t>Insert page title</a:t>
            </a:r>
            <a:endParaRPr lang="de-DE" dirty="0"/>
          </a:p>
        </p:txBody>
      </p:sp>
      <p:sp>
        <p:nvSpPr>
          <p:cNvPr id="5" name="Picture Placeholder 4"/>
          <p:cNvSpPr>
            <a:spLocks noGrp="1"/>
          </p:cNvSpPr>
          <p:nvPr>
            <p:ph type="pic" sz="quarter" idx="10"/>
          </p:nvPr>
        </p:nvSpPr>
        <p:spPr bwMode="gray">
          <a:xfrm>
            <a:off x="5745600" y="1690687"/>
            <a:ext cx="3078000" cy="4391025"/>
          </a:xfrm>
          <a:solidFill>
            <a:schemeClr val="bg1">
              <a:lumMod val="95000"/>
            </a:schemeClr>
          </a:solidFill>
        </p:spPr>
        <p:txBody>
          <a:bodyPr tIns="1296000" anchor="t" anchorCtr="0"/>
          <a:lstStyle>
            <a:lvl1pPr algn="ctr">
              <a:defRPr b="0"/>
            </a:lvl1pPr>
          </a:lstStyle>
          <a:p>
            <a:r>
              <a:rPr lang="en-US" smtClean="0"/>
              <a:t>Click icon to add picture</a:t>
            </a:r>
            <a:endParaRPr lang="de-DE" dirty="0"/>
          </a:p>
        </p:txBody>
      </p:sp>
      <p:sp>
        <p:nvSpPr>
          <p:cNvPr id="7" name="Text Placeholder 6"/>
          <p:cNvSpPr>
            <a:spLocks noGrp="1"/>
          </p:cNvSpPr>
          <p:nvPr>
            <p:ph type="body" sz="quarter" idx="11" hasCustomPrompt="1"/>
          </p:nvPr>
        </p:nvSpPr>
        <p:spPr bwMode="gray">
          <a:xfrm>
            <a:off x="324000" y="1690687"/>
            <a:ext cx="5238000" cy="4391025"/>
          </a:xfrm>
        </p:spPr>
        <p:txBody>
          <a:bodyPr/>
          <a:lstStyle>
            <a:lvl1pPr>
              <a:defRPr/>
            </a:lvl1pPr>
          </a:lstStyle>
          <a:p>
            <a:pPr lvl="0"/>
            <a:r>
              <a:rPr lang="en-US" noProof="0"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de-DE" dirty="0"/>
          </a:p>
        </p:txBody>
      </p:sp>
    </p:spTree>
    <p:extLst>
      <p:ext uri="{BB962C8B-B14F-4D97-AF65-F5344CB8AC3E}">
        <p14:creationId xmlns:p14="http://schemas.microsoft.com/office/powerpoint/2010/main" val="408264351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Title and Text with picture right 2">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p:txBody>
          <a:bodyPr/>
          <a:lstStyle>
            <a:lvl1pPr>
              <a:defRPr/>
            </a:lvl1pPr>
          </a:lstStyle>
          <a:p>
            <a:r>
              <a:rPr lang="en-US" noProof="0" dirty="0" smtClean="0"/>
              <a:t>Insert page title</a:t>
            </a:r>
            <a:endParaRPr lang="de-DE" dirty="0"/>
          </a:p>
        </p:txBody>
      </p:sp>
      <p:sp>
        <p:nvSpPr>
          <p:cNvPr id="5" name="Picture Placeholder 4"/>
          <p:cNvSpPr>
            <a:spLocks noGrp="1"/>
          </p:cNvSpPr>
          <p:nvPr>
            <p:ph type="pic" sz="quarter" idx="10"/>
          </p:nvPr>
        </p:nvSpPr>
        <p:spPr bwMode="gray">
          <a:xfrm>
            <a:off x="4654800" y="1692000"/>
            <a:ext cx="4165200" cy="4392000"/>
          </a:xfrm>
          <a:solidFill>
            <a:schemeClr val="bg1">
              <a:lumMod val="95000"/>
            </a:schemeClr>
          </a:solidFill>
        </p:spPr>
        <p:txBody>
          <a:bodyPr vert="horz" lIns="0" tIns="1296000" rIns="0" bIns="0" rtlCol="0" anchor="t" anchorCtr="0">
            <a:noAutofit/>
          </a:bodyPr>
          <a:lstStyle>
            <a:lvl1pPr marL="0" indent="0" algn="ctr" defTabSz="914400" rtl="0" eaLnBrk="1" latinLnBrk="0" hangingPunct="1">
              <a:spcBef>
                <a:spcPts val="1620"/>
              </a:spcBef>
              <a:buClr>
                <a:schemeClr val="accent1"/>
              </a:buClr>
              <a:buSzPct val="80000"/>
              <a:buFontTx/>
              <a:buNone/>
              <a:defRPr lang="de-DE" sz="1800" b="0" kern="1200" dirty="0">
                <a:solidFill>
                  <a:schemeClr val="tx1"/>
                </a:solidFill>
                <a:latin typeface="+mn-lt"/>
                <a:ea typeface="+mn-ea"/>
                <a:cs typeface="+mn-cs"/>
              </a:defRPr>
            </a:lvl1pPr>
          </a:lstStyle>
          <a:p>
            <a:r>
              <a:rPr lang="en-US" smtClean="0"/>
              <a:t>Click icon to add picture</a:t>
            </a:r>
            <a:endParaRPr lang="de-DE" dirty="0"/>
          </a:p>
        </p:txBody>
      </p:sp>
      <p:sp>
        <p:nvSpPr>
          <p:cNvPr id="7" name="Text Placeholder 6"/>
          <p:cNvSpPr>
            <a:spLocks noGrp="1"/>
          </p:cNvSpPr>
          <p:nvPr>
            <p:ph type="body" sz="quarter" idx="11" hasCustomPrompt="1"/>
          </p:nvPr>
        </p:nvSpPr>
        <p:spPr bwMode="gray">
          <a:xfrm>
            <a:off x="324000" y="1692000"/>
            <a:ext cx="4165200" cy="4392000"/>
          </a:xfrm>
        </p:spPr>
        <p:txBody>
          <a:bodyPr/>
          <a:lstStyle>
            <a:lvl1pPr>
              <a:defRPr/>
            </a:lvl1pPr>
          </a:lstStyle>
          <a:p>
            <a:pPr lvl="0"/>
            <a:r>
              <a:rPr lang="en-US" noProof="0"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de-DE" dirty="0"/>
          </a:p>
        </p:txBody>
      </p:sp>
    </p:spTree>
    <p:extLst>
      <p:ext uri="{BB962C8B-B14F-4D97-AF65-F5344CB8AC3E}">
        <p14:creationId xmlns:p14="http://schemas.microsoft.com/office/powerpoint/2010/main" val="309998994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itle and Text with picture right 3">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p:txBody>
          <a:bodyPr/>
          <a:lstStyle>
            <a:lvl1pPr>
              <a:defRPr/>
            </a:lvl1pPr>
          </a:lstStyle>
          <a:p>
            <a:r>
              <a:rPr lang="en-US" noProof="0" dirty="0" smtClean="0"/>
              <a:t>Insert page title</a:t>
            </a:r>
            <a:endParaRPr lang="de-DE" dirty="0"/>
          </a:p>
        </p:txBody>
      </p:sp>
      <p:sp>
        <p:nvSpPr>
          <p:cNvPr id="5" name="Picture Placeholder 4"/>
          <p:cNvSpPr>
            <a:spLocks noGrp="1"/>
          </p:cNvSpPr>
          <p:nvPr>
            <p:ph type="pic" sz="quarter" idx="10"/>
          </p:nvPr>
        </p:nvSpPr>
        <p:spPr bwMode="gray">
          <a:xfrm>
            <a:off x="3575304" y="1692000"/>
            <a:ext cx="5238000" cy="4392000"/>
          </a:xfrm>
          <a:solidFill>
            <a:schemeClr val="bg1">
              <a:lumMod val="95000"/>
            </a:schemeClr>
          </a:solidFill>
        </p:spPr>
        <p:txBody>
          <a:bodyPr vert="horz" lIns="0" tIns="1296000" rIns="0" bIns="0" rtlCol="0" anchor="t" anchorCtr="0">
            <a:noAutofit/>
          </a:bodyPr>
          <a:lstStyle>
            <a:lvl1pPr marL="0" indent="0" algn="ctr" defTabSz="914400" rtl="0" eaLnBrk="1" latinLnBrk="0" hangingPunct="1">
              <a:spcBef>
                <a:spcPts val="1620"/>
              </a:spcBef>
              <a:buClr>
                <a:schemeClr val="accent1"/>
              </a:buClr>
              <a:buSzPct val="80000"/>
              <a:buFontTx/>
              <a:buNone/>
              <a:defRPr lang="de-DE" sz="1800" b="0" kern="1200" dirty="0">
                <a:solidFill>
                  <a:schemeClr val="tx1"/>
                </a:solidFill>
                <a:latin typeface="+mn-lt"/>
                <a:ea typeface="+mn-ea"/>
                <a:cs typeface="+mn-cs"/>
              </a:defRPr>
            </a:lvl1pPr>
          </a:lstStyle>
          <a:p>
            <a:r>
              <a:rPr lang="en-US" smtClean="0"/>
              <a:t>Click icon to add picture</a:t>
            </a:r>
            <a:endParaRPr lang="de-DE" dirty="0"/>
          </a:p>
        </p:txBody>
      </p:sp>
      <p:sp>
        <p:nvSpPr>
          <p:cNvPr id="7" name="Text Placeholder 6"/>
          <p:cNvSpPr>
            <a:spLocks noGrp="1"/>
          </p:cNvSpPr>
          <p:nvPr>
            <p:ph type="body" sz="quarter" idx="11" hasCustomPrompt="1"/>
          </p:nvPr>
        </p:nvSpPr>
        <p:spPr bwMode="gray">
          <a:xfrm>
            <a:off x="324000" y="1692000"/>
            <a:ext cx="3078000" cy="4392000"/>
          </a:xfrm>
        </p:spPr>
        <p:txBody>
          <a:bodyPr/>
          <a:lstStyle>
            <a:lvl1pPr>
              <a:defRPr/>
            </a:lvl1pPr>
          </a:lstStyle>
          <a:p>
            <a:pPr lvl="0"/>
            <a:r>
              <a:rPr lang="en-US" noProof="0"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de-DE" dirty="0"/>
          </a:p>
        </p:txBody>
      </p:sp>
    </p:spTree>
    <p:extLst>
      <p:ext uri="{BB962C8B-B14F-4D97-AF65-F5344CB8AC3E}">
        <p14:creationId xmlns:p14="http://schemas.microsoft.com/office/powerpoint/2010/main" val="6279660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and Text with picture: 2 column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noProof="0" dirty="0" smtClean="0"/>
              <a:t>Insert page title</a:t>
            </a:r>
            <a:endParaRPr lang="en-US" dirty="0"/>
          </a:p>
        </p:txBody>
      </p:sp>
      <p:sp>
        <p:nvSpPr>
          <p:cNvPr id="4" name="Text Placeholder 3"/>
          <p:cNvSpPr>
            <a:spLocks noGrp="1"/>
          </p:cNvSpPr>
          <p:nvPr>
            <p:ph type="body" sz="quarter" idx="10" hasCustomPrompt="1"/>
          </p:nvPr>
        </p:nvSpPr>
        <p:spPr>
          <a:xfrm>
            <a:off x="324000" y="1690688"/>
            <a:ext cx="4165200" cy="1720800"/>
          </a:xfrm>
        </p:spPr>
        <p:txBody>
          <a:bodyPr/>
          <a:lstStyle>
            <a:lvl1pPr>
              <a:defRPr/>
            </a:lvl1pPr>
          </a:lstStyle>
          <a:p>
            <a:pPr lvl="0"/>
            <a:r>
              <a:rPr lang="en-US" noProof="0" dirty="0" smtClean="0"/>
              <a:t>First level</a:t>
            </a:r>
          </a:p>
          <a:p>
            <a:pPr lvl="1"/>
            <a:r>
              <a:rPr lang="en-US" dirty="0" smtClean="0"/>
              <a:t>Second level</a:t>
            </a:r>
          </a:p>
        </p:txBody>
      </p:sp>
      <p:sp>
        <p:nvSpPr>
          <p:cNvPr id="13" name="Text Placeholder 3"/>
          <p:cNvSpPr>
            <a:spLocks noGrp="1"/>
          </p:cNvSpPr>
          <p:nvPr>
            <p:ph type="body" sz="quarter" idx="14" hasCustomPrompt="1"/>
          </p:nvPr>
        </p:nvSpPr>
        <p:spPr>
          <a:xfrm>
            <a:off x="4654800" y="1690688"/>
            <a:ext cx="4165200" cy="1720800"/>
          </a:xfrm>
        </p:spPr>
        <p:txBody>
          <a:bodyPr/>
          <a:lstStyle>
            <a:lvl1pPr>
              <a:defRPr/>
            </a:lvl1pPr>
          </a:lstStyle>
          <a:p>
            <a:pPr lvl="0"/>
            <a:r>
              <a:rPr lang="en-US" noProof="0" dirty="0" smtClean="0"/>
              <a:t>First level</a:t>
            </a:r>
          </a:p>
          <a:p>
            <a:pPr lvl="1"/>
            <a:r>
              <a:rPr lang="en-US" dirty="0" smtClean="0"/>
              <a:t>Second level</a:t>
            </a:r>
          </a:p>
        </p:txBody>
      </p:sp>
      <p:sp>
        <p:nvSpPr>
          <p:cNvPr id="9" name="Picture Placeholder 4"/>
          <p:cNvSpPr>
            <a:spLocks noGrp="1"/>
          </p:cNvSpPr>
          <p:nvPr>
            <p:ph type="pic" sz="quarter" idx="15"/>
          </p:nvPr>
        </p:nvSpPr>
        <p:spPr bwMode="gray">
          <a:xfrm>
            <a:off x="324000" y="3573490"/>
            <a:ext cx="4165200" cy="2508223"/>
          </a:xfrm>
          <a:solidFill>
            <a:schemeClr val="bg1">
              <a:lumMod val="95000"/>
            </a:schemeClr>
          </a:solidFill>
        </p:spPr>
        <p:txBody>
          <a:bodyPr tIns="504000" anchor="t" anchorCtr="0"/>
          <a:lstStyle>
            <a:lvl1pPr algn="ctr">
              <a:defRPr b="0"/>
            </a:lvl1pPr>
          </a:lstStyle>
          <a:p>
            <a:r>
              <a:rPr lang="en-US" smtClean="0"/>
              <a:t>Click icon to add picture</a:t>
            </a:r>
            <a:endParaRPr lang="de-DE" dirty="0"/>
          </a:p>
        </p:txBody>
      </p:sp>
      <p:sp>
        <p:nvSpPr>
          <p:cNvPr id="11" name="Picture Placeholder 4"/>
          <p:cNvSpPr>
            <a:spLocks noGrp="1"/>
          </p:cNvSpPr>
          <p:nvPr>
            <p:ph type="pic" sz="quarter" idx="16"/>
          </p:nvPr>
        </p:nvSpPr>
        <p:spPr bwMode="gray">
          <a:xfrm>
            <a:off x="4654800" y="3573490"/>
            <a:ext cx="4165200" cy="2508223"/>
          </a:xfrm>
          <a:solidFill>
            <a:schemeClr val="bg1">
              <a:lumMod val="95000"/>
            </a:schemeClr>
          </a:solidFill>
        </p:spPr>
        <p:txBody>
          <a:bodyPr tIns="504000" anchor="t" anchorCtr="0"/>
          <a:lstStyle>
            <a:lvl1pPr algn="ctr">
              <a:defRPr b="0"/>
            </a:lvl1pPr>
          </a:lstStyle>
          <a:p>
            <a:r>
              <a:rPr lang="en-US" smtClean="0"/>
              <a:t>Click icon to add picture</a:t>
            </a:r>
            <a:endParaRPr lang="de-DE" dirty="0"/>
          </a:p>
        </p:txBody>
      </p:sp>
    </p:spTree>
    <p:extLst>
      <p:ext uri="{BB962C8B-B14F-4D97-AF65-F5344CB8AC3E}">
        <p14:creationId xmlns:p14="http://schemas.microsoft.com/office/powerpoint/2010/main" val="61792670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Content Placeholder 4"/>
          <p:cNvSpPr>
            <a:spLocks noGrp="1"/>
          </p:cNvSpPr>
          <p:nvPr>
            <p:ph sz="quarter" idx="10" hasCustomPrompt="1"/>
          </p:nvPr>
        </p:nvSpPr>
        <p:spPr>
          <a:xfrm>
            <a:off x="327024" y="1690688"/>
            <a:ext cx="8493125" cy="4395787"/>
          </a:xfrm>
        </p:spPr>
        <p:txBody>
          <a:bodyPr/>
          <a:lstStyle>
            <a:lvl1pPr>
              <a:defRPr/>
            </a:lvl1pPr>
          </a:lstStyle>
          <a:p>
            <a:pPr lvl="0"/>
            <a:r>
              <a:rPr lang="en-US" noProof="0" dirty="0" smtClean="0"/>
              <a:t>Click to add content</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endParaRPr lang="en-US" noProof="0" dirty="0"/>
          </a:p>
        </p:txBody>
      </p:sp>
      <p:sp>
        <p:nvSpPr>
          <p:cNvPr id="2" name="Title 1"/>
          <p:cNvSpPr>
            <a:spLocks noGrp="1"/>
          </p:cNvSpPr>
          <p:nvPr>
            <p:ph type="title" hasCustomPrompt="1"/>
          </p:nvPr>
        </p:nvSpPr>
        <p:spPr/>
        <p:txBody>
          <a:bodyPr/>
          <a:lstStyle/>
          <a:p>
            <a:r>
              <a:rPr lang="en-US" noProof="0" dirty="0" smtClean="0"/>
              <a:t>Insert page title</a:t>
            </a:r>
            <a:endParaRPr lang="en-US" dirty="0"/>
          </a:p>
        </p:txBody>
      </p:sp>
    </p:spTree>
    <p:extLst>
      <p:ext uri="{BB962C8B-B14F-4D97-AF65-F5344CB8AC3E}">
        <p14:creationId xmlns:p14="http://schemas.microsoft.com/office/powerpoint/2010/main" val="11834345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Discussion Panel">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smtClean="0"/>
              <a:t>Discussion panel</a:t>
            </a:r>
            <a:endParaRPr lang="en-US" dirty="0"/>
          </a:p>
        </p:txBody>
      </p:sp>
      <p:sp>
        <p:nvSpPr>
          <p:cNvPr id="5" name="Text Placeholder 4"/>
          <p:cNvSpPr>
            <a:spLocks noGrp="1"/>
          </p:cNvSpPr>
          <p:nvPr>
            <p:ph type="body" sz="quarter" idx="10" hasCustomPrompt="1"/>
          </p:nvPr>
        </p:nvSpPr>
        <p:spPr>
          <a:xfrm>
            <a:off x="324000" y="1692000"/>
            <a:ext cx="8494713" cy="2816156"/>
          </a:xfrm>
        </p:spPr>
        <p:txBody>
          <a:bodyPr>
            <a:noAutofit/>
          </a:bodyPr>
          <a:lstStyle>
            <a:lvl1pPr>
              <a:spcBef>
                <a:spcPts val="1800"/>
              </a:spcBef>
              <a:defRPr/>
            </a:lvl1pPr>
          </a:lstStyle>
          <a:p>
            <a:r>
              <a:rPr lang="en-US" dirty="0" smtClean="0"/>
              <a:t>Title of discussion panel</a:t>
            </a:r>
          </a:p>
          <a:p>
            <a:r>
              <a:rPr lang="en-US" b="0" dirty="0" smtClean="0"/>
              <a:t>Speaker Name, Company 1</a:t>
            </a:r>
          </a:p>
          <a:p>
            <a:r>
              <a:rPr lang="en-US" b="0" dirty="0" smtClean="0"/>
              <a:t>Speaker Name, Company 2</a:t>
            </a:r>
          </a:p>
          <a:p>
            <a:r>
              <a:rPr lang="en-US" b="0" dirty="0" smtClean="0"/>
              <a:t>Speaker Name, Company 3</a:t>
            </a:r>
          </a:p>
          <a:p>
            <a:r>
              <a:rPr lang="en-US" b="0" dirty="0" smtClean="0"/>
              <a:t>Speaker Name, Company 4</a:t>
            </a:r>
          </a:p>
          <a:p>
            <a:r>
              <a:rPr lang="en-US" b="0" dirty="0" smtClean="0"/>
              <a:t>Speaker Name, Company 5</a:t>
            </a:r>
          </a:p>
        </p:txBody>
      </p:sp>
    </p:spTree>
    <p:extLst>
      <p:ext uri="{BB962C8B-B14F-4D97-AF65-F5344CB8AC3E}">
        <p14:creationId xmlns:p14="http://schemas.microsoft.com/office/powerpoint/2010/main" val="20219050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2" name="TextBox 1"/>
          <p:cNvSpPr txBox="1"/>
          <p:nvPr userDrawn="1"/>
        </p:nvSpPr>
        <p:spPr bwMode="black">
          <a:xfrm>
            <a:off x="324000" y="6636183"/>
            <a:ext cx="1689565" cy="123111"/>
          </a:xfrm>
          <a:prstGeom prst="rect">
            <a:avLst/>
          </a:prstGeom>
          <a:noFill/>
        </p:spPr>
        <p:txBody>
          <a:bodyPr wrap="none" lIns="0" tIns="0" rIns="0" bIns="0" rtlCol="0">
            <a:spAutoFit/>
          </a:bodyPr>
          <a:lstStyle/>
          <a:p>
            <a:pPr marL="133350" indent="-133350" fontAlgn="auto">
              <a:spcBef>
                <a:spcPts val="0"/>
              </a:spcBef>
              <a:spcAft>
                <a:spcPts val="0"/>
              </a:spcAft>
              <a:buClr>
                <a:srgbClr val="000000"/>
              </a:buClr>
              <a:buFont typeface="Arial" pitchFamily="34" charset="0"/>
              <a:buChar char="©"/>
            </a:pPr>
            <a:r>
              <a:rPr lang="en-US" sz="800" dirty="0" smtClean="0">
                <a:solidFill>
                  <a:sysClr val="windowText" lastClr="000000"/>
                </a:solidFill>
                <a:latin typeface="Arial"/>
              </a:rPr>
              <a:t>2013 SAP AG. All rights reserved.</a:t>
            </a:r>
          </a:p>
        </p:txBody>
      </p:sp>
      <p:sp>
        <p:nvSpPr>
          <p:cNvPr id="3" name="TextBox 2"/>
          <p:cNvSpPr txBox="1"/>
          <p:nvPr userDrawn="1"/>
        </p:nvSpPr>
        <p:spPr bwMode="black">
          <a:xfrm>
            <a:off x="8698291" y="6636183"/>
            <a:ext cx="125034" cy="123111"/>
          </a:xfrm>
          <a:prstGeom prst="rect">
            <a:avLst/>
          </a:prstGeom>
          <a:noFill/>
        </p:spPr>
        <p:txBody>
          <a:bodyPr wrap="none" lIns="0" tIns="0" rIns="0" bIns="0" rtlCol="0">
            <a:spAutoFit/>
          </a:bodyPr>
          <a:lstStyle/>
          <a:p>
            <a:pPr marL="93663" indent="-93663" algn="r" fontAlgn="auto">
              <a:spcBef>
                <a:spcPts val="0"/>
              </a:spcBef>
              <a:spcAft>
                <a:spcPts val="0"/>
              </a:spcAft>
              <a:buClr>
                <a:srgbClr val="666666"/>
              </a:buClr>
              <a:buFont typeface="Arial" pitchFamily="34" charset="0"/>
              <a:buNone/>
            </a:pPr>
            <a:fld id="{0BDC132A-5C91-4078-9777-31DA19A62E0A}" type="slidenum">
              <a:rPr lang="en-US" sz="800" smtClean="0">
                <a:solidFill>
                  <a:srgbClr val="000000"/>
                </a:solidFill>
                <a:latin typeface="Arial"/>
              </a:rPr>
              <a:pPr marL="93663" indent="-93663" algn="r" fontAlgn="auto">
                <a:spcBef>
                  <a:spcPts val="0"/>
                </a:spcBef>
                <a:spcAft>
                  <a:spcPts val="0"/>
                </a:spcAft>
                <a:buClr>
                  <a:srgbClr val="666666"/>
                </a:buClr>
                <a:buFont typeface="Arial" pitchFamily="34" charset="0"/>
                <a:buNone/>
              </a:pPr>
              <a:t>‹#›</a:t>
            </a:fld>
            <a:endParaRPr lang="en-US" sz="800" dirty="0" smtClean="0">
              <a:solidFill>
                <a:srgbClr val="000000"/>
              </a:solidFill>
              <a:latin typeface="Arial"/>
            </a:endParaRPr>
          </a:p>
        </p:txBody>
      </p:sp>
    </p:spTree>
    <p:extLst>
      <p:ext uri="{BB962C8B-B14F-4D97-AF65-F5344CB8AC3E}">
        <p14:creationId xmlns:p14="http://schemas.microsoft.com/office/powerpoint/2010/main" val="78008875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pyright">
    <p:bg bwMode="gray">
      <p:bgRef idx="1001">
        <a:schemeClr val="bg1"/>
      </p:bgRef>
    </p:bg>
    <p:spTree>
      <p:nvGrpSpPr>
        <p:cNvPr id="1" name=""/>
        <p:cNvGrpSpPr/>
        <p:nvPr/>
      </p:nvGrpSpPr>
      <p:grpSpPr>
        <a:xfrm>
          <a:off x="0" y="0"/>
          <a:ext cx="0" cy="0"/>
          <a:chOff x="0" y="0"/>
          <a:chExt cx="0" cy="0"/>
        </a:xfrm>
      </p:grpSpPr>
      <p:sp>
        <p:nvSpPr>
          <p:cNvPr id="11" name="TextBox 10"/>
          <p:cNvSpPr txBox="1"/>
          <p:nvPr userDrawn="1"/>
        </p:nvSpPr>
        <p:spPr bwMode="gray">
          <a:xfrm>
            <a:off x="324000" y="324000"/>
            <a:ext cx="5311198" cy="756000"/>
          </a:xfrm>
          <a:prstGeom prst="rect">
            <a:avLst/>
          </a:prstGeom>
        </p:spPr>
        <p:txBody>
          <a:bodyPr vert="horz" lIns="0" tIns="0" rIns="0" bIns="0" rtlCol="0" anchor="ctr" anchorCtr="0">
            <a:noAutofit/>
          </a:bodyPr>
          <a:lstStyle/>
          <a:p>
            <a:pPr fontAlgn="auto">
              <a:spcAft>
                <a:spcPts val="0"/>
              </a:spcAft>
            </a:pPr>
            <a:r>
              <a:rPr lang="en-GB" sz="2400" b="1" dirty="0" smtClean="0">
                <a:solidFill>
                  <a:srgbClr val="666666"/>
                </a:solidFill>
                <a:latin typeface="Arial"/>
                <a:ea typeface="+mj-ea"/>
                <a:cs typeface="+mj-cs"/>
              </a:rPr>
              <a:t>© </a:t>
            </a:r>
            <a:r>
              <a:rPr lang="de-DE" sz="2400" b="1" dirty="0" smtClean="0">
                <a:solidFill>
                  <a:srgbClr val="666666"/>
                </a:solidFill>
                <a:latin typeface="Arial"/>
                <a:ea typeface="+mj-ea"/>
                <a:cs typeface="+mj-cs"/>
              </a:rPr>
              <a:t>2013 SAP AG. All rights reserved.</a:t>
            </a:r>
          </a:p>
        </p:txBody>
      </p:sp>
      <p:sp>
        <p:nvSpPr>
          <p:cNvPr id="5" name="TextBox 4"/>
          <p:cNvSpPr txBox="1"/>
          <p:nvPr userDrawn="1"/>
        </p:nvSpPr>
        <p:spPr bwMode="gray">
          <a:xfrm>
            <a:off x="324000" y="1692000"/>
            <a:ext cx="8404364" cy="2308324"/>
          </a:xfrm>
          <a:prstGeom prst="rect">
            <a:avLst/>
          </a:prstGeom>
          <a:noFill/>
        </p:spPr>
        <p:txBody>
          <a:bodyPr wrap="square" lIns="0" tIns="0" rIns="0" bIns="0" rtlCol="0">
            <a:spAutoFit/>
          </a:bodyPr>
          <a:lstStyle/>
          <a:p>
            <a:pPr fontAlgn="auto">
              <a:spcBef>
                <a:spcPts val="1200"/>
              </a:spcBef>
              <a:spcAft>
                <a:spcPts val="0"/>
              </a:spcAft>
            </a:pPr>
            <a:r>
              <a:rPr lang="en-US" sz="1000" noProof="1" smtClean="0">
                <a:solidFill>
                  <a:srgbClr val="000000"/>
                </a:solidFill>
                <a:latin typeface="Arial"/>
                <a:ea typeface="MS PGothic" pitchFamily="34" charset="-128"/>
              </a:rPr>
              <a:t>No part of this publication may be reproduced or transmitted in any form or for any purpose without the express permission of SAP AG. </a:t>
            </a:r>
            <a:br>
              <a:rPr lang="en-US" sz="1000" noProof="1" smtClean="0">
                <a:solidFill>
                  <a:srgbClr val="000000"/>
                </a:solidFill>
                <a:latin typeface="Arial"/>
                <a:ea typeface="MS PGothic" pitchFamily="34" charset="-128"/>
              </a:rPr>
            </a:br>
            <a:r>
              <a:rPr lang="en-US" sz="1000" noProof="1" smtClean="0">
                <a:solidFill>
                  <a:srgbClr val="000000"/>
                </a:solidFill>
                <a:latin typeface="Arial"/>
                <a:ea typeface="MS PGothic" pitchFamily="34" charset="-128"/>
              </a:rPr>
              <a:t>The information contained herein may be changed without prior notice.</a:t>
            </a:r>
          </a:p>
          <a:p>
            <a:pPr fontAlgn="auto">
              <a:spcBef>
                <a:spcPts val="1200"/>
              </a:spcBef>
              <a:spcAft>
                <a:spcPts val="0"/>
              </a:spcAft>
            </a:pPr>
            <a:r>
              <a:rPr lang="en-US" sz="1000" noProof="1" smtClean="0">
                <a:solidFill>
                  <a:srgbClr val="000000"/>
                </a:solidFill>
                <a:latin typeface="Arial"/>
                <a:ea typeface="MS PGothic" pitchFamily="34" charset="-128"/>
              </a:rPr>
              <a:t>Some software products marketed by SAP AG and its distributors contain proprietary software components of other software vendors.</a:t>
            </a:r>
          </a:p>
          <a:p>
            <a:pPr fontAlgn="auto">
              <a:spcBef>
                <a:spcPts val="1200"/>
              </a:spcBef>
              <a:spcAft>
                <a:spcPts val="0"/>
              </a:spcAft>
            </a:pPr>
            <a:r>
              <a:rPr lang="en-US" sz="1000" noProof="1" smtClean="0">
                <a:solidFill>
                  <a:srgbClr val="000000"/>
                </a:solidFill>
                <a:latin typeface="Arial"/>
                <a:ea typeface="MS PGothic" pitchFamily="34" charset="-128"/>
              </a:rPr>
              <a:t>National product specifications may vary.</a:t>
            </a:r>
          </a:p>
          <a:p>
            <a:pPr fontAlgn="auto">
              <a:spcBef>
                <a:spcPts val="1200"/>
              </a:spcBef>
              <a:spcAft>
                <a:spcPts val="0"/>
              </a:spcAft>
            </a:pPr>
            <a:r>
              <a:rPr lang="en-US" sz="1000" noProof="1" smtClean="0">
                <a:solidFill>
                  <a:srgbClr val="000000"/>
                </a:solidFill>
                <a:latin typeface="Arial"/>
                <a:ea typeface="MS PGothic" pitchFamily="34" charset="-128"/>
              </a:rPr>
              <a:t>These materials are provided by SAP AG and its affiliated companies ("SAP Group") for informational purposes only, without representation or warranty of any kind, and SAP Group shall not be liable for errors or omissions with respect to the materials. The only warranties for SAP Group products and services are those that are set forth in the express warranty statements accompanying such products and services, if any. Nothing herein should be construed as constituting an additional warranty. </a:t>
            </a:r>
          </a:p>
          <a:p>
            <a:pPr fontAlgn="auto">
              <a:spcBef>
                <a:spcPts val="1200"/>
              </a:spcBef>
              <a:spcAft>
                <a:spcPts val="0"/>
              </a:spcAft>
            </a:pPr>
            <a:r>
              <a:rPr lang="en-US" sz="1000" noProof="1" smtClean="0">
                <a:solidFill>
                  <a:srgbClr val="000000"/>
                </a:solidFill>
                <a:latin typeface="Arial"/>
                <a:ea typeface="MS PGothic" pitchFamily="34" charset="-128"/>
              </a:rPr>
              <a:t>SAP and other SAP products and services mentioned herein as well as their respective logos are trademarks or registered trademarks of SAP AG in Germany and other countries.  </a:t>
            </a:r>
            <a:br>
              <a:rPr lang="en-US" sz="1000" noProof="1" smtClean="0">
                <a:solidFill>
                  <a:srgbClr val="000000"/>
                </a:solidFill>
                <a:latin typeface="Arial"/>
                <a:ea typeface="MS PGothic" pitchFamily="34" charset="-128"/>
              </a:rPr>
            </a:br>
            <a:r>
              <a:rPr lang="en-US" sz="1000" noProof="1" smtClean="0">
                <a:solidFill>
                  <a:srgbClr val="000000"/>
                </a:solidFill>
                <a:latin typeface="Arial"/>
                <a:ea typeface="MS PGothic" pitchFamily="34" charset="-128"/>
              </a:rPr>
              <a:t>Please see </a:t>
            </a:r>
            <a:r>
              <a:rPr lang="en-US" sz="1000" noProof="1" smtClean="0">
                <a:solidFill>
                  <a:srgbClr val="000000"/>
                </a:solidFill>
                <a:latin typeface="Arial"/>
                <a:ea typeface="MS PGothic" pitchFamily="34" charset="-128"/>
                <a:hlinkClick r:id="rId2"/>
              </a:rPr>
              <a:t>http://www.sap.com/corporate-en/legal/copyright/index.epx#trademark</a:t>
            </a:r>
            <a:r>
              <a:rPr lang="en-US" sz="1000" noProof="1" smtClean="0">
                <a:solidFill>
                  <a:srgbClr val="000000"/>
                </a:solidFill>
                <a:latin typeface="Arial"/>
                <a:ea typeface="MS PGothic" pitchFamily="34" charset="-128"/>
              </a:rPr>
              <a:t> for additional trademark information and notices.</a:t>
            </a:r>
          </a:p>
        </p:txBody>
      </p:sp>
    </p:spTree>
    <p:extLst>
      <p:ext uri="{BB962C8B-B14F-4D97-AF65-F5344CB8AC3E}">
        <p14:creationId xmlns:p14="http://schemas.microsoft.com/office/powerpoint/2010/main" val="292113042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pyright german">
    <p:bg bwMode="gray">
      <p:bgRef idx="1001">
        <a:schemeClr val="bg1"/>
      </p:bgRef>
    </p:bg>
    <p:spTree>
      <p:nvGrpSpPr>
        <p:cNvPr id="1" name=""/>
        <p:cNvGrpSpPr/>
        <p:nvPr/>
      </p:nvGrpSpPr>
      <p:grpSpPr>
        <a:xfrm>
          <a:off x="0" y="0"/>
          <a:ext cx="0" cy="0"/>
          <a:chOff x="0" y="0"/>
          <a:chExt cx="0" cy="0"/>
        </a:xfrm>
      </p:grpSpPr>
      <p:sp>
        <p:nvSpPr>
          <p:cNvPr id="11" name="TextBox 10"/>
          <p:cNvSpPr txBox="1"/>
          <p:nvPr userDrawn="1"/>
        </p:nvSpPr>
        <p:spPr bwMode="gray">
          <a:xfrm>
            <a:off x="324000" y="324000"/>
            <a:ext cx="7359500" cy="756000"/>
          </a:xfrm>
          <a:prstGeom prst="rect">
            <a:avLst/>
          </a:prstGeom>
        </p:spPr>
        <p:txBody>
          <a:bodyPr vert="horz" lIns="0" tIns="0" rIns="0" bIns="0" rtlCol="0" anchor="ctr" anchorCtr="0">
            <a:noAutofit/>
          </a:bodyPr>
          <a:lstStyle/>
          <a:p>
            <a:pPr fontAlgn="auto">
              <a:spcAft>
                <a:spcPts val="0"/>
              </a:spcAft>
              <a:defRPr/>
            </a:pPr>
            <a:r>
              <a:rPr lang="en-GB" sz="2400" b="1" dirty="0" smtClean="0">
                <a:solidFill>
                  <a:srgbClr val="666666"/>
                </a:solidFill>
                <a:latin typeface="Arial"/>
                <a:ea typeface="+mj-ea"/>
                <a:cs typeface="+mj-cs"/>
              </a:rPr>
              <a:t>© </a:t>
            </a:r>
            <a:r>
              <a:rPr lang="de-DE" sz="2400" b="1" dirty="0" smtClean="0">
                <a:solidFill>
                  <a:srgbClr val="666666"/>
                </a:solidFill>
                <a:latin typeface="Arial"/>
                <a:ea typeface="+mj-ea"/>
                <a:cs typeface="+mj-cs"/>
              </a:rPr>
              <a:t>2013 SAP AG. Alle Rechte vorbehalten.</a:t>
            </a:r>
          </a:p>
        </p:txBody>
      </p:sp>
      <p:sp>
        <p:nvSpPr>
          <p:cNvPr id="6" name="TextBox 5"/>
          <p:cNvSpPr txBox="1"/>
          <p:nvPr userDrawn="1"/>
        </p:nvSpPr>
        <p:spPr bwMode="gray">
          <a:xfrm>
            <a:off x="324000" y="1692000"/>
            <a:ext cx="8404364" cy="2616101"/>
          </a:xfrm>
          <a:prstGeom prst="rect">
            <a:avLst/>
          </a:prstGeom>
          <a:noFill/>
        </p:spPr>
        <p:txBody>
          <a:bodyPr wrap="square" lIns="0" tIns="0" rIns="0" bIns="0" rtlCol="0">
            <a:spAutoFit/>
          </a:bodyPr>
          <a:lstStyle/>
          <a:p>
            <a:pPr fontAlgn="auto">
              <a:spcBef>
                <a:spcPts val="1200"/>
              </a:spcBef>
              <a:spcAft>
                <a:spcPts val="0"/>
              </a:spcAft>
            </a:pPr>
            <a:r>
              <a:rPr lang="de-DE" sz="1000" noProof="1" smtClean="0">
                <a:solidFill>
                  <a:srgbClr val="000000"/>
                </a:solidFill>
                <a:latin typeface="Arial"/>
                <a:ea typeface="MS PGothic" pitchFamily="34" charset="-128"/>
              </a:rPr>
              <a:t>Weitergabe und Vervielfältigung dieser Publikation oder von Teilen daraus sind, zu welchem Zweck und in welcher Form auch immer, ohne die ausdrückliche schriftliche Genehmigung durch SAP AG nicht gestattet. In dieser Publikation enthaltene Informationen können ohne vorherige Ankündigung geändert werden.</a:t>
            </a:r>
          </a:p>
          <a:p>
            <a:pPr fontAlgn="auto">
              <a:spcBef>
                <a:spcPts val="1200"/>
              </a:spcBef>
              <a:spcAft>
                <a:spcPts val="0"/>
              </a:spcAft>
            </a:pPr>
            <a:r>
              <a:rPr lang="de-DE" sz="1000" noProof="1" smtClean="0">
                <a:solidFill>
                  <a:srgbClr val="000000"/>
                </a:solidFill>
                <a:latin typeface="Arial"/>
                <a:ea typeface="MS PGothic" pitchFamily="34" charset="-128"/>
              </a:rPr>
              <a:t>Einige der von der SAP AG und ihren Distributoren vermarkteten Softwareprodukte enthalten proprietäre Softwarekomponenten anderer Softwareanbieter.</a:t>
            </a:r>
          </a:p>
          <a:p>
            <a:pPr fontAlgn="auto">
              <a:spcBef>
                <a:spcPts val="1200"/>
              </a:spcBef>
              <a:spcAft>
                <a:spcPts val="0"/>
              </a:spcAft>
            </a:pPr>
            <a:r>
              <a:rPr lang="de-DE" sz="1000" noProof="1" smtClean="0">
                <a:solidFill>
                  <a:srgbClr val="000000"/>
                </a:solidFill>
                <a:latin typeface="Arial"/>
                <a:ea typeface="MS PGothic" pitchFamily="34" charset="-128"/>
              </a:rPr>
              <a:t>Produkte können länderspezifische Unterschiede aufweisen.</a:t>
            </a:r>
          </a:p>
          <a:p>
            <a:pPr fontAlgn="auto">
              <a:spcBef>
                <a:spcPts val="1200"/>
              </a:spcBef>
              <a:spcAft>
                <a:spcPts val="0"/>
              </a:spcAft>
            </a:pPr>
            <a:r>
              <a:rPr lang="de-DE" sz="1000" noProof="1" smtClean="0">
                <a:solidFill>
                  <a:srgbClr val="000000"/>
                </a:solidFill>
                <a:latin typeface="Arial"/>
                <a:ea typeface="MS PGothic" pitchFamily="34" charset="-128"/>
              </a:rPr>
              <a:t>Die vorliegenden Unterlagen werden von der SAP AG und ihren Konzernunternehmen („SAP-Konzern“) bereitgestellt und dienen ausschließlich zu Informationszwecken. Der SAP-Konzern übernimmt keinerlei Haftung oder Gewährleistung für Fehler oder Unvollständigkeiten in dieser Publikation. Der SAP-Konzern steht lediglich für Produkte und Dienstleistungen nach der Maßgabe ein, die in der Vereinbarung über die jeweiligen Produkte und Dienstleistungen ausdrücklich geregelt ist. Keine der hierin enthaltenen Informationen ist als zusätzliche Garantie zu interpretieren. </a:t>
            </a:r>
          </a:p>
          <a:p>
            <a:pPr fontAlgn="auto">
              <a:spcBef>
                <a:spcPts val="1200"/>
              </a:spcBef>
              <a:spcAft>
                <a:spcPts val="0"/>
              </a:spcAft>
            </a:pPr>
            <a:r>
              <a:rPr lang="de-DE" sz="1000" noProof="1" smtClean="0">
                <a:solidFill>
                  <a:srgbClr val="000000"/>
                </a:solidFill>
                <a:latin typeface="Arial"/>
                <a:ea typeface="MS PGothic" pitchFamily="34" charset="-128"/>
              </a:rPr>
              <a:t>SAP und andere in diesem Dokument erwähnte Produkte und Dienstleistungen von SAP sowie die dazugehörigen Logos sind Marken oder eingetragene Marken der SAP AG in Deutschland und verschiedenen anderen Ländern weltweit. Weitere Hinweise und Informationen zum Markenrecht finden Sie unter </a:t>
            </a:r>
            <a:r>
              <a:rPr lang="de-DE" sz="1000" noProof="1" smtClean="0">
                <a:solidFill>
                  <a:srgbClr val="000000"/>
                </a:solidFill>
                <a:latin typeface="Arial"/>
                <a:ea typeface="MS PGothic" pitchFamily="34" charset="-128"/>
                <a:hlinkClick r:id="rId2"/>
              </a:rPr>
              <a:t>http://www.sap.com/corporate-en/legal/copyright/index.epx#trademark</a:t>
            </a:r>
            <a:r>
              <a:rPr lang="de-DE" sz="1000" noProof="1" smtClean="0">
                <a:solidFill>
                  <a:srgbClr val="000000"/>
                </a:solidFill>
                <a:latin typeface="Arial"/>
                <a:ea typeface="MS PGothic" pitchFamily="34" charset="-128"/>
              </a:rPr>
              <a:t>.</a:t>
            </a:r>
          </a:p>
        </p:txBody>
      </p:sp>
    </p:spTree>
    <p:extLst>
      <p:ext uri="{BB962C8B-B14F-4D97-AF65-F5344CB8AC3E}">
        <p14:creationId xmlns:p14="http://schemas.microsoft.com/office/powerpoint/2010/main" val="38214252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cSld name="Divider Page">
    <p:bg bwMode="gray">
      <p:bgRef idx="1001">
        <a:schemeClr val="bg1"/>
      </p:bgRef>
    </p:bg>
    <p:spTree>
      <p:nvGrpSpPr>
        <p:cNvPr id="1" name=""/>
        <p:cNvGrpSpPr/>
        <p:nvPr/>
      </p:nvGrpSpPr>
      <p:grpSpPr>
        <a:xfrm>
          <a:off x="0" y="0"/>
          <a:ext cx="0" cy="0"/>
          <a:chOff x="0" y="0"/>
          <a:chExt cx="0" cy="0"/>
        </a:xfrm>
      </p:grpSpPr>
      <p:sp>
        <p:nvSpPr>
          <p:cNvPr id="9" name="Rectangle 8"/>
          <p:cNvSpPr/>
          <p:nvPr/>
        </p:nvSpPr>
        <p:spPr bwMode="gray">
          <a:xfrm>
            <a:off x="324150" y="0"/>
            <a:ext cx="8496000" cy="2295525"/>
          </a:xfrm>
          <a:prstGeom prst="rect">
            <a:avLst/>
          </a:prstGeom>
          <a:solidFill>
            <a:schemeClr val="accent1"/>
          </a:solidFill>
          <a:ln w="9525"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600" b="0" i="0" u="none" strike="noStrike" kern="0" cap="none" spc="0" normalizeH="0" baseline="0" noProof="0" dirty="0" err="1" smtClean="0">
              <a:ln>
                <a:noFill/>
              </a:ln>
              <a:effectLst/>
              <a:uLnTx/>
              <a:uFillTx/>
              <a:ea typeface="Arial Unicode MS" pitchFamily="34" charset="-128"/>
              <a:cs typeface="Arial Unicode MS" pitchFamily="34" charset="-128"/>
            </a:endParaRPr>
          </a:p>
        </p:txBody>
      </p:sp>
      <p:sp>
        <p:nvSpPr>
          <p:cNvPr id="2" name="Title 1"/>
          <p:cNvSpPr>
            <a:spLocks noGrp="1"/>
          </p:cNvSpPr>
          <p:nvPr>
            <p:ph type="ctrTitle" hasCustomPrompt="1"/>
          </p:nvPr>
        </p:nvSpPr>
        <p:spPr bwMode="gray">
          <a:xfrm>
            <a:off x="324000" y="2444400"/>
            <a:ext cx="8496000" cy="738664"/>
          </a:xfrm>
        </p:spPr>
        <p:txBody>
          <a:bodyPr anchor="t" anchorCtr="0">
            <a:noAutofit/>
          </a:bodyPr>
          <a:lstStyle>
            <a:lvl1pPr>
              <a:defRPr sz="4800">
                <a:solidFill>
                  <a:schemeClr val="tx1"/>
                </a:solidFill>
                <a:latin typeface="+mj-lt"/>
              </a:defRPr>
            </a:lvl1pPr>
          </a:lstStyle>
          <a:p>
            <a:r>
              <a:rPr lang="en-US" dirty="0" smtClean="0"/>
              <a:t>Divider page</a:t>
            </a:r>
            <a:endParaRPr lang="en-US" dirty="0"/>
          </a:p>
        </p:txBody>
      </p:sp>
      <p:sp>
        <p:nvSpPr>
          <p:cNvPr id="93" name="Text Placeholder 92"/>
          <p:cNvSpPr>
            <a:spLocks noGrp="1"/>
          </p:cNvSpPr>
          <p:nvPr>
            <p:ph type="body" sz="quarter" idx="10" hasCustomPrompt="1"/>
          </p:nvPr>
        </p:nvSpPr>
        <p:spPr>
          <a:xfrm>
            <a:off x="324000" y="3506400"/>
            <a:ext cx="8496300" cy="620713"/>
          </a:xfrm>
        </p:spPr>
        <p:txBody>
          <a:bodyPr/>
          <a:lstStyle>
            <a:lvl1pPr>
              <a:spcBef>
                <a:spcPts val="1200"/>
              </a:spcBef>
              <a:defRPr sz="1600" b="0"/>
            </a:lvl1pPr>
          </a:lstStyle>
          <a:p>
            <a:r>
              <a:rPr lang="en-US" dirty="0" smtClean="0"/>
              <a:t>Subtitle if needed</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4000" y="4345650"/>
            <a:ext cx="1477566" cy="288000"/>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5438" y="6083725"/>
            <a:ext cx="916759" cy="453600"/>
          </a:xfrm>
          <a:prstGeom prst="rect">
            <a:avLst/>
          </a:prstGeom>
        </p:spPr>
      </p:pic>
      <p:sp>
        <p:nvSpPr>
          <p:cNvPr id="7" name="Rectangle 6"/>
          <p:cNvSpPr/>
          <p:nvPr userDrawn="1"/>
        </p:nvSpPr>
        <p:spPr bwMode="gray">
          <a:xfrm>
            <a:off x="324150" y="0"/>
            <a:ext cx="8496000" cy="2295525"/>
          </a:xfrm>
          <a:prstGeom prst="rect">
            <a:avLst/>
          </a:prstGeom>
          <a:solidFill>
            <a:schemeClr val="accent1"/>
          </a:solidFill>
          <a:ln w="9525"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600" b="0" i="0" u="none" strike="noStrike" kern="0" cap="none" spc="0" normalizeH="0" baseline="0" noProof="0" dirty="0" err="1" smtClean="0">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2217602924"/>
      </p:ext>
    </p:extLst>
  </p:cSld>
  <p:clrMapOvr>
    <a:overrideClrMapping bg1="lt1" tx1="dk1" bg2="lt2" tx2="dk2" accent1="accent1" accent2="accent2" accent3="accent3" accent4="accent4" accent5="accent5" accent6="accent6" hlink="hlink" folHlink="folHlink"/>
  </p:clrMapOvr>
  <p:hf sldNum="0" hdr="0" ftr="0" dt="0"/>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Agenda">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smtClean="0"/>
              <a:t>&lt;Agenda&gt;</a:t>
            </a:r>
            <a:endParaRPr lang="en-US" dirty="0"/>
          </a:p>
        </p:txBody>
      </p:sp>
      <p:sp>
        <p:nvSpPr>
          <p:cNvPr id="4" name="Text Placeholder 3"/>
          <p:cNvSpPr>
            <a:spLocks noGrp="1"/>
          </p:cNvSpPr>
          <p:nvPr>
            <p:ph type="body" sz="quarter" idx="10" hasCustomPrompt="1"/>
          </p:nvPr>
        </p:nvSpPr>
        <p:spPr>
          <a:xfrm>
            <a:off x="324000" y="1692000"/>
            <a:ext cx="8494713" cy="3831818"/>
          </a:xfrm>
        </p:spPr>
        <p:txBody>
          <a:bodyPr>
            <a:noAutofit/>
          </a:bodyPr>
          <a:lstStyle>
            <a:lvl1pPr marL="0" marR="0" indent="0" algn="l" defTabSz="914400" rtl="0" eaLnBrk="1" fontAlgn="auto" latinLnBrk="0" hangingPunct="1">
              <a:lnSpc>
                <a:spcPct val="100000"/>
              </a:lnSpc>
              <a:spcBef>
                <a:spcPts val="1200"/>
              </a:spcBef>
              <a:spcAft>
                <a:spcPts val="0"/>
              </a:spcAft>
              <a:buClr>
                <a:schemeClr val="accent1"/>
              </a:buClr>
              <a:buSzPct val="80000"/>
              <a:buFontTx/>
              <a:buNone/>
              <a:tabLst/>
              <a:defRPr b="0"/>
            </a:lvl1pPr>
            <a:lvl2pPr marL="180000" marR="0" indent="-180000" algn="l" defTabSz="914400" rtl="0" eaLnBrk="1" fontAlgn="auto" latinLnBrk="0" hangingPunct="1">
              <a:lnSpc>
                <a:spcPct val="100000"/>
              </a:lnSpc>
              <a:spcBef>
                <a:spcPts val="600"/>
              </a:spcBef>
              <a:spcAft>
                <a:spcPts val="0"/>
              </a:spcAft>
              <a:buClr>
                <a:schemeClr val="accent1"/>
              </a:buClr>
              <a:buSzPct val="100000"/>
              <a:buFont typeface="Wingdings" pitchFamily="2" charset="2"/>
              <a:buChar char=""/>
              <a:tabLst/>
              <a:defRPr/>
            </a:lvl2pPr>
            <a:lvl3pPr marL="360000" marR="0" indent="-180975" algn="l" defTabSz="914400" rtl="0" eaLnBrk="1" fontAlgn="auto" latinLnBrk="0" hangingPunct="1">
              <a:lnSpc>
                <a:spcPct val="100000"/>
              </a:lnSpc>
              <a:spcBef>
                <a:spcPts val="600"/>
              </a:spcBef>
              <a:spcAft>
                <a:spcPts val="0"/>
              </a:spcAft>
              <a:buClr>
                <a:schemeClr val="accent2"/>
              </a:buClr>
              <a:buSzPct val="100000"/>
              <a:buFont typeface="Arial" pitchFamily="34" charset="0"/>
              <a:buChar char="–"/>
              <a:tabLst/>
              <a:defRPr/>
            </a:lvl3pPr>
            <a:lvl4pPr marL="533400" marR="0" indent="-177800" algn="l" defTabSz="914400" rtl="0" eaLnBrk="1" fontAlgn="auto" latinLnBrk="0" hangingPunct="1">
              <a:lnSpc>
                <a:spcPct val="100000"/>
              </a:lnSpc>
              <a:spcBef>
                <a:spcPts val="600"/>
              </a:spcBef>
              <a:spcAft>
                <a:spcPts val="0"/>
              </a:spcAft>
              <a:buClr>
                <a:schemeClr val="accent2"/>
              </a:buClr>
              <a:buSzPct val="100000"/>
              <a:buFont typeface="Arial" pitchFamily="34" charset="0"/>
              <a:buChar char="–"/>
              <a:tabLst/>
              <a:defRPr sz="1600"/>
            </a:lvl4pPr>
            <a:lvl5pPr marL="540000">
              <a:buClr>
                <a:schemeClr val="accent2"/>
              </a:buClr>
              <a:buFont typeface="Courier New" pitchFamily="49" charset="0"/>
              <a:buChar char="o"/>
              <a:defRPr/>
            </a:lvl5pPr>
          </a:lstStyle>
          <a:p>
            <a:pPr lvl="0"/>
            <a:r>
              <a:rPr lang="en-US" dirty="0" smtClean="0"/>
              <a:t>Agenda Item/Divider Headline</a:t>
            </a:r>
          </a:p>
          <a:p>
            <a:pPr lvl="1"/>
            <a:r>
              <a:rPr lang="en-US" dirty="0" smtClean="0"/>
              <a:t>Details</a:t>
            </a:r>
          </a:p>
          <a:p>
            <a:pPr lvl="2"/>
            <a:r>
              <a:rPr lang="en-US" dirty="0" smtClean="0"/>
              <a:t>Third Level</a:t>
            </a:r>
          </a:p>
          <a:p>
            <a:pPr lvl="4"/>
            <a:r>
              <a:rPr lang="en-US" dirty="0" smtClean="0"/>
              <a:t>Fourth Level</a:t>
            </a:r>
          </a:p>
          <a:p>
            <a:endParaRPr lang="en-US" dirty="0" smtClean="0"/>
          </a:p>
        </p:txBody>
      </p:sp>
    </p:spTree>
    <p:extLst>
      <p:ext uri="{BB962C8B-B14F-4D97-AF65-F5344CB8AC3E}">
        <p14:creationId xmlns:p14="http://schemas.microsoft.com/office/powerpoint/2010/main" val="422905040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Title and Tex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noProof="0" dirty="0" smtClean="0"/>
              <a:t>Insert page title</a:t>
            </a:r>
            <a:endParaRPr lang="en-US" dirty="0"/>
          </a:p>
        </p:txBody>
      </p:sp>
      <p:sp>
        <p:nvSpPr>
          <p:cNvPr id="4" name="Text Placeholder 3"/>
          <p:cNvSpPr>
            <a:spLocks noGrp="1"/>
          </p:cNvSpPr>
          <p:nvPr>
            <p:ph type="body" sz="quarter" idx="10" hasCustomPrompt="1"/>
          </p:nvPr>
        </p:nvSpPr>
        <p:spPr>
          <a:xfrm>
            <a:off x="324000" y="1690687"/>
            <a:ext cx="8494713" cy="4391026"/>
          </a:xfrm>
        </p:spPr>
        <p:txBody>
          <a:bodyPr/>
          <a:lstStyle>
            <a:lvl1pPr>
              <a:defRPr/>
            </a:lvl1pPr>
          </a:lstStyle>
          <a:p>
            <a:pPr lvl="0"/>
            <a:r>
              <a:rPr lang="en-US" noProof="0"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9560958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p:txBody>
          <a:bodyPr/>
          <a:lstStyle>
            <a:lvl1pPr>
              <a:defRPr/>
            </a:lvl1pPr>
          </a:lstStyle>
          <a:p>
            <a:r>
              <a:rPr lang="en-US" noProof="0" dirty="0" smtClean="0"/>
              <a:t>Insert page title</a:t>
            </a:r>
            <a:endParaRPr lang="de-DE" dirty="0"/>
          </a:p>
        </p:txBody>
      </p:sp>
    </p:spTree>
    <p:extLst>
      <p:ext uri="{BB962C8B-B14F-4D97-AF65-F5344CB8AC3E}">
        <p14:creationId xmlns:p14="http://schemas.microsoft.com/office/powerpoint/2010/main" val="424339453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5" name="Content Placeholder 4"/>
          <p:cNvSpPr>
            <a:spLocks noGrp="1"/>
          </p:cNvSpPr>
          <p:nvPr>
            <p:ph sz="quarter" idx="10" hasCustomPrompt="1"/>
          </p:nvPr>
        </p:nvSpPr>
        <p:spPr>
          <a:xfrm>
            <a:off x="327024" y="1690688"/>
            <a:ext cx="8493125" cy="4395787"/>
          </a:xfrm>
        </p:spPr>
        <p:txBody>
          <a:bodyPr/>
          <a:lstStyle>
            <a:lvl1pPr>
              <a:defRPr/>
            </a:lvl1pPr>
          </a:lstStyle>
          <a:p>
            <a:pPr lvl="0"/>
            <a:r>
              <a:rPr lang="en-US" noProof="0" dirty="0" smtClean="0"/>
              <a:t>Click to add content</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endParaRPr lang="en-US" noProof="0" dirty="0"/>
          </a:p>
        </p:txBody>
      </p:sp>
      <p:sp>
        <p:nvSpPr>
          <p:cNvPr id="2" name="Title 1"/>
          <p:cNvSpPr>
            <a:spLocks noGrp="1"/>
          </p:cNvSpPr>
          <p:nvPr>
            <p:ph type="title" hasCustomPrompt="1"/>
          </p:nvPr>
        </p:nvSpPr>
        <p:spPr/>
        <p:txBody>
          <a:bodyPr/>
          <a:lstStyle/>
          <a:p>
            <a:r>
              <a:rPr lang="en-US" noProof="0" dirty="0" smtClean="0"/>
              <a:t>Insert page title</a:t>
            </a:r>
            <a:endParaRPr lang="en-US" dirty="0"/>
          </a:p>
        </p:txBody>
      </p:sp>
    </p:spTree>
    <p:extLst>
      <p:ext uri="{BB962C8B-B14F-4D97-AF65-F5344CB8AC3E}">
        <p14:creationId xmlns:p14="http://schemas.microsoft.com/office/powerpoint/2010/main" val="176625901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_Divider Page">
    <p:spTree>
      <p:nvGrpSpPr>
        <p:cNvPr id="1" name=""/>
        <p:cNvGrpSpPr/>
        <p:nvPr/>
      </p:nvGrpSpPr>
      <p:grpSpPr>
        <a:xfrm>
          <a:off x="0" y="0"/>
          <a:ext cx="0" cy="0"/>
          <a:chOff x="0" y="0"/>
          <a:chExt cx="0" cy="0"/>
        </a:xfrm>
      </p:grpSpPr>
      <p:sp>
        <p:nvSpPr>
          <p:cNvPr id="9" name="Rectangle 8"/>
          <p:cNvSpPr/>
          <p:nvPr userDrawn="1"/>
        </p:nvSpPr>
        <p:spPr bwMode="gray">
          <a:xfrm>
            <a:off x="324150" y="0"/>
            <a:ext cx="8496000" cy="2295525"/>
          </a:xfrm>
          <a:prstGeom prst="rect">
            <a:avLst/>
          </a:prstGeom>
          <a:solidFill>
            <a:schemeClr val="accent1"/>
          </a:solidFill>
          <a:ln w="9525"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600" b="0" i="0" u="none" strike="noStrike" kern="0" cap="none" spc="0" normalizeH="0" baseline="0" noProof="0" dirty="0" err="1" smtClean="0">
              <a:ln>
                <a:noFill/>
              </a:ln>
              <a:effectLst/>
              <a:uLnTx/>
              <a:uFillTx/>
              <a:ea typeface="Arial Unicode MS" pitchFamily="34" charset="-128"/>
              <a:cs typeface="Arial Unicode MS" pitchFamily="34" charset="-128"/>
            </a:endParaRPr>
          </a:p>
        </p:txBody>
      </p:sp>
      <p:sp>
        <p:nvSpPr>
          <p:cNvPr id="2" name="Title 1"/>
          <p:cNvSpPr>
            <a:spLocks noGrp="1"/>
          </p:cNvSpPr>
          <p:nvPr>
            <p:ph type="ctrTitle" hasCustomPrompt="1"/>
          </p:nvPr>
        </p:nvSpPr>
        <p:spPr bwMode="gray">
          <a:xfrm>
            <a:off x="324000" y="2444400"/>
            <a:ext cx="8496000" cy="738664"/>
          </a:xfrm>
        </p:spPr>
        <p:txBody>
          <a:bodyPr anchor="t" anchorCtr="0">
            <a:noAutofit/>
          </a:bodyPr>
          <a:lstStyle>
            <a:lvl1pPr>
              <a:defRPr sz="4800">
                <a:solidFill>
                  <a:schemeClr val="tx1"/>
                </a:solidFill>
                <a:latin typeface="+mj-lt"/>
              </a:defRPr>
            </a:lvl1pPr>
          </a:lstStyle>
          <a:p>
            <a:r>
              <a:rPr lang="en-US" dirty="0" smtClean="0"/>
              <a:t>Divider page</a:t>
            </a:r>
            <a:endParaRPr lang="de-DE" dirty="0"/>
          </a:p>
        </p:txBody>
      </p:sp>
      <p:sp>
        <p:nvSpPr>
          <p:cNvPr id="93" name="Text Placeholder 92"/>
          <p:cNvSpPr>
            <a:spLocks noGrp="1"/>
          </p:cNvSpPr>
          <p:nvPr>
            <p:ph type="body" sz="quarter" idx="10" hasCustomPrompt="1"/>
          </p:nvPr>
        </p:nvSpPr>
        <p:spPr>
          <a:xfrm>
            <a:off x="324000" y="3506400"/>
            <a:ext cx="8496300" cy="620713"/>
          </a:xfrm>
        </p:spPr>
        <p:txBody>
          <a:bodyPr/>
          <a:lstStyle>
            <a:lvl1pPr>
              <a:spcBef>
                <a:spcPts val="1200"/>
              </a:spcBef>
              <a:defRPr sz="1600" b="0"/>
            </a:lvl1pPr>
          </a:lstStyle>
          <a:p>
            <a:r>
              <a:rPr lang="en-US" dirty="0" smtClean="0"/>
              <a:t>Subtitle if needed</a:t>
            </a:r>
          </a:p>
        </p:txBody>
      </p:sp>
    </p:spTree>
    <p:extLst>
      <p:ext uri="{BB962C8B-B14F-4D97-AF65-F5344CB8AC3E}">
        <p14:creationId xmlns:p14="http://schemas.microsoft.com/office/powerpoint/2010/main" val="3798841928"/>
      </p:ext>
    </p:extLst>
  </p:cSld>
  <p:clrMapOvr>
    <a:masterClrMapping/>
  </p:clrMapOvr>
  <p:hf sldNum="0" hdr="0" ftr="0" dt="0"/>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cSld name="Title  - two lines">
    <p:bg>
      <p:bgRef idx="1001">
        <a:schemeClr val="bg1"/>
      </p:bgRef>
    </p:bg>
    <p:spTree>
      <p:nvGrpSpPr>
        <p:cNvPr id="1" name=""/>
        <p:cNvGrpSpPr/>
        <p:nvPr/>
      </p:nvGrpSpPr>
      <p:grpSpPr>
        <a:xfrm>
          <a:off x="0" y="0"/>
          <a:ext cx="0" cy="0"/>
          <a:chOff x="0" y="0"/>
          <a:chExt cx="0" cy="0"/>
        </a:xfrm>
      </p:grpSpPr>
      <p:sp>
        <p:nvSpPr>
          <p:cNvPr id="6" name="Subtitle 2"/>
          <p:cNvSpPr>
            <a:spLocks noGrp="1"/>
          </p:cNvSpPr>
          <p:nvPr>
            <p:ph type="subTitle" idx="1" hasCustomPrompt="1"/>
          </p:nvPr>
        </p:nvSpPr>
        <p:spPr bwMode="gray">
          <a:xfrm>
            <a:off x="324000" y="1512000"/>
            <a:ext cx="7740000" cy="246221"/>
          </a:xfrm>
        </p:spPr>
        <p:txBody>
          <a:bodyPr anchor="b" anchorCtr="0">
            <a:spAutoFit/>
          </a:bodyPr>
          <a:lstStyle>
            <a:lvl1pPr marL="0" marR="0" indent="0" algn="l" defTabSz="914400" rtl="0" eaLnBrk="1" fontAlgn="auto" latinLnBrk="0" hangingPunct="1">
              <a:lnSpc>
                <a:spcPct val="100000"/>
              </a:lnSpc>
              <a:spcBef>
                <a:spcPts val="0"/>
              </a:spcBef>
              <a:spcAft>
                <a:spcPts val="0"/>
              </a:spcAft>
              <a:buClr>
                <a:schemeClr val="accent1"/>
              </a:buClr>
              <a:buSzPct val="80000"/>
              <a:buFontTx/>
              <a:buNone/>
              <a:tabLst/>
              <a:defRPr sz="1600" b="0">
                <a:solidFill>
                  <a:sysClr val="windowText" lastClr="000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Speaker’s Name, SAP / Month 00, 2016</a:t>
            </a:r>
            <a:endParaRPr lang="en-US" dirty="0"/>
          </a:p>
        </p:txBody>
      </p:sp>
      <p:sp>
        <p:nvSpPr>
          <p:cNvPr id="9" name="Title 1"/>
          <p:cNvSpPr>
            <a:spLocks noGrp="1"/>
          </p:cNvSpPr>
          <p:nvPr>
            <p:ph type="ctrTitle" hasCustomPrompt="1"/>
          </p:nvPr>
        </p:nvSpPr>
        <p:spPr bwMode="gray">
          <a:xfrm>
            <a:off x="324000" y="324000"/>
            <a:ext cx="7740000" cy="923330"/>
          </a:xfrm>
        </p:spPr>
        <p:txBody>
          <a:bodyPr anchor="t" anchorCtr="0">
            <a:noAutofit/>
          </a:bodyPr>
          <a:lstStyle>
            <a:lvl1pPr>
              <a:defRPr sz="3000">
                <a:solidFill>
                  <a:sysClr val="windowText" lastClr="000000"/>
                </a:solidFill>
                <a:latin typeface="+mj-lt"/>
              </a:defRPr>
            </a:lvl1pPr>
          </a:lstStyle>
          <a:p>
            <a:r>
              <a:rPr lang="en-US" sz="3000" dirty="0" smtClean="0"/>
              <a:t>Alternate Presentation Title</a:t>
            </a:r>
            <a:br>
              <a:rPr lang="en-US" sz="3000" dirty="0" smtClean="0"/>
            </a:br>
            <a:r>
              <a:rPr lang="en-US" sz="3000" dirty="0" smtClean="0"/>
              <a:t>Breaks to Two Lines</a:t>
            </a:r>
            <a:endParaRPr lang="en-US" dirty="0"/>
          </a:p>
        </p:txBody>
      </p:sp>
      <p:sp>
        <p:nvSpPr>
          <p:cNvPr id="5" name="Rectangle 4"/>
          <p:cNvSpPr/>
          <p:nvPr/>
        </p:nvSpPr>
        <p:spPr bwMode="gray">
          <a:xfrm>
            <a:off x="324000" y="0"/>
            <a:ext cx="8496000" cy="162000"/>
          </a:xfrm>
          <a:prstGeom prst="rect">
            <a:avLst/>
          </a:prstGeom>
          <a:solidFill>
            <a:schemeClr val="accent1"/>
          </a:solidFill>
          <a:ln w="9525"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600" b="0" i="0" u="none" strike="noStrike" kern="0" cap="none" spc="0" normalizeH="0" baseline="0" noProof="0" dirty="0" err="1" smtClean="0">
              <a:ln>
                <a:noFill/>
              </a:ln>
              <a:effectLst/>
              <a:uLnTx/>
              <a:uFillTx/>
              <a:ea typeface="Arial Unicode MS" pitchFamily="34" charset="-128"/>
              <a:cs typeface="Arial Unicode MS" pitchFamily="34" charset="-128"/>
            </a:endParaRP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4000" y="2115530"/>
            <a:ext cx="1477566" cy="288000"/>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25438" y="6083725"/>
            <a:ext cx="916759" cy="453600"/>
          </a:xfrm>
          <a:prstGeom prst="rect">
            <a:avLst/>
          </a:prstGeom>
        </p:spPr>
      </p:pic>
    </p:spTree>
    <p:extLst>
      <p:ext uri="{BB962C8B-B14F-4D97-AF65-F5344CB8AC3E}">
        <p14:creationId xmlns:p14="http://schemas.microsoft.com/office/powerpoint/2010/main" val="526568273"/>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18" Type="http://schemas.openxmlformats.org/officeDocument/2006/relationships/slideLayout" Target="../slideLayouts/slideLayout39.xml"/><Relationship Id="rId3" Type="http://schemas.openxmlformats.org/officeDocument/2006/relationships/slideLayout" Target="../slideLayouts/slideLayout24.xml"/><Relationship Id="rId21" Type="http://schemas.openxmlformats.org/officeDocument/2006/relationships/slideLayout" Target="../slideLayouts/slideLayout42.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slideLayout" Target="../slideLayouts/slideLayout38.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20" Type="http://schemas.openxmlformats.org/officeDocument/2006/relationships/slideLayout" Target="../slideLayouts/slideLayout41.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10" Type="http://schemas.openxmlformats.org/officeDocument/2006/relationships/slideLayout" Target="../slideLayouts/slideLayout31.xml"/><Relationship Id="rId19" Type="http://schemas.openxmlformats.org/officeDocument/2006/relationships/slideLayout" Target="../slideLayouts/slideLayout40.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 Id="rId22"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45.xml"/><Relationship Id="rId7" Type="http://schemas.openxmlformats.org/officeDocument/2006/relationships/slideLayout" Target="../slideLayouts/slideLayout49.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5" Type="http://schemas.openxmlformats.org/officeDocument/2006/relationships/slideLayout" Target="../slideLayouts/slideLayout47.xml"/><Relationship Id="rId4"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gray">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gray">
          <a:xfrm>
            <a:off x="324000" y="324000"/>
            <a:ext cx="8496000" cy="756000"/>
          </a:xfrm>
          <a:prstGeom prst="rect">
            <a:avLst/>
          </a:prstGeom>
        </p:spPr>
        <p:txBody>
          <a:bodyPr vert="horz" lIns="0" tIns="0" rIns="0" bIns="0" rtlCol="0" anchor="ctr" anchorCtr="0">
            <a:noAutofit/>
          </a:bodyPr>
          <a:lstStyle/>
          <a:p>
            <a:r>
              <a:rPr lang="en-US" noProof="0" dirty="0" smtClean="0"/>
              <a:t>Insert page title</a:t>
            </a:r>
            <a:endParaRPr lang="en-US" noProof="0" dirty="0"/>
          </a:p>
        </p:txBody>
      </p:sp>
      <p:sp>
        <p:nvSpPr>
          <p:cNvPr id="3" name="Text Placeholder 2"/>
          <p:cNvSpPr>
            <a:spLocks noGrp="1"/>
          </p:cNvSpPr>
          <p:nvPr>
            <p:ph type="body" idx="1"/>
          </p:nvPr>
        </p:nvSpPr>
        <p:spPr bwMode="gray">
          <a:xfrm>
            <a:off x="324000" y="1690687"/>
            <a:ext cx="8496000" cy="4391025"/>
          </a:xfrm>
          <a:prstGeom prst="rect">
            <a:avLst/>
          </a:prstGeom>
        </p:spPr>
        <p:txBody>
          <a:bodyPr vert="horz" lIns="0" tIns="0" rIns="0" bIns="0" rtlCol="0">
            <a:noAutofit/>
          </a:bodyPr>
          <a:lstStyle/>
          <a:p>
            <a:pPr lvl="0"/>
            <a:r>
              <a:rPr lang="en-US" noProof="0" dirty="0" smtClean="0"/>
              <a:t>First level</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endParaRPr lang="en-US" noProof="0" dirty="0"/>
          </a:p>
        </p:txBody>
      </p:sp>
      <p:sp>
        <p:nvSpPr>
          <p:cNvPr id="33" name="Rectangle 32"/>
          <p:cNvSpPr/>
          <p:nvPr/>
        </p:nvSpPr>
        <p:spPr bwMode="gray">
          <a:xfrm>
            <a:off x="324000" y="0"/>
            <a:ext cx="8496000" cy="162000"/>
          </a:xfrm>
          <a:prstGeom prst="rect">
            <a:avLst/>
          </a:prstGeom>
          <a:solidFill>
            <a:schemeClr val="accent1"/>
          </a:solidFill>
          <a:ln w="9525"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600" b="0" i="0" u="none" strike="noStrike" kern="0" cap="none" spc="0" normalizeH="0" baseline="0" noProof="0" dirty="0" err="1" smtClean="0">
              <a:ln>
                <a:noFill/>
              </a:ln>
              <a:effectLst/>
              <a:uLnTx/>
              <a:uFillTx/>
              <a:ea typeface="Arial Unicode MS" pitchFamily="34" charset="-128"/>
              <a:cs typeface="Arial Unicode MS" pitchFamily="34" charset="-128"/>
            </a:endParaRPr>
          </a:p>
        </p:txBody>
      </p:sp>
      <p:cxnSp>
        <p:nvCxnSpPr>
          <p:cNvPr id="8" name="Straight Connector 7"/>
          <p:cNvCxnSpPr/>
          <p:nvPr/>
        </p:nvCxnSpPr>
        <p:spPr>
          <a:xfrm>
            <a:off x="324000" y="1231200"/>
            <a:ext cx="84963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95" name="Rectangle 94"/>
          <p:cNvSpPr/>
          <p:nvPr/>
        </p:nvSpPr>
        <p:spPr bwMode="white">
          <a:xfrm>
            <a:off x="324000" y="6535738"/>
            <a:ext cx="8496000" cy="324000"/>
          </a:xfrm>
          <a:prstGeom prst="rect">
            <a:avLst/>
          </a:prstGeom>
          <a:solidFill>
            <a:schemeClr val="tx1"/>
          </a:solidFill>
          <a:ln w="9525"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600" b="0" i="0" u="none" strike="noStrike" kern="0" cap="none" spc="0" normalizeH="0" baseline="0" noProof="0" dirty="0" err="1" smtClean="0">
              <a:ln>
                <a:noFill/>
              </a:ln>
              <a:effectLst/>
              <a:uLnTx/>
              <a:uFillTx/>
              <a:ea typeface="Arial Unicode MS" pitchFamily="34" charset="-128"/>
              <a:cs typeface="Arial Unicode MS" pitchFamily="34" charset="-128"/>
            </a:endParaRPr>
          </a:p>
        </p:txBody>
      </p:sp>
      <p:sp>
        <p:nvSpPr>
          <p:cNvPr id="10" name="TextBox 9"/>
          <p:cNvSpPr txBox="1"/>
          <p:nvPr/>
        </p:nvSpPr>
        <p:spPr bwMode="black">
          <a:xfrm>
            <a:off x="324000" y="6636183"/>
            <a:ext cx="2507665" cy="123111"/>
          </a:xfrm>
          <a:prstGeom prst="rect">
            <a:avLst/>
          </a:prstGeom>
          <a:noFill/>
        </p:spPr>
        <p:txBody>
          <a:bodyPr wrap="none" lIns="72000" tIns="0" rIns="0" bIns="0" rtlCol="0">
            <a:spAutoFit/>
          </a:bodyPr>
          <a:lstStyle/>
          <a:p>
            <a:pPr marL="133350" indent="-133350" algn="l">
              <a:buClr>
                <a:schemeClr val="bg1"/>
              </a:buClr>
              <a:buFont typeface="Arial" pitchFamily="34" charset="0"/>
              <a:buChar char="©"/>
              <a:tabLst/>
            </a:pPr>
            <a:r>
              <a:rPr lang="en-US" sz="800" noProof="0" dirty="0" smtClean="0">
                <a:solidFill>
                  <a:schemeClr val="bg1"/>
                </a:solidFill>
              </a:rPr>
              <a:t>2014 Ariba</a:t>
            </a:r>
            <a:r>
              <a:rPr lang="en-US" sz="800" baseline="0" noProof="0" dirty="0" smtClean="0">
                <a:solidFill>
                  <a:schemeClr val="bg1"/>
                </a:solidFill>
              </a:rPr>
              <a:t> - an SAP company.</a:t>
            </a:r>
            <a:r>
              <a:rPr lang="en-US" sz="800" noProof="0" dirty="0" smtClean="0">
                <a:solidFill>
                  <a:schemeClr val="bg1"/>
                </a:solidFill>
              </a:rPr>
              <a:t> All rights reserved.</a:t>
            </a:r>
          </a:p>
        </p:txBody>
      </p:sp>
      <p:sp>
        <p:nvSpPr>
          <p:cNvPr id="34" name="TextBox 33"/>
          <p:cNvSpPr txBox="1"/>
          <p:nvPr/>
        </p:nvSpPr>
        <p:spPr bwMode="black">
          <a:xfrm>
            <a:off x="8625588" y="6636183"/>
            <a:ext cx="197737" cy="123111"/>
          </a:xfrm>
          <a:prstGeom prst="rect">
            <a:avLst/>
          </a:prstGeom>
          <a:noFill/>
        </p:spPr>
        <p:txBody>
          <a:bodyPr wrap="none" lIns="0" tIns="0" rIns="72000" bIns="0" rtlCol="0">
            <a:spAutoFit/>
          </a:bodyPr>
          <a:lstStyle/>
          <a:p>
            <a:pPr marL="93663" indent="-93663" algn="r">
              <a:buClr>
                <a:schemeClr val="accent2"/>
              </a:buClr>
              <a:buFont typeface="Arial" pitchFamily="34" charset="0"/>
              <a:buNone/>
            </a:pPr>
            <a:fld id="{0BDC132A-5C91-4078-9777-31DA19A62E0A}" type="slidenum">
              <a:rPr lang="en-US" sz="800" baseline="0" noProof="0" smtClean="0">
                <a:solidFill>
                  <a:schemeClr val="bg1"/>
                </a:solidFill>
              </a:rPr>
              <a:pPr marL="93663" indent="-93663" algn="r">
                <a:buClr>
                  <a:schemeClr val="accent2"/>
                </a:buClr>
                <a:buFont typeface="Arial" pitchFamily="34" charset="0"/>
                <a:buNone/>
              </a:pPr>
              <a:t>‹#›</a:t>
            </a:fld>
            <a:endParaRPr lang="en-US" sz="800" noProof="0" dirty="0" smtClean="0">
              <a:solidFill>
                <a:schemeClr val="bg1"/>
              </a:solidFill>
            </a:endParaRPr>
          </a:p>
        </p:txBody>
      </p:sp>
      <p:sp>
        <p:nvSpPr>
          <p:cNvPr id="4" name="Information_Classification"/>
          <p:cNvSpPr txBox="1"/>
          <p:nvPr userDrawn="1"/>
        </p:nvSpPr>
        <p:spPr>
          <a:xfrm>
            <a:off x="7721600" y="6638354"/>
            <a:ext cx="347852" cy="153888"/>
          </a:xfrm>
          <a:prstGeom prst="rect">
            <a:avLst/>
          </a:prstGeom>
          <a:noFill/>
        </p:spPr>
        <p:txBody>
          <a:bodyPr vert="horz" wrap="none" lIns="0" tIns="0" rIns="0" bIns="0" rtlCol="0">
            <a:spAutoFit/>
          </a:bodyPr>
          <a:lstStyle/>
          <a:p>
            <a:pPr algn="l" fontAlgn="base">
              <a:spcBef>
                <a:spcPct val="50000"/>
              </a:spcBef>
              <a:spcAft>
                <a:spcPct val="0"/>
              </a:spcAft>
              <a:buClr>
                <a:srgbClr val="F0AB00"/>
              </a:buClr>
              <a:buSzPct val="80000"/>
            </a:pPr>
            <a:r>
              <a:rPr kumimoji="0" lang="en-US" sz="1000" b="0" i="0" u="none" kern="0" baseline="0" dirty="0" smtClean="0">
                <a:solidFill>
                  <a:srgbClr val="FFFFFF"/>
                </a:solidFill>
                <a:latin typeface="Arial"/>
                <a:ea typeface="Arial Unicode MS"/>
                <a:cs typeface="Arial Unicode MS" pitchFamily="34" charset="-128"/>
                <a:sym typeface="Arial"/>
              </a:rPr>
              <a:t>Public</a:t>
            </a:r>
          </a:p>
        </p:txBody>
      </p:sp>
    </p:spTree>
    <p:extLst>
      <p:ext uri="{BB962C8B-B14F-4D97-AF65-F5344CB8AC3E}">
        <p14:creationId xmlns:p14="http://schemas.microsoft.com/office/powerpoint/2010/main" val="2260165328"/>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 id="2147483701" r:id="rId19"/>
    <p:sldLayoutId id="2147483702" r:id="rId20"/>
    <p:sldLayoutId id="2147483703" r:id="rId21"/>
  </p:sldLayoutIdLst>
  <p:hf hdr="0" ftr="0" dt="0"/>
  <p:txStyles>
    <p:titleStyle>
      <a:lvl1pPr algn="l" defTabSz="914400" rtl="0" eaLnBrk="1" latinLnBrk="0" hangingPunct="1">
        <a:spcBef>
          <a:spcPct val="0"/>
        </a:spcBef>
        <a:buNone/>
        <a:defRPr sz="2400" b="1" kern="1200">
          <a:solidFill>
            <a:schemeClr val="accent2"/>
          </a:solidFill>
          <a:latin typeface="+mj-lt"/>
          <a:ea typeface="+mj-ea"/>
          <a:cs typeface="+mj-cs"/>
        </a:defRPr>
      </a:lvl1pPr>
    </p:titleStyle>
    <p:bodyStyle>
      <a:lvl1pPr marL="0" indent="0" algn="l" defTabSz="914400" rtl="0" eaLnBrk="1" latinLnBrk="0" hangingPunct="1">
        <a:spcBef>
          <a:spcPts val="1620"/>
        </a:spcBef>
        <a:buClr>
          <a:schemeClr val="accent1"/>
        </a:buClr>
        <a:buSzPct val="80000"/>
        <a:buFontTx/>
        <a:buNone/>
        <a:defRPr sz="1800" b="1" kern="1200">
          <a:solidFill>
            <a:schemeClr val="tx1"/>
          </a:solidFill>
          <a:latin typeface="+mn-lt"/>
          <a:ea typeface="+mn-ea"/>
          <a:cs typeface="+mn-cs"/>
        </a:defRPr>
      </a:lvl1pPr>
      <a:lvl2pPr marL="0" indent="0" algn="l" defTabSz="914400" rtl="0" eaLnBrk="1" latinLnBrk="0" hangingPunct="1">
        <a:spcBef>
          <a:spcPts val="600"/>
        </a:spcBef>
        <a:buClr>
          <a:schemeClr val="accent1"/>
        </a:buClr>
        <a:buSzPct val="80000"/>
        <a:buFont typeface="Wingdings" pitchFamily="2" charset="2"/>
        <a:buNone/>
        <a:defRPr sz="1800" kern="1200">
          <a:solidFill>
            <a:schemeClr val="tx1"/>
          </a:solidFill>
          <a:latin typeface="+mn-lt"/>
          <a:ea typeface="+mn-ea"/>
          <a:cs typeface="+mn-cs"/>
        </a:defRPr>
      </a:lvl2pPr>
      <a:lvl3pPr marL="180000" indent="-180000" algn="l" defTabSz="914400" rtl="0" eaLnBrk="1" latinLnBrk="0" hangingPunct="1">
        <a:spcBef>
          <a:spcPts val="400"/>
        </a:spcBef>
        <a:buClr>
          <a:schemeClr val="accent1"/>
        </a:buClr>
        <a:buSzPct val="100000"/>
        <a:buFont typeface="Wingdings" pitchFamily="2" charset="2"/>
        <a:buChar char=""/>
        <a:defRPr sz="1600" kern="1200">
          <a:solidFill>
            <a:schemeClr val="tx1"/>
          </a:solidFill>
          <a:latin typeface="+mn-lt"/>
          <a:ea typeface="+mn-ea"/>
          <a:cs typeface="+mn-cs"/>
        </a:defRPr>
      </a:lvl3pPr>
      <a:lvl4pPr marL="360000" indent="-180000" algn="l" defTabSz="914400" rtl="0" eaLnBrk="1" latinLnBrk="0" hangingPunct="1">
        <a:spcBef>
          <a:spcPts val="400"/>
        </a:spcBef>
        <a:buClr>
          <a:schemeClr val="accent2"/>
        </a:buClr>
        <a:buSzPct val="100000"/>
        <a:buFont typeface="Arial" pitchFamily="34" charset="0"/>
        <a:buChar char="–"/>
        <a:defRPr sz="1400" kern="1200">
          <a:solidFill>
            <a:schemeClr val="tx1"/>
          </a:solidFill>
          <a:latin typeface="+mn-lt"/>
          <a:ea typeface="+mn-ea"/>
          <a:cs typeface="+mn-cs"/>
        </a:defRPr>
      </a:lvl4pPr>
      <a:lvl5pPr marL="541338" indent="-180000" algn="l" defTabSz="914400" rtl="0" eaLnBrk="1" latinLnBrk="0" hangingPunct="1">
        <a:spcBef>
          <a:spcPts val="250"/>
        </a:spcBef>
        <a:buClr>
          <a:schemeClr val="accent2"/>
        </a:buClr>
        <a:buSzPct val="100000"/>
        <a:buFont typeface="Courier New" pitchFamily="49" charset="0"/>
        <a:buChar char="o"/>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gray">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gray">
          <a:xfrm>
            <a:off x="324000" y="324000"/>
            <a:ext cx="8496000" cy="756000"/>
          </a:xfrm>
          <a:prstGeom prst="rect">
            <a:avLst/>
          </a:prstGeom>
        </p:spPr>
        <p:txBody>
          <a:bodyPr vert="horz" lIns="0" tIns="0" rIns="0" bIns="0" rtlCol="0" anchor="ctr" anchorCtr="0">
            <a:noAutofit/>
          </a:bodyPr>
          <a:lstStyle/>
          <a:p>
            <a:r>
              <a:rPr lang="en-US" noProof="0" dirty="0" smtClean="0"/>
              <a:t>Insert page title</a:t>
            </a:r>
            <a:endParaRPr lang="en-US" noProof="0" dirty="0"/>
          </a:p>
        </p:txBody>
      </p:sp>
      <p:sp>
        <p:nvSpPr>
          <p:cNvPr id="3" name="Text Placeholder 2"/>
          <p:cNvSpPr>
            <a:spLocks noGrp="1"/>
          </p:cNvSpPr>
          <p:nvPr>
            <p:ph type="body" idx="1"/>
          </p:nvPr>
        </p:nvSpPr>
        <p:spPr bwMode="gray">
          <a:xfrm>
            <a:off x="324000" y="1690687"/>
            <a:ext cx="8496000" cy="4391025"/>
          </a:xfrm>
          <a:prstGeom prst="rect">
            <a:avLst/>
          </a:prstGeom>
        </p:spPr>
        <p:txBody>
          <a:bodyPr vert="horz" lIns="0" tIns="0" rIns="0" bIns="0" rtlCol="0">
            <a:noAutofit/>
          </a:bodyPr>
          <a:lstStyle/>
          <a:p>
            <a:pPr lvl="0"/>
            <a:r>
              <a:rPr lang="en-US" noProof="0" dirty="0" smtClean="0"/>
              <a:t>First level</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endParaRPr lang="en-US" noProof="0" dirty="0"/>
          </a:p>
        </p:txBody>
      </p:sp>
      <p:sp>
        <p:nvSpPr>
          <p:cNvPr id="33" name="Rectangle 32"/>
          <p:cNvSpPr/>
          <p:nvPr/>
        </p:nvSpPr>
        <p:spPr bwMode="gray">
          <a:xfrm>
            <a:off x="324000" y="0"/>
            <a:ext cx="8496000" cy="162000"/>
          </a:xfrm>
          <a:prstGeom prst="rect">
            <a:avLst/>
          </a:prstGeom>
          <a:solidFill>
            <a:schemeClr val="accent1"/>
          </a:solidFill>
          <a:ln w="9525" algn="ctr">
            <a:noFill/>
            <a:miter lim="800000"/>
            <a:headEnd/>
            <a:tailEnd/>
          </a:ln>
        </p:spPr>
        <p:txBody>
          <a:bodyPr lIns="90000" tIns="72000" rIns="90000" bIns="72000" rtlCol="0" anchor="ctr"/>
          <a:lstStyle/>
          <a:p>
            <a:pPr algn="ctr">
              <a:spcBef>
                <a:spcPct val="50000"/>
              </a:spcBef>
              <a:buClr>
                <a:srgbClr val="F0AB00"/>
              </a:buClr>
              <a:buSzPct val="80000"/>
            </a:pPr>
            <a:endParaRPr lang="en-US" sz="1600" kern="0" dirty="0" err="1" smtClean="0">
              <a:solidFill>
                <a:srgbClr val="000000"/>
              </a:solidFill>
              <a:latin typeface="Arial"/>
              <a:ea typeface="Arial Unicode MS" pitchFamily="34" charset="-128"/>
              <a:cs typeface="Arial Unicode MS" pitchFamily="34" charset="-128"/>
            </a:endParaRPr>
          </a:p>
        </p:txBody>
      </p:sp>
      <p:cxnSp>
        <p:nvCxnSpPr>
          <p:cNvPr id="8" name="Straight Connector 7"/>
          <p:cNvCxnSpPr/>
          <p:nvPr/>
        </p:nvCxnSpPr>
        <p:spPr>
          <a:xfrm>
            <a:off x="324000" y="1231200"/>
            <a:ext cx="84963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95" name="Rectangle 94"/>
          <p:cNvSpPr/>
          <p:nvPr/>
        </p:nvSpPr>
        <p:spPr bwMode="white">
          <a:xfrm>
            <a:off x="324000" y="6535738"/>
            <a:ext cx="8496000" cy="324000"/>
          </a:xfrm>
          <a:prstGeom prst="rect">
            <a:avLst/>
          </a:prstGeom>
          <a:solidFill>
            <a:schemeClr val="tx1"/>
          </a:solidFill>
          <a:ln w="9525" algn="ctr">
            <a:noFill/>
            <a:miter lim="800000"/>
            <a:headEnd/>
            <a:tailEnd/>
          </a:ln>
        </p:spPr>
        <p:txBody>
          <a:bodyPr lIns="90000" tIns="72000" rIns="90000" bIns="72000" rtlCol="0" anchor="ctr"/>
          <a:lstStyle/>
          <a:p>
            <a:pPr algn="ctr">
              <a:spcBef>
                <a:spcPct val="50000"/>
              </a:spcBef>
              <a:buClr>
                <a:srgbClr val="F0AB00"/>
              </a:buClr>
              <a:buSzPct val="80000"/>
            </a:pPr>
            <a:endParaRPr lang="en-US" sz="1600" kern="0" dirty="0" err="1" smtClean="0">
              <a:solidFill>
                <a:srgbClr val="000000"/>
              </a:solidFill>
              <a:latin typeface="Arial"/>
              <a:ea typeface="Arial Unicode MS" pitchFamily="34" charset="-128"/>
              <a:cs typeface="Arial Unicode MS" pitchFamily="34" charset="-128"/>
            </a:endParaRPr>
          </a:p>
        </p:txBody>
      </p:sp>
      <p:sp>
        <p:nvSpPr>
          <p:cNvPr id="10" name="TextBox 9"/>
          <p:cNvSpPr txBox="1"/>
          <p:nvPr/>
        </p:nvSpPr>
        <p:spPr bwMode="black">
          <a:xfrm>
            <a:off x="324000" y="6636183"/>
            <a:ext cx="2507665" cy="123111"/>
          </a:xfrm>
          <a:prstGeom prst="rect">
            <a:avLst/>
          </a:prstGeom>
          <a:noFill/>
        </p:spPr>
        <p:txBody>
          <a:bodyPr wrap="none" lIns="72000" tIns="0" rIns="0" bIns="0" rtlCol="0">
            <a:spAutoFit/>
          </a:bodyPr>
          <a:lstStyle/>
          <a:p>
            <a:pPr marL="133350" indent="-133350" fontAlgn="auto">
              <a:spcBef>
                <a:spcPts val="0"/>
              </a:spcBef>
              <a:spcAft>
                <a:spcPts val="0"/>
              </a:spcAft>
              <a:buClr>
                <a:srgbClr val="FFFFFF"/>
              </a:buClr>
              <a:buFont typeface="Arial" pitchFamily="34" charset="0"/>
              <a:buChar char="©"/>
            </a:pPr>
            <a:r>
              <a:rPr lang="en-US" sz="800" dirty="0" smtClean="0">
                <a:solidFill>
                  <a:srgbClr val="FFFFFF"/>
                </a:solidFill>
                <a:latin typeface="Arial"/>
              </a:rPr>
              <a:t>2013 Ariba - an SAP company. All rights reserved.</a:t>
            </a:r>
          </a:p>
        </p:txBody>
      </p:sp>
      <p:sp>
        <p:nvSpPr>
          <p:cNvPr id="34" name="TextBox 33"/>
          <p:cNvSpPr txBox="1"/>
          <p:nvPr/>
        </p:nvSpPr>
        <p:spPr bwMode="black">
          <a:xfrm>
            <a:off x="8625588" y="6636183"/>
            <a:ext cx="197737" cy="123111"/>
          </a:xfrm>
          <a:prstGeom prst="rect">
            <a:avLst/>
          </a:prstGeom>
          <a:noFill/>
        </p:spPr>
        <p:txBody>
          <a:bodyPr wrap="none" lIns="0" tIns="0" rIns="72000" bIns="0" rtlCol="0">
            <a:spAutoFit/>
          </a:bodyPr>
          <a:lstStyle/>
          <a:p>
            <a:pPr marL="93663" indent="-93663" algn="r" fontAlgn="auto">
              <a:spcBef>
                <a:spcPts val="0"/>
              </a:spcBef>
              <a:spcAft>
                <a:spcPts val="0"/>
              </a:spcAft>
              <a:buClr>
                <a:srgbClr val="666666"/>
              </a:buClr>
              <a:buFont typeface="Arial" pitchFamily="34" charset="0"/>
              <a:buNone/>
            </a:pPr>
            <a:fld id="{0BDC132A-5C91-4078-9777-31DA19A62E0A}" type="slidenum">
              <a:rPr lang="en-US" sz="800" smtClean="0">
                <a:solidFill>
                  <a:srgbClr val="FFFFFF"/>
                </a:solidFill>
                <a:latin typeface="Arial"/>
              </a:rPr>
              <a:pPr marL="93663" indent="-93663" algn="r" fontAlgn="auto">
                <a:spcBef>
                  <a:spcPts val="0"/>
                </a:spcBef>
                <a:spcAft>
                  <a:spcPts val="0"/>
                </a:spcAft>
                <a:buClr>
                  <a:srgbClr val="666666"/>
                </a:buClr>
                <a:buFont typeface="Arial" pitchFamily="34" charset="0"/>
                <a:buNone/>
              </a:pPr>
              <a:t>‹#›</a:t>
            </a:fld>
            <a:endParaRPr lang="en-US" sz="800" dirty="0" smtClean="0">
              <a:solidFill>
                <a:srgbClr val="FFFFFF"/>
              </a:solidFill>
              <a:latin typeface="Arial"/>
            </a:endParaRPr>
          </a:p>
        </p:txBody>
      </p:sp>
      <p:sp>
        <p:nvSpPr>
          <p:cNvPr id="4" name="Information_Classification"/>
          <p:cNvSpPr txBox="1"/>
          <p:nvPr userDrawn="1"/>
        </p:nvSpPr>
        <p:spPr>
          <a:xfrm>
            <a:off x="7721600" y="6638354"/>
            <a:ext cx="347852" cy="153888"/>
          </a:xfrm>
          <a:prstGeom prst="rect">
            <a:avLst/>
          </a:prstGeom>
          <a:noFill/>
        </p:spPr>
        <p:txBody>
          <a:bodyPr vert="horz" wrap="none" lIns="0" tIns="0" rIns="0" bIns="0" rtlCol="0">
            <a:spAutoFit/>
          </a:bodyPr>
          <a:lstStyle/>
          <a:p>
            <a:pPr>
              <a:spcBef>
                <a:spcPct val="50000"/>
              </a:spcBef>
              <a:buClr>
                <a:srgbClr val="F0AB00"/>
              </a:buClr>
              <a:buSzPct val="80000"/>
            </a:pPr>
            <a:r>
              <a:rPr lang="en-US" sz="1000" kern="0" dirty="0" smtClean="0">
                <a:solidFill>
                  <a:srgbClr val="FFFFFF"/>
                </a:solidFill>
                <a:latin typeface="Arial"/>
                <a:ea typeface="Arial Unicode MS"/>
                <a:cs typeface="Arial Unicode MS" pitchFamily="34" charset="-128"/>
                <a:sym typeface="Arial"/>
              </a:rPr>
              <a:t>Public</a:t>
            </a:r>
          </a:p>
        </p:txBody>
      </p:sp>
    </p:spTree>
    <p:extLst>
      <p:ext uri="{BB962C8B-B14F-4D97-AF65-F5344CB8AC3E}">
        <p14:creationId xmlns:p14="http://schemas.microsoft.com/office/powerpoint/2010/main" val="547334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Lst>
  <p:hf hdr="0" ftr="0" dt="0"/>
  <p:txStyles>
    <p:titleStyle>
      <a:lvl1pPr algn="l" defTabSz="914400" rtl="0" eaLnBrk="1" latinLnBrk="0" hangingPunct="1">
        <a:spcBef>
          <a:spcPct val="0"/>
        </a:spcBef>
        <a:buNone/>
        <a:defRPr sz="2400" b="1" kern="1200">
          <a:solidFill>
            <a:schemeClr val="accent2"/>
          </a:solidFill>
          <a:latin typeface="+mj-lt"/>
          <a:ea typeface="+mj-ea"/>
          <a:cs typeface="+mj-cs"/>
        </a:defRPr>
      </a:lvl1pPr>
    </p:titleStyle>
    <p:bodyStyle>
      <a:lvl1pPr marL="0" indent="0" algn="l" defTabSz="914400" rtl="0" eaLnBrk="1" latinLnBrk="0" hangingPunct="1">
        <a:spcBef>
          <a:spcPts val="1620"/>
        </a:spcBef>
        <a:buClr>
          <a:schemeClr val="accent1"/>
        </a:buClr>
        <a:buSzPct val="80000"/>
        <a:buFontTx/>
        <a:buNone/>
        <a:defRPr sz="1800" b="1" kern="1200">
          <a:solidFill>
            <a:schemeClr val="tx1"/>
          </a:solidFill>
          <a:latin typeface="+mn-lt"/>
          <a:ea typeface="+mn-ea"/>
          <a:cs typeface="+mn-cs"/>
        </a:defRPr>
      </a:lvl1pPr>
      <a:lvl2pPr marL="0" indent="0" algn="l" defTabSz="914400" rtl="0" eaLnBrk="1" latinLnBrk="0" hangingPunct="1">
        <a:spcBef>
          <a:spcPts val="600"/>
        </a:spcBef>
        <a:buClr>
          <a:schemeClr val="accent1"/>
        </a:buClr>
        <a:buSzPct val="80000"/>
        <a:buFont typeface="Wingdings" pitchFamily="2" charset="2"/>
        <a:buNone/>
        <a:defRPr sz="1800" kern="1200">
          <a:solidFill>
            <a:schemeClr val="tx1"/>
          </a:solidFill>
          <a:latin typeface="+mn-lt"/>
          <a:ea typeface="+mn-ea"/>
          <a:cs typeface="+mn-cs"/>
        </a:defRPr>
      </a:lvl2pPr>
      <a:lvl3pPr marL="180000" indent="-180000" algn="l" defTabSz="914400" rtl="0" eaLnBrk="1" latinLnBrk="0" hangingPunct="1">
        <a:spcBef>
          <a:spcPts val="400"/>
        </a:spcBef>
        <a:buClr>
          <a:schemeClr val="accent1"/>
        </a:buClr>
        <a:buSzPct val="100000"/>
        <a:buFont typeface="Wingdings" pitchFamily="2" charset="2"/>
        <a:buChar char=""/>
        <a:defRPr sz="1600" kern="1200">
          <a:solidFill>
            <a:schemeClr val="tx1"/>
          </a:solidFill>
          <a:latin typeface="+mn-lt"/>
          <a:ea typeface="+mn-ea"/>
          <a:cs typeface="+mn-cs"/>
        </a:defRPr>
      </a:lvl3pPr>
      <a:lvl4pPr marL="360000" indent="-180000" algn="l" defTabSz="914400" rtl="0" eaLnBrk="1" latinLnBrk="0" hangingPunct="1">
        <a:spcBef>
          <a:spcPts val="400"/>
        </a:spcBef>
        <a:buClr>
          <a:schemeClr val="accent2"/>
        </a:buClr>
        <a:buSzPct val="100000"/>
        <a:buFont typeface="Arial" pitchFamily="34" charset="0"/>
        <a:buChar char="–"/>
        <a:defRPr sz="1400" kern="1200">
          <a:solidFill>
            <a:schemeClr val="tx1"/>
          </a:solidFill>
          <a:latin typeface="+mn-lt"/>
          <a:ea typeface="+mn-ea"/>
          <a:cs typeface="+mn-cs"/>
        </a:defRPr>
      </a:lvl4pPr>
      <a:lvl5pPr marL="541338" indent="-180000" algn="l" defTabSz="914400" rtl="0" eaLnBrk="1" latinLnBrk="0" hangingPunct="1">
        <a:spcBef>
          <a:spcPts val="250"/>
        </a:spcBef>
        <a:buClr>
          <a:schemeClr val="accent2"/>
        </a:buClr>
        <a:buSzPct val="100000"/>
        <a:buFont typeface="Courier New" pitchFamily="49" charset="0"/>
        <a:buChar char="o"/>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gray">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gray">
          <a:xfrm>
            <a:off x="324000" y="324000"/>
            <a:ext cx="8496000" cy="756000"/>
          </a:xfrm>
          <a:prstGeom prst="rect">
            <a:avLst/>
          </a:prstGeom>
        </p:spPr>
        <p:txBody>
          <a:bodyPr vert="horz" lIns="0" tIns="0" rIns="0" bIns="0" rtlCol="0" anchor="ctr" anchorCtr="0">
            <a:noAutofit/>
          </a:bodyPr>
          <a:lstStyle/>
          <a:p>
            <a:r>
              <a:rPr lang="en-US" noProof="0" dirty="0" smtClean="0"/>
              <a:t>Insert page title</a:t>
            </a:r>
            <a:endParaRPr lang="en-US" noProof="0" dirty="0"/>
          </a:p>
        </p:txBody>
      </p:sp>
      <p:sp>
        <p:nvSpPr>
          <p:cNvPr id="3" name="Text Placeholder 2"/>
          <p:cNvSpPr>
            <a:spLocks noGrp="1"/>
          </p:cNvSpPr>
          <p:nvPr>
            <p:ph type="body" idx="1"/>
          </p:nvPr>
        </p:nvSpPr>
        <p:spPr bwMode="gray">
          <a:xfrm>
            <a:off x="324000" y="1690687"/>
            <a:ext cx="8496000" cy="4391025"/>
          </a:xfrm>
          <a:prstGeom prst="rect">
            <a:avLst/>
          </a:prstGeom>
        </p:spPr>
        <p:txBody>
          <a:bodyPr vert="horz" lIns="0" tIns="0" rIns="0" bIns="0" rtlCol="0">
            <a:noAutofit/>
          </a:bodyPr>
          <a:lstStyle/>
          <a:p>
            <a:pPr lvl="0"/>
            <a:r>
              <a:rPr lang="en-US" noProof="0" dirty="0" smtClean="0"/>
              <a:t>First level</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endParaRPr lang="en-US" noProof="0" dirty="0"/>
          </a:p>
        </p:txBody>
      </p:sp>
      <p:sp>
        <p:nvSpPr>
          <p:cNvPr id="33" name="Rectangle 32"/>
          <p:cNvSpPr/>
          <p:nvPr/>
        </p:nvSpPr>
        <p:spPr bwMode="gray">
          <a:xfrm>
            <a:off x="324000" y="0"/>
            <a:ext cx="8496000" cy="162000"/>
          </a:xfrm>
          <a:prstGeom prst="rect">
            <a:avLst/>
          </a:prstGeom>
          <a:solidFill>
            <a:schemeClr val="accent1"/>
          </a:solidFill>
          <a:ln w="9525"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600" b="0" i="0" u="none" strike="noStrike" kern="0" cap="none" spc="0" normalizeH="0" baseline="0" noProof="0" dirty="0" err="1" smtClean="0">
              <a:ln>
                <a:noFill/>
              </a:ln>
              <a:effectLst/>
              <a:uLnTx/>
              <a:uFillTx/>
              <a:ea typeface="Arial Unicode MS" pitchFamily="34" charset="-128"/>
              <a:cs typeface="Arial Unicode MS" pitchFamily="34" charset="-128"/>
            </a:endParaRPr>
          </a:p>
        </p:txBody>
      </p:sp>
      <p:cxnSp>
        <p:nvCxnSpPr>
          <p:cNvPr id="8" name="Straight Connector 7"/>
          <p:cNvCxnSpPr/>
          <p:nvPr/>
        </p:nvCxnSpPr>
        <p:spPr>
          <a:xfrm>
            <a:off x="324000" y="1231200"/>
            <a:ext cx="84963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95" name="Rectangle 94"/>
          <p:cNvSpPr/>
          <p:nvPr/>
        </p:nvSpPr>
        <p:spPr bwMode="white">
          <a:xfrm>
            <a:off x="324000" y="6535738"/>
            <a:ext cx="8496000" cy="324000"/>
          </a:xfrm>
          <a:prstGeom prst="rect">
            <a:avLst/>
          </a:prstGeom>
          <a:solidFill>
            <a:schemeClr val="tx1"/>
          </a:solidFill>
          <a:ln w="9525"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900" b="0" i="0" u="none" strike="noStrike" kern="0" cap="none" spc="0" normalizeH="0" baseline="0" noProof="0" dirty="0" err="1" smtClean="0">
              <a:ln>
                <a:noFill/>
              </a:ln>
              <a:effectLst/>
              <a:uLnTx/>
              <a:uFillTx/>
              <a:ea typeface="Arial Unicode MS" pitchFamily="34" charset="-128"/>
              <a:cs typeface="Arial Unicode MS" pitchFamily="34" charset="-128"/>
            </a:endParaRPr>
          </a:p>
        </p:txBody>
      </p:sp>
      <p:sp>
        <p:nvSpPr>
          <p:cNvPr id="10" name="TextBox 9"/>
          <p:cNvSpPr txBox="1"/>
          <p:nvPr/>
        </p:nvSpPr>
        <p:spPr bwMode="black">
          <a:xfrm>
            <a:off x="324000" y="6628489"/>
            <a:ext cx="3387713" cy="138499"/>
          </a:xfrm>
          <a:prstGeom prst="rect">
            <a:avLst/>
          </a:prstGeom>
          <a:noFill/>
        </p:spPr>
        <p:txBody>
          <a:bodyPr wrap="none" lIns="72000" tIns="0" rIns="0" bIns="0" rtlCol="0">
            <a:spAutoFit/>
          </a:bodyPr>
          <a:lstStyle/>
          <a:p>
            <a:pPr marL="133350" indent="-133350" algn="l">
              <a:buClr>
                <a:schemeClr val="bg1"/>
              </a:buClr>
              <a:buFont typeface="Arial" pitchFamily="34" charset="0"/>
              <a:buChar char="©"/>
              <a:tabLst/>
            </a:pPr>
            <a:r>
              <a:rPr lang="en-US" sz="900" noProof="0" dirty="0" smtClean="0">
                <a:solidFill>
                  <a:schemeClr val="bg1"/>
                </a:solidFill>
              </a:rPr>
              <a:t>2016 SAP SE or an SAP affiliate company. All rights reserved.</a:t>
            </a:r>
          </a:p>
        </p:txBody>
      </p:sp>
      <p:sp>
        <p:nvSpPr>
          <p:cNvPr id="34" name="TextBox 33"/>
          <p:cNvSpPr txBox="1"/>
          <p:nvPr/>
        </p:nvSpPr>
        <p:spPr bwMode="black">
          <a:xfrm>
            <a:off x="8609557" y="6628489"/>
            <a:ext cx="213768" cy="138499"/>
          </a:xfrm>
          <a:prstGeom prst="rect">
            <a:avLst/>
          </a:prstGeom>
          <a:noFill/>
        </p:spPr>
        <p:txBody>
          <a:bodyPr wrap="none" lIns="0" tIns="0" rIns="72000" bIns="0" rtlCol="0">
            <a:spAutoFit/>
          </a:bodyPr>
          <a:lstStyle/>
          <a:p>
            <a:pPr marL="93663" indent="-93663" algn="r">
              <a:buClr>
                <a:schemeClr val="accent2"/>
              </a:buClr>
              <a:buFont typeface="Arial" pitchFamily="34" charset="0"/>
              <a:buNone/>
            </a:pPr>
            <a:fld id="{0BDC132A-5C91-4078-9777-31DA19A62E0A}" type="slidenum">
              <a:rPr lang="en-US" sz="900" baseline="0" noProof="0" smtClean="0">
                <a:solidFill>
                  <a:schemeClr val="bg1"/>
                </a:solidFill>
              </a:rPr>
              <a:pPr marL="93663" indent="-93663" algn="r">
                <a:buClr>
                  <a:schemeClr val="accent2"/>
                </a:buClr>
                <a:buFont typeface="Arial" pitchFamily="34" charset="0"/>
                <a:buNone/>
              </a:pPr>
              <a:t>‹#›</a:t>
            </a:fld>
            <a:endParaRPr lang="en-US" sz="900" noProof="0" dirty="0" smtClean="0">
              <a:solidFill>
                <a:schemeClr val="bg1"/>
              </a:solidFill>
            </a:endParaRPr>
          </a:p>
        </p:txBody>
      </p:sp>
      <p:sp>
        <p:nvSpPr>
          <p:cNvPr id="4" name="Information_Classification"/>
          <p:cNvSpPr txBox="1"/>
          <p:nvPr/>
        </p:nvSpPr>
        <p:spPr>
          <a:xfrm>
            <a:off x="7090845" y="6628489"/>
            <a:ext cx="932180" cy="138499"/>
          </a:xfrm>
          <a:prstGeom prst="rect">
            <a:avLst/>
          </a:prstGeom>
          <a:noFill/>
        </p:spPr>
        <p:txBody>
          <a:bodyPr vert="horz" wrap="square" lIns="0" tIns="0" rIns="0" bIns="0" rtlCol="0">
            <a:spAutoFit/>
          </a:bodyPr>
          <a:lstStyle/>
          <a:p>
            <a:pPr algn="r" fontAlgn="base">
              <a:spcBef>
                <a:spcPts val="600"/>
              </a:spcBef>
              <a:spcAft>
                <a:spcPct val="0"/>
              </a:spcAft>
              <a:buClr>
                <a:srgbClr val="F0AB00"/>
              </a:buClr>
              <a:buSzPct val="80000"/>
            </a:pPr>
            <a:r>
              <a:rPr kumimoji="0" lang="en-US" sz="900" b="0" i="0" u="none" kern="0" baseline="0" dirty="0" smtClean="0">
                <a:solidFill>
                  <a:srgbClr val="FFFFFF"/>
                </a:solidFill>
                <a:latin typeface="Arial"/>
                <a:ea typeface="Arial Unicode MS"/>
                <a:cs typeface="Arial Unicode MS" pitchFamily="34" charset="-128"/>
                <a:sym typeface="Arial"/>
              </a:rPr>
              <a:t>Internal</a:t>
            </a:r>
          </a:p>
        </p:txBody>
      </p:sp>
    </p:spTree>
    <p:extLst>
      <p:ext uri="{BB962C8B-B14F-4D97-AF65-F5344CB8AC3E}">
        <p14:creationId xmlns:p14="http://schemas.microsoft.com/office/powerpoint/2010/main" val="1904197549"/>
      </p:ext>
    </p:extLst>
  </p:cSld>
  <p:clrMap bg1="lt1" tx1="dk1" bg2="lt2" tx2="dk2" accent1="accent1" accent2="accent2" accent3="accent3" accent4="accent4" accent5="accent5" accent6="accent6" hlink="hlink" folHlink="folHlink"/>
  <p:sldLayoutIdLst>
    <p:sldLayoutId id="2147483713" r:id="rId1"/>
    <p:sldLayoutId id="2147483715" r:id="rId2"/>
    <p:sldLayoutId id="2147483716" r:id="rId3"/>
    <p:sldLayoutId id="2147483717" r:id="rId4"/>
    <p:sldLayoutId id="2147483718" r:id="rId5"/>
    <p:sldLayoutId id="2147483711" r:id="rId6"/>
    <p:sldLayoutId id="2147483719" r:id="rId7"/>
  </p:sldLayoutIdLst>
  <p:hf hdr="0" ftr="0" dt="0"/>
  <p:txStyles>
    <p:titleStyle>
      <a:lvl1pPr algn="l" defTabSz="914400" rtl="0" eaLnBrk="1" latinLnBrk="0" hangingPunct="1">
        <a:spcBef>
          <a:spcPct val="0"/>
        </a:spcBef>
        <a:buNone/>
        <a:defRPr sz="2400" b="1" kern="1200">
          <a:solidFill>
            <a:schemeClr val="accent2"/>
          </a:solidFill>
          <a:latin typeface="+mj-lt"/>
          <a:ea typeface="+mj-ea"/>
          <a:cs typeface="+mj-cs"/>
        </a:defRPr>
      </a:lvl1pPr>
    </p:titleStyle>
    <p:bodyStyle>
      <a:lvl1pPr marL="0" indent="0" algn="l" defTabSz="914400" rtl="0" eaLnBrk="1" latinLnBrk="0" hangingPunct="1">
        <a:spcBef>
          <a:spcPts val="1620"/>
        </a:spcBef>
        <a:buClr>
          <a:schemeClr val="accent1"/>
        </a:buClr>
        <a:buSzPct val="80000"/>
        <a:buFontTx/>
        <a:buNone/>
        <a:defRPr sz="1800" b="1" kern="1200">
          <a:solidFill>
            <a:schemeClr val="tx1"/>
          </a:solidFill>
          <a:latin typeface="+mn-lt"/>
          <a:ea typeface="+mn-ea"/>
          <a:cs typeface="+mn-cs"/>
        </a:defRPr>
      </a:lvl1pPr>
      <a:lvl2pPr marL="0" indent="0" algn="l" defTabSz="914400" rtl="0" eaLnBrk="1" latinLnBrk="0" hangingPunct="1">
        <a:spcBef>
          <a:spcPts val="600"/>
        </a:spcBef>
        <a:buClr>
          <a:schemeClr val="accent1"/>
        </a:buClr>
        <a:buSzPct val="80000"/>
        <a:buFont typeface="Wingdings" pitchFamily="2" charset="2"/>
        <a:buNone/>
        <a:defRPr sz="1800" kern="1200">
          <a:solidFill>
            <a:schemeClr val="tx1"/>
          </a:solidFill>
          <a:latin typeface="+mn-lt"/>
          <a:ea typeface="+mn-ea"/>
          <a:cs typeface="+mn-cs"/>
        </a:defRPr>
      </a:lvl2pPr>
      <a:lvl3pPr marL="180000" indent="-180000" algn="l" defTabSz="914400" rtl="0" eaLnBrk="1" latinLnBrk="0" hangingPunct="1">
        <a:spcBef>
          <a:spcPts val="400"/>
        </a:spcBef>
        <a:buClr>
          <a:schemeClr val="accent1"/>
        </a:buClr>
        <a:buSzPct val="100000"/>
        <a:buFont typeface="Wingdings" pitchFamily="2" charset="2"/>
        <a:buChar char=""/>
        <a:defRPr sz="1600" kern="1200">
          <a:solidFill>
            <a:schemeClr val="tx1"/>
          </a:solidFill>
          <a:latin typeface="+mn-lt"/>
          <a:ea typeface="+mn-ea"/>
          <a:cs typeface="+mn-cs"/>
        </a:defRPr>
      </a:lvl3pPr>
      <a:lvl4pPr marL="360000" indent="-180000" algn="l" defTabSz="914400" rtl="0" eaLnBrk="1" latinLnBrk="0" hangingPunct="1">
        <a:spcBef>
          <a:spcPts val="400"/>
        </a:spcBef>
        <a:buClr>
          <a:schemeClr val="tx1"/>
        </a:buClr>
        <a:buSzPct val="100000"/>
        <a:buFont typeface="Arial" pitchFamily="34" charset="0"/>
        <a:buChar char="–"/>
        <a:defRPr sz="1400" kern="1200">
          <a:solidFill>
            <a:schemeClr val="tx1"/>
          </a:solidFill>
          <a:latin typeface="+mn-lt"/>
          <a:ea typeface="+mn-ea"/>
          <a:cs typeface="+mn-cs"/>
        </a:defRPr>
      </a:lvl4pPr>
      <a:lvl5pPr marL="541338" indent="-180000" algn="l" defTabSz="914400" rtl="0" eaLnBrk="1" latinLnBrk="0" hangingPunct="1">
        <a:spcBef>
          <a:spcPts val="250"/>
        </a:spcBef>
        <a:buClr>
          <a:schemeClr val="tx1"/>
        </a:buClr>
        <a:buSzPct val="100000"/>
        <a:buFont typeface="Courier New" pitchFamily="49" charset="0"/>
        <a:buChar char="o"/>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49.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6.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47.xml"/></Relationships>
</file>

<file path=ppt/slides/_rels/slide12.xml.rels><?xml version="1.0" encoding="UTF-8" standalone="yes"?>
<Relationships xmlns="http://schemas.openxmlformats.org/package/2006/relationships"><Relationship Id="rId3" Type="http://schemas.openxmlformats.org/officeDocument/2006/relationships/hyperlink" Target="http://www.supply.com/catalog/product18.htm" TargetMode="External"/><Relationship Id="rId2" Type="http://schemas.openxmlformats.org/officeDocument/2006/relationships/notesSlide" Target="../notesSlides/notesSlide9.xml"/><Relationship Id="rId1" Type="http://schemas.openxmlformats.org/officeDocument/2006/relationships/slideLayout" Target="../slideLayouts/slideLayout47.xml"/><Relationship Id="rId5" Type="http://schemas.openxmlformats.org/officeDocument/2006/relationships/image" Target="../media/image10.png"/><Relationship Id="rId4" Type="http://schemas.openxmlformats.org/officeDocument/2006/relationships/hyperlink" Target="http://www.manu.com/catalog/product18.htm"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47.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47.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encrypted-tbn1.gstatic.com/images?q=tbn:ANd9GcSPX3viTLBw74KT91Fp9-73W5gn1l2fp-oB-kNJyPOW4Sm7qMZeTA" TargetMode="External"/><Relationship Id="rId1" Type="http://schemas.openxmlformats.org/officeDocument/2006/relationships/slideLayout" Target="../slideLayouts/slideLayout47.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6.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47.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4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4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upplier.ariba.com/" TargetMode="External"/><Relationship Id="rId1" Type="http://schemas.openxmlformats.org/officeDocument/2006/relationships/slideLayout" Target="../slideLayouts/slideLayout47.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7.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7.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7.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7.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7.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7.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7.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47.xml"/><Relationship Id="rId4" Type="http://schemas.openxmlformats.org/officeDocument/2006/relationships/image" Target="../media/image31.png"/></Relationships>
</file>

<file path=ppt/slides/_rels/slide3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7.xml"/></Relationships>
</file>

<file path=ppt/slides/_rels/slide3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999" y="324000"/>
            <a:ext cx="7841991" cy="1035674"/>
          </a:xfrm>
        </p:spPr>
        <p:txBody>
          <a:bodyPr/>
          <a:lstStyle/>
          <a:p>
            <a:r>
              <a:rPr lang="en-US" dirty="0" smtClean="0"/>
              <a:t>Ariba Catalogs</a:t>
            </a:r>
            <a:br>
              <a:rPr lang="en-US" dirty="0" smtClean="0"/>
            </a:br>
            <a:r>
              <a:rPr lang="en-US" sz="1600" dirty="0">
                <a:latin typeface="Franklin Gothic Medium" panose="020B0603020102020204" pitchFamily="34" charset="0"/>
              </a:rPr>
              <a:t>Creating and Uploading Catalogs for </a:t>
            </a:r>
            <a:r>
              <a:rPr lang="en-US" sz="1600" dirty="0" smtClean="0">
                <a:latin typeface="Franklin Gothic Medium" panose="020B0603020102020204" pitchFamily="34" charset="0"/>
              </a:rPr>
              <a:t>Dollar Tree</a:t>
            </a:r>
            <a:endParaRPr lang="en-US" sz="1600" dirty="0">
              <a:latin typeface="Franklin Gothic Medium" panose="020B0603020102020204" pitchFamily="34" charset="0"/>
            </a:endParaRPr>
          </a:p>
        </p:txBody>
      </p:sp>
      <p:pic>
        <p:nvPicPr>
          <p:cNvPr id="7" name="Picture 6"/>
          <p:cNvPicPr>
            <a:picLocks noChangeAspect="1"/>
          </p:cNvPicPr>
          <p:nvPr/>
        </p:nvPicPr>
        <p:blipFill rotWithShape="1">
          <a:blip r:embed="rId3" cstate="screen">
            <a:extLst>
              <a:ext uri="{28A0092B-C50C-407E-A947-70E740481C1C}">
                <a14:useLocalDpi xmlns:a14="http://schemas.microsoft.com/office/drawing/2010/main" val="0"/>
              </a:ext>
            </a:extLst>
          </a:blip>
          <a:srcRect r="25019"/>
          <a:stretch/>
        </p:blipFill>
        <p:spPr>
          <a:xfrm flipH="1">
            <a:off x="-1" y="3375252"/>
            <a:ext cx="9144000" cy="3484336"/>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5438" y="6083725"/>
            <a:ext cx="916759" cy="4536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b="0" dirty="0" smtClean="0">
                <a:latin typeface="Franklin Gothic Demi" pitchFamily="34" charset="0"/>
              </a:rPr>
              <a:t>Session Agenda</a:t>
            </a:r>
            <a:endParaRPr lang="en-US" b="0" dirty="0">
              <a:latin typeface="Franklin Gothic Demi" pitchFamily="34" charset="0"/>
            </a:endParaRPr>
          </a:p>
        </p:txBody>
      </p:sp>
      <p:sp>
        <p:nvSpPr>
          <p:cNvPr id="3" name="Content Placeholder 2"/>
          <p:cNvSpPr>
            <a:spLocks noGrp="1"/>
          </p:cNvSpPr>
          <p:nvPr>
            <p:ph type="body" sz="quarter" idx="10"/>
          </p:nvPr>
        </p:nvSpPr>
        <p:spPr>
          <a:xfrm>
            <a:off x="297874" y="1380509"/>
            <a:ext cx="8494713" cy="3831818"/>
          </a:xfrm>
        </p:spPr>
        <p:txBody>
          <a:bodyPr/>
          <a:lstStyle/>
          <a:p>
            <a:pPr>
              <a:spcBef>
                <a:spcPts val="900"/>
              </a:spcBef>
              <a:buSzPct val="100000"/>
            </a:pPr>
            <a:r>
              <a:rPr lang="en-US" sz="2400" dirty="0">
                <a:latin typeface="Franklin Gothic Medium" pitchFamily="34" charset="0"/>
              </a:rPr>
              <a:t>General Catalog Information</a:t>
            </a:r>
          </a:p>
          <a:p>
            <a:pPr indent="228600">
              <a:spcBef>
                <a:spcPts val="900"/>
              </a:spcBef>
              <a:buSzPct val="100000"/>
              <a:buFont typeface="Wingdings" pitchFamily="2" charset="2"/>
              <a:buChar char="§"/>
            </a:pPr>
            <a:r>
              <a:rPr lang="en-US" sz="2400" dirty="0">
                <a:latin typeface="Franklin Gothic Medium" pitchFamily="34" charset="0"/>
              </a:rPr>
              <a:t>Creating Catalogs for </a:t>
            </a:r>
            <a:r>
              <a:rPr lang="en-US" sz="2400" dirty="0" smtClean="0">
                <a:latin typeface="Franklin Gothic Medium" pitchFamily="34" charset="0"/>
              </a:rPr>
              <a:t>Dollar Tree</a:t>
            </a:r>
            <a:endParaRPr lang="en-US" sz="2400" dirty="0">
              <a:latin typeface="Franklin Gothic Medium" pitchFamily="34" charset="0"/>
            </a:endParaRPr>
          </a:p>
          <a:p>
            <a:pPr indent="228600">
              <a:spcBef>
                <a:spcPts val="900"/>
              </a:spcBef>
              <a:buSzPct val="100000"/>
              <a:buFont typeface="Wingdings" pitchFamily="2" charset="2"/>
              <a:buChar char="§"/>
            </a:pPr>
            <a:r>
              <a:rPr lang="en-US" sz="2400" dirty="0">
                <a:latin typeface="Franklin Gothic Medium" pitchFamily="34" charset="0"/>
              </a:rPr>
              <a:t>Catalog User Interface</a:t>
            </a:r>
          </a:p>
          <a:p>
            <a:pPr indent="228600">
              <a:spcBef>
                <a:spcPts val="900"/>
              </a:spcBef>
              <a:buSzPct val="100000"/>
              <a:buFont typeface="Wingdings" pitchFamily="2" charset="2"/>
              <a:buChar char="§"/>
            </a:pPr>
            <a:r>
              <a:rPr lang="en-US" sz="2400" dirty="0">
                <a:latin typeface="Franklin Gothic Medium" pitchFamily="34" charset="0"/>
              </a:rPr>
              <a:t>Uploading, Validating and Publishing Catalogs</a:t>
            </a:r>
          </a:p>
          <a:p>
            <a:pPr indent="228600">
              <a:spcBef>
                <a:spcPts val="900"/>
              </a:spcBef>
              <a:buSzPct val="100000"/>
              <a:buFont typeface="Wingdings" pitchFamily="2" charset="2"/>
              <a:buChar char="§"/>
            </a:pPr>
            <a:r>
              <a:rPr lang="en-US" sz="2400" dirty="0">
                <a:latin typeface="Franklin Gothic Medium" pitchFamily="34" charset="0"/>
              </a:rPr>
              <a:t>Updating Catalogs </a:t>
            </a:r>
          </a:p>
          <a:p>
            <a:pPr indent="228600">
              <a:spcBef>
                <a:spcPts val="900"/>
              </a:spcBef>
              <a:buSzPct val="100000"/>
              <a:buFont typeface="Wingdings" pitchFamily="2" charset="2"/>
              <a:buChar char="§"/>
            </a:pPr>
            <a:r>
              <a:rPr lang="en-US" sz="2400" dirty="0">
                <a:latin typeface="Franklin Gothic Medium" pitchFamily="34" charset="0"/>
              </a:rPr>
              <a:t>Questions</a:t>
            </a:r>
          </a:p>
        </p:txBody>
      </p:sp>
    </p:spTree>
    <p:extLst>
      <p:ext uri="{BB962C8B-B14F-4D97-AF65-F5344CB8AC3E}">
        <p14:creationId xmlns:p14="http://schemas.microsoft.com/office/powerpoint/2010/main" val="9445246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b="0" dirty="0" smtClean="0">
                <a:latin typeface="Franklin Gothic Demi" pitchFamily="34" charset="0"/>
              </a:rPr>
              <a:t>General Catalog Information</a:t>
            </a:r>
            <a:endParaRPr lang="en-US" b="0" dirty="0">
              <a:latin typeface="Franklin Gothic Demi" pitchFamily="34" charset="0"/>
            </a:endParaRPr>
          </a:p>
        </p:txBody>
      </p:sp>
      <p:sp>
        <p:nvSpPr>
          <p:cNvPr id="3" name="Content Placeholder 2"/>
          <p:cNvSpPr>
            <a:spLocks noGrp="1"/>
          </p:cNvSpPr>
          <p:nvPr>
            <p:ph type="body" sz="quarter" idx="10"/>
          </p:nvPr>
        </p:nvSpPr>
        <p:spPr>
          <a:xfrm>
            <a:off x="284811" y="1479679"/>
            <a:ext cx="8494713" cy="4391026"/>
          </a:xfrm>
        </p:spPr>
        <p:txBody>
          <a:bodyPr/>
          <a:lstStyle/>
          <a:p>
            <a:pPr marL="228600" lvl="0" indent="-228600" fontAlgn="base">
              <a:lnSpc>
                <a:spcPts val="2300"/>
              </a:lnSpc>
              <a:spcBef>
                <a:spcPct val="20000"/>
              </a:spcBef>
              <a:spcAft>
                <a:spcPct val="0"/>
              </a:spcAft>
              <a:buClr>
                <a:srgbClr val="FFC000"/>
              </a:buClr>
              <a:buSzPct val="100000"/>
              <a:buFont typeface="Wingdings" pitchFamily="2" charset="2"/>
              <a:buChar char="§"/>
            </a:pPr>
            <a:r>
              <a:rPr lang="en-US" sz="2200" b="0" kern="0" dirty="0" smtClean="0">
                <a:solidFill>
                  <a:srgbClr val="000000"/>
                </a:solidFill>
                <a:latin typeface="Franklin Gothic Medium" pitchFamily="34" charset="0"/>
              </a:rPr>
              <a:t>Dollar Tree </a:t>
            </a:r>
            <a:r>
              <a:rPr lang="en-US" sz="2200" b="0" kern="0" dirty="0" smtClean="0">
                <a:solidFill>
                  <a:srgbClr val="000000"/>
                </a:solidFill>
                <a:latin typeface="Franklin Gothic Medium" pitchFamily="34" charset="0"/>
              </a:rPr>
              <a:t>is </a:t>
            </a:r>
            <a:r>
              <a:rPr lang="en-US" sz="2200" b="0" kern="0" dirty="0">
                <a:solidFill>
                  <a:srgbClr val="000000"/>
                </a:solidFill>
                <a:latin typeface="Franklin Gothic Medium" pitchFamily="34" charset="0"/>
              </a:rPr>
              <a:t>implementing an Ariba eCatalog solution</a:t>
            </a:r>
          </a:p>
          <a:p>
            <a:pPr marL="457200" lvl="1" indent="-228600" fontAlgn="base">
              <a:lnSpc>
                <a:spcPts val="2100"/>
              </a:lnSpc>
              <a:spcBef>
                <a:spcPct val="20000"/>
              </a:spcBef>
              <a:spcAft>
                <a:spcPct val="0"/>
              </a:spcAft>
              <a:buClr>
                <a:srgbClr val="0099CC"/>
              </a:buClr>
              <a:buSzPct val="100000"/>
              <a:buFont typeface="Wingdings" pitchFamily="2" charset="2"/>
              <a:buChar char="§"/>
            </a:pPr>
            <a:r>
              <a:rPr lang="en-US" sz="2000" kern="0" dirty="0">
                <a:solidFill>
                  <a:srgbClr val="808080"/>
                </a:solidFill>
                <a:latin typeface="Franklin Gothic Medium" pitchFamily="34" charset="0"/>
              </a:rPr>
              <a:t>End Users will shop from the </a:t>
            </a:r>
            <a:r>
              <a:rPr lang="en-US" sz="2000" kern="0" dirty="0" err="1">
                <a:solidFill>
                  <a:srgbClr val="808080"/>
                </a:solidFill>
                <a:latin typeface="Franklin Gothic Medium" pitchFamily="34" charset="0"/>
              </a:rPr>
              <a:t>eCatalog</a:t>
            </a:r>
            <a:r>
              <a:rPr lang="en-US" sz="2000" kern="0" dirty="0">
                <a:solidFill>
                  <a:srgbClr val="808080"/>
                </a:solidFill>
                <a:latin typeface="Franklin Gothic Medium" pitchFamily="34" charset="0"/>
              </a:rPr>
              <a:t>, to create requisitions and Purchase Orders</a:t>
            </a:r>
          </a:p>
          <a:p>
            <a:pPr marL="228600" lvl="0" indent="-228600" fontAlgn="base">
              <a:spcBef>
                <a:spcPct val="20000"/>
              </a:spcBef>
              <a:spcAft>
                <a:spcPct val="0"/>
              </a:spcAft>
              <a:buClr>
                <a:srgbClr val="FFC000"/>
              </a:buClr>
              <a:buSzPct val="100000"/>
              <a:buFont typeface="Wingdings" pitchFamily="2" charset="2"/>
              <a:buChar char="§"/>
            </a:pPr>
            <a:r>
              <a:rPr lang="en-US" sz="2200" b="0" kern="0" dirty="0" smtClean="0">
                <a:solidFill>
                  <a:srgbClr val="000000"/>
                </a:solidFill>
                <a:latin typeface="Franklin Gothic Medium" pitchFamily="34" charset="0"/>
              </a:rPr>
              <a:t>Dollar Tree </a:t>
            </a:r>
            <a:r>
              <a:rPr lang="en-US" sz="2200" b="0" kern="0" dirty="0">
                <a:solidFill>
                  <a:srgbClr val="000000"/>
                </a:solidFill>
                <a:latin typeface="Franklin Gothic Medium" pitchFamily="34" charset="0"/>
              </a:rPr>
              <a:t>has identified your company as a catalog supplier</a:t>
            </a:r>
          </a:p>
          <a:p>
            <a:pPr marL="457200" lvl="1" indent="-228600" fontAlgn="base">
              <a:lnSpc>
                <a:spcPts val="2100"/>
              </a:lnSpc>
              <a:spcBef>
                <a:spcPct val="20000"/>
              </a:spcBef>
              <a:spcAft>
                <a:spcPct val="0"/>
              </a:spcAft>
              <a:buClr>
                <a:srgbClr val="0099CC"/>
              </a:buClr>
              <a:buSzPct val="100000"/>
              <a:buFont typeface="Wingdings" pitchFamily="2" charset="2"/>
              <a:buChar char="§"/>
            </a:pPr>
            <a:r>
              <a:rPr lang="en-US" sz="2000" kern="0" dirty="0">
                <a:solidFill>
                  <a:srgbClr val="808080"/>
                </a:solidFill>
                <a:latin typeface="Franklin Gothic Medium" pitchFamily="34" charset="0"/>
              </a:rPr>
              <a:t>Catalog scope and specific items will be agreed upon between your company and </a:t>
            </a:r>
            <a:r>
              <a:rPr lang="en-US" sz="2000" kern="0" dirty="0" smtClean="0">
                <a:solidFill>
                  <a:srgbClr val="808080"/>
                </a:solidFill>
                <a:latin typeface="Franklin Gothic Medium" pitchFamily="34" charset="0"/>
              </a:rPr>
              <a:t>Dollar Tree</a:t>
            </a:r>
            <a:endParaRPr lang="en-US" sz="2000" kern="0" dirty="0">
              <a:solidFill>
                <a:srgbClr val="808080"/>
              </a:solidFill>
              <a:latin typeface="Franklin Gothic Medium" pitchFamily="34" charset="0"/>
            </a:endParaRPr>
          </a:p>
          <a:p>
            <a:pPr marL="228600" lvl="0" indent="-228600" fontAlgn="base">
              <a:lnSpc>
                <a:spcPts val="2300"/>
              </a:lnSpc>
              <a:spcBef>
                <a:spcPct val="20000"/>
              </a:spcBef>
              <a:spcAft>
                <a:spcPct val="0"/>
              </a:spcAft>
              <a:buClr>
                <a:srgbClr val="99CC00"/>
              </a:buClr>
              <a:buSzPct val="100000"/>
              <a:buFont typeface="Wingdings" pitchFamily="2" charset="2"/>
              <a:buChar char="§"/>
            </a:pPr>
            <a:r>
              <a:rPr lang="en-US" sz="2200" b="0" kern="0" dirty="0">
                <a:solidFill>
                  <a:srgbClr val="000000"/>
                </a:solidFill>
                <a:latin typeface="Franklin Gothic Medium" pitchFamily="34" charset="0"/>
              </a:rPr>
              <a:t>Suppliers are responsible for creating, maintaining and uploading catalogs to the Ariba Network</a:t>
            </a:r>
          </a:p>
          <a:p>
            <a:pPr marL="457200" lvl="1" indent="-228600" fontAlgn="base">
              <a:spcBef>
                <a:spcPct val="20000"/>
              </a:spcBef>
              <a:spcAft>
                <a:spcPct val="0"/>
              </a:spcAft>
              <a:buClr>
                <a:srgbClr val="0099CC"/>
              </a:buClr>
              <a:buSzPct val="100000"/>
              <a:buFont typeface="Wingdings" pitchFamily="2" charset="2"/>
              <a:buChar char="§"/>
            </a:pPr>
            <a:r>
              <a:rPr lang="en-US" sz="2000" kern="0" dirty="0">
                <a:solidFill>
                  <a:srgbClr val="808080"/>
                </a:solidFill>
                <a:latin typeface="Franklin Gothic Medium" pitchFamily="34" charset="0"/>
              </a:rPr>
              <a:t>Ariba catalog specialists are available to assist you</a:t>
            </a:r>
          </a:p>
        </p:txBody>
      </p:sp>
    </p:spTree>
    <p:extLst>
      <p:ext uri="{BB962C8B-B14F-4D97-AF65-F5344CB8AC3E}">
        <p14:creationId xmlns:p14="http://schemas.microsoft.com/office/powerpoint/2010/main" val="17796071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 name="Oval 102"/>
          <p:cNvSpPr/>
          <p:nvPr/>
        </p:nvSpPr>
        <p:spPr>
          <a:xfrm>
            <a:off x="3472102" y="2149146"/>
            <a:ext cx="500063" cy="34388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sp>
        <p:nvSpPr>
          <p:cNvPr id="2" name="Title 1"/>
          <p:cNvSpPr>
            <a:spLocks noGrp="1"/>
          </p:cNvSpPr>
          <p:nvPr>
            <p:ph type="title"/>
          </p:nvPr>
        </p:nvSpPr>
        <p:spPr/>
        <p:txBody>
          <a:bodyPr/>
          <a:lstStyle/>
          <a:p>
            <a:pPr algn="r"/>
            <a:r>
              <a:rPr lang="en-US" b="0" dirty="0" smtClean="0">
                <a:latin typeface="Franklin Gothic Demi" pitchFamily="34" charset="0"/>
              </a:rPr>
              <a:t>General Catalog and Enablement Information</a:t>
            </a:r>
            <a:endParaRPr lang="en-US" b="0" dirty="0">
              <a:latin typeface="Franklin Gothic Demi" pitchFamily="34" charset="0"/>
            </a:endParaRPr>
          </a:p>
        </p:txBody>
      </p:sp>
      <p:sp>
        <p:nvSpPr>
          <p:cNvPr id="59" name="Rectangle 58"/>
          <p:cNvSpPr/>
          <p:nvPr/>
        </p:nvSpPr>
        <p:spPr>
          <a:xfrm>
            <a:off x="225318" y="1377037"/>
            <a:ext cx="3675750" cy="430887"/>
          </a:xfrm>
          <a:prstGeom prst="rect">
            <a:avLst/>
          </a:prstGeom>
        </p:spPr>
        <p:txBody>
          <a:bodyPr wrap="none">
            <a:spAutoFit/>
          </a:bodyPr>
          <a:lstStyle/>
          <a:p>
            <a:r>
              <a:rPr lang="en-US" sz="2200" dirty="0" smtClean="0">
                <a:latin typeface="Franklin Gothic Medium Cond" panose="020B0606030402020204" pitchFamily="34" charset="0"/>
              </a:rPr>
              <a:t>Catalog Enablement Process Flow</a:t>
            </a:r>
            <a:endParaRPr lang="en-US" sz="2200" dirty="0">
              <a:latin typeface="Franklin Gothic Medium Cond" panose="020B0606030402020204" pitchFamily="34" charset="0"/>
            </a:endParaRPr>
          </a:p>
        </p:txBody>
      </p:sp>
      <p:sp>
        <p:nvSpPr>
          <p:cNvPr id="68" name="Rectangle 67"/>
          <p:cNvSpPr/>
          <p:nvPr/>
        </p:nvSpPr>
        <p:spPr>
          <a:xfrm>
            <a:off x="4097656" y="1944194"/>
            <a:ext cx="1071562" cy="4386262"/>
          </a:xfrm>
          <a:prstGeom prst="rect">
            <a:avLst/>
          </a:prstGeom>
          <a:solidFill>
            <a:srgbClr val="FFC000">
              <a:alpha val="5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8"/>
          <p:cNvSpPr>
            <a:spLocks noChangeArrowheads="1"/>
          </p:cNvSpPr>
          <p:nvPr/>
        </p:nvSpPr>
        <p:spPr bwMode="auto">
          <a:xfrm>
            <a:off x="3472102" y="2423372"/>
            <a:ext cx="2300288" cy="830997"/>
          </a:xfrm>
          <a:prstGeom prst="rect">
            <a:avLst/>
          </a:prstGeom>
          <a:solidFill>
            <a:schemeClr val="bg1"/>
          </a:solidFill>
          <a:ln w="9525">
            <a:solidFill>
              <a:schemeClr val="tx1"/>
            </a:solidFill>
            <a:miter lim="800000"/>
            <a:headEnd/>
            <a:tailEnd/>
          </a:ln>
          <a:effectLst>
            <a:outerShdw blurRad="50800" dist="38100" dir="2700000" algn="tl" rotWithShape="0">
              <a:prstClr val="black">
                <a:alpha val="40000"/>
              </a:prstClr>
            </a:outerShdw>
          </a:effectLst>
        </p:spPr>
        <p:txBody>
          <a:bodyPr wrap="square" anchor="ctr">
            <a:spAutoFit/>
          </a:bodyPr>
          <a:lstStyle/>
          <a:p>
            <a:pPr algn="ctr"/>
            <a:r>
              <a:rPr lang="en-GB" sz="1200" dirty="0" smtClean="0">
                <a:latin typeface="+mn-lt"/>
              </a:rPr>
              <a:t>Supplier Enablement establishes relationship with  Supplier to </a:t>
            </a:r>
            <a:r>
              <a:rPr lang="en-GB" sz="1200" dirty="0">
                <a:latin typeface="+mn-lt"/>
              </a:rPr>
              <a:t>transact with </a:t>
            </a:r>
            <a:r>
              <a:rPr lang="en-GB" sz="1200" dirty="0" smtClean="0">
                <a:latin typeface="+mn-lt"/>
              </a:rPr>
              <a:t>Customer </a:t>
            </a:r>
            <a:r>
              <a:rPr lang="en-GB" sz="1200" dirty="0">
                <a:latin typeface="+mn-lt"/>
              </a:rPr>
              <a:t>on the </a:t>
            </a:r>
            <a:r>
              <a:rPr lang="en-GB" sz="1200" dirty="0" smtClean="0">
                <a:latin typeface="+mn-lt"/>
              </a:rPr>
              <a:t>Ariba Network </a:t>
            </a:r>
            <a:endParaRPr lang="en-US" sz="1200" dirty="0">
              <a:latin typeface="+mn-lt"/>
            </a:endParaRPr>
          </a:p>
        </p:txBody>
      </p:sp>
      <p:sp>
        <p:nvSpPr>
          <p:cNvPr id="21" name="Rectangle 19"/>
          <p:cNvSpPr>
            <a:spLocks noChangeArrowheads="1"/>
          </p:cNvSpPr>
          <p:nvPr/>
        </p:nvSpPr>
        <p:spPr bwMode="auto">
          <a:xfrm>
            <a:off x="3819288" y="5175635"/>
            <a:ext cx="1600200" cy="830997"/>
          </a:xfrm>
          <a:prstGeom prst="rect">
            <a:avLst/>
          </a:prstGeom>
          <a:solidFill>
            <a:schemeClr val="bg1"/>
          </a:solidFill>
          <a:ln w="9525">
            <a:solidFill>
              <a:schemeClr val="tx1"/>
            </a:solidFill>
            <a:miter lim="800000"/>
            <a:headEnd/>
            <a:tailEnd/>
          </a:ln>
          <a:effectLst>
            <a:outerShdw blurRad="50800" dist="38100" dir="2700000" algn="tl" rotWithShape="0">
              <a:prstClr val="black">
                <a:alpha val="40000"/>
              </a:prstClr>
            </a:outerShdw>
          </a:effectLst>
        </p:spPr>
        <p:txBody>
          <a:bodyPr wrap="square" anchor="ctr">
            <a:spAutoFit/>
          </a:bodyPr>
          <a:lstStyle/>
          <a:p>
            <a:pPr algn="ctr"/>
            <a:r>
              <a:rPr lang="en-GB" sz="1200" dirty="0">
                <a:latin typeface="+mn-lt"/>
              </a:rPr>
              <a:t>Loads catalogs into Catalog Server and Catalog Approval Workflow is initiated</a:t>
            </a:r>
            <a:endParaRPr lang="en-US" sz="1200" dirty="0">
              <a:latin typeface="+mn-lt"/>
            </a:endParaRPr>
          </a:p>
        </p:txBody>
      </p:sp>
      <p:sp>
        <p:nvSpPr>
          <p:cNvPr id="71" name="Rectangle 70"/>
          <p:cNvSpPr/>
          <p:nvPr/>
        </p:nvSpPr>
        <p:spPr>
          <a:xfrm>
            <a:off x="4110753" y="1971982"/>
            <a:ext cx="1071562" cy="20478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Ariba</a:t>
            </a:r>
            <a:endParaRPr lang="en-US" sz="1200" dirty="0"/>
          </a:p>
        </p:txBody>
      </p:sp>
      <p:grpSp>
        <p:nvGrpSpPr>
          <p:cNvPr id="91" name="Group 90"/>
          <p:cNvGrpSpPr/>
          <p:nvPr/>
        </p:nvGrpSpPr>
        <p:grpSpPr>
          <a:xfrm>
            <a:off x="1065864" y="1944194"/>
            <a:ext cx="1601539" cy="4386262"/>
            <a:chOff x="3771911" y="1795464"/>
            <a:chExt cx="1601539" cy="4386262"/>
          </a:xfrm>
        </p:grpSpPr>
        <p:sp>
          <p:nvSpPr>
            <p:cNvPr id="69" name="Rectangle 68"/>
            <p:cNvSpPr/>
            <p:nvPr/>
          </p:nvSpPr>
          <p:spPr>
            <a:xfrm>
              <a:off x="4036230" y="1795464"/>
              <a:ext cx="1071562" cy="4386262"/>
            </a:xfrm>
            <a:prstGeom prst="rect">
              <a:avLst/>
            </a:prstGeom>
            <a:solidFill>
              <a:srgbClr val="FFC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6"/>
            <p:cNvSpPr>
              <a:spLocks noChangeArrowheads="1"/>
            </p:cNvSpPr>
            <p:nvPr/>
          </p:nvSpPr>
          <p:spPr bwMode="auto">
            <a:xfrm>
              <a:off x="3771911" y="2274195"/>
              <a:ext cx="1600200" cy="914400"/>
            </a:xfrm>
            <a:prstGeom prst="rect">
              <a:avLst/>
            </a:prstGeom>
            <a:solidFill>
              <a:schemeClr val="bg1"/>
            </a:solidFill>
            <a:ln w="9525">
              <a:solidFill>
                <a:schemeClr val="tx1"/>
              </a:solidFill>
              <a:miter lim="800000"/>
              <a:headEnd/>
              <a:tailEnd/>
            </a:ln>
            <a:effectLst>
              <a:outerShdw blurRad="50800" dist="38100" dir="2700000" algn="tl" rotWithShape="0">
                <a:prstClr val="black">
                  <a:alpha val="40000"/>
                </a:prstClr>
              </a:outerShdw>
            </a:effectLst>
          </p:spPr>
          <p:txBody>
            <a:bodyPr wrap="none" anchor="ctr"/>
            <a:lstStyle/>
            <a:p>
              <a:pPr algn="ctr"/>
              <a:r>
                <a:rPr lang="en-GB" sz="1200" dirty="0">
                  <a:latin typeface="+mn-lt"/>
                </a:rPr>
                <a:t>Supplier </a:t>
              </a:r>
              <a:r>
                <a:rPr lang="en-GB" sz="1200" dirty="0" smtClean="0">
                  <a:latin typeface="+mn-lt"/>
                </a:rPr>
                <a:t>is</a:t>
              </a:r>
            </a:p>
            <a:p>
              <a:pPr algn="ctr"/>
              <a:r>
                <a:rPr lang="en-GB" sz="1200" dirty="0" smtClean="0">
                  <a:latin typeface="+mn-lt"/>
                </a:rPr>
                <a:t>Identified as </a:t>
              </a:r>
              <a:br>
                <a:rPr lang="en-GB" sz="1200" dirty="0" smtClean="0">
                  <a:latin typeface="+mn-lt"/>
                </a:rPr>
              </a:br>
              <a:r>
                <a:rPr lang="en-GB" sz="1200" dirty="0" smtClean="0">
                  <a:latin typeface="+mn-lt"/>
                </a:rPr>
                <a:t>a </a:t>
              </a:r>
              <a:r>
                <a:rPr lang="en-GB" sz="1200" dirty="0" err="1" smtClean="0">
                  <a:latin typeface="+mn-lt"/>
                </a:rPr>
                <a:t>Catalog</a:t>
              </a:r>
              <a:r>
                <a:rPr lang="en-GB" sz="1200" dirty="0" smtClean="0">
                  <a:latin typeface="+mn-lt"/>
                </a:rPr>
                <a:t> supplier</a:t>
              </a:r>
              <a:endParaRPr lang="en-US" sz="1200" dirty="0">
                <a:latin typeface="+mn-lt"/>
              </a:endParaRPr>
            </a:p>
          </p:txBody>
        </p:sp>
        <p:sp>
          <p:nvSpPr>
            <p:cNvPr id="22" name="Rectangle 20"/>
            <p:cNvSpPr>
              <a:spLocks noChangeArrowheads="1"/>
            </p:cNvSpPr>
            <p:nvPr/>
          </p:nvSpPr>
          <p:spPr bwMode="auto">
            <a:xfrm>
              <a:off x="3773250" y="5063155"/>
              <a:ext cx="1600200" cy="646331"/>
            </a:xfrm>
            <a:prstGeom prst="rect">
              <a:avLst/>
            </a:prstGeom>
            <a:solidFill>
              <a:schemeClr val="bg1"/>
            </a:solidFill>
            <a:ln w="9525">
              <a:solidFill>
                <a:schemeClr val="tx1"/>
              </a:solidFill>
              <a:miter lim="800000"/>
              <a:headEnd/>
              <a:tailEnd/>
            </a:ln>
            <a:effectLst>
              <a:outerShdw blurRad="50800" dist="38100" dir="2700000" algn="tl" rotWithShape="0">
                <a:prstClr val="black">
                  <a:alpha val="40000"/>
                </a:prstClr>
              </a:outerShdw>
            </a:effectLst>
          </p:spPr>
          <p:txBody>
            <a:bodyPr wrap="square" anchor="ctr">
              <a:spAutoFit/>
            </a:bodyPr>
            <a:lstStyle/>
            <a:p>
              <a:pPr algn="ctr"/>
              <a:r>
                <a:rPr lang="en-GB" sz="1200" dirty="0" smtClean="0">
                  <a:latin typeface="+mn-lt"/>
                </a:rPr>
                <a:t>Catalog </a:t>
              </a:r>
              <a:r>
                <a:rPr lang="en-GB" sz="1200" dirty="0">
                  <a:latin typeface="+mn-lt"/>
                </a:rPr>
                <a:t>is available to users upon final approval</a:t>
              </a:r>
              <a:endParaRPr lang="en-US" sz="1200" dirty="0">
                <a:latin typeface="+mn-lt"/>
              </a:endParaRPr>
            </a:p>
          </p:txBody>
        </p:sp>
        <p:sp>
          <p:nvSpPr>
            <p:cNvPr id="47" name="Rectangle 6"/>
            <p:cNvSpPr>
              <a:spLocks noChangeArrowheads="1"/>
            </p:cNvSpPr>
            <p:nvPr/>
          </p:nvSpPr>
          <p:spPr bwMode="auto">
            <a:xfrm>
              <a:off x="3771911" y="3615863"/>
              <a:ext cx="1600200" cy="914400"/>
            </a:xfrm>
            <a:prstGeom prst="rect">
              <a:avLst/>
            </a:prstGeom>
            <a:solidFill>
              <a:schemeClr val="bg1"/>
            </a:solidFill>
            <a:ln w="9525">
              <a:solidFill>
                <a:schemeClr val="tx1"/>
              </a:solidFill>
              <a:miter lim="800000"/>
              <a:headEnd/>
              <a:tailEnd/>
            </a:ln>
            <a:effectLst>
              <a:outerShdw blurRad="50800" dist="38100" dir="2700000" algn="tl" rotWithShape="0">
                <a:prstClr val="black">
                  <a:alpha val="40000"/>
                </a:prstClr>
              </a:outerShdw>
            </a:effectLst>
          </p:spPr>
          <p:txBody>
            <a:bodyPr wrap="none" anchor="ctr"/>
            <a:lstStyle/>
            <a:p>
              <a:pPr algn="ctr"/>
              <a:r>
                <a:rPr lang="en-GB" sz="1200" dirty="0" err="1" smtClean="0">
                  <a:latin typeface="+mn-lt"/>
                </a:rPr>
                <a:t>Catalog</a:t>
              </a:r>
              <a:r>
                <a:rPr lang="en-GB" sz="1200" dirty="0" smtClean="0">
                  <a:latin typeface="+mn-lt"/>
                </a:rPr>
                <a:t> Type</a:t>
              </a:r>
            </a:p>
            <a:p>
              <a:pPr algn="ctr"/>
              <a:r>
                <a:rPr lang="en-GB" sz="1200" dirty="0" smtClean="0">
                  <a:latin typeface="+mn-lt"/>
                </a:rPr>
                <a:t>is determined</a:t>
              </a:r>
              <a:endParaRPr lang="en-US" sz="1200" dirty="0">
                <a:latin typeface="+mn-lt"/>
              </a:endParaRPr>
            </a:p>
          </p:txBody>
        </p:sp>
        <p:sp>
          <p:nvSpPr>
            <p:cNvPr id="72" name="Rectangle 71"/>
            <p:cNvSpPr/>
            <p:nvPr/>
          </p:nvSpPr>
          <p:spPr>
            <a:xfrm>
              <a:off x="4036230" y="1795464"/>
              <a:ext cx="1071562" cy="20478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Customer</a:t>
              </a:r>
              <a:endParaRPr lang="en-US" sz="1200" dirty="0"/>
            </a:p>
          </p:txBody>
        </p:sp>
      </p:grpSp>
      <p:grpSp>
        <p:nvGrpSpPr>
          <p:cNvPr id="92" name="Group 91"/>
          <p:cNvGrpSpPr/>
          <p:nvPr/>
        </p:nvGrpSpPr>
        <p:grpSpPr>
          <a:xfrm>
            <a:off x="6657963" y="1944194"/>
            <a:ext cx="1600200" cy="4386262"/>
            <a:chOff x="7015163" y="1785938"/>
            <a:chExt cx="1600200" cy="4386262"/>
          </a:xfrm>
        </p:grpSpPr>
        <p:sp>
          <p:nvSpPr>
            <p:cNvPr id="70" name="Rectangle 69"/>
            <p:cNvSpPr/>
            <p:nvPr/>
          </p:nvSpPr>
          <p:spPr>
            <a:xfrm>
              <a:off x="7279482" y="1785938"/>
              <a:ext cx="1071562" cy="4386262"/>
            </a:xfrm>
            <a:prstGeom prst="rect">
              <a:avLst/>
            </a:prstGeom>
            <a:solidFill>
              <a:srgbClr val="FFC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3"/>
            <p:cNvSpPr>
              <a:spLocks noChangeAspect="1" noChangeArrowheads="1"/>
            </p:cNvSpPr>
            <p:nvPr/>
          </p:nvSpPr>
          <p:spPr bwMode="auto">
            <a:xfrm>
              <a:off x="7015163" y="2408229"/>
              <a:ext cx="1600200" cy="646331"/>
            </a:xfrm>
            <a:prstGeom prst="rect">
              <a:avLst/>
            </a:prstGeom>
            <a:solidFill>
              <a:schemeClr val="bg1"/>
            </a:solidFill>
            <a:ln w="9525">
              <a:solidFill>
                <a:schemeClr val="tx1"/>
              </a:solidFill>
              <a:miter lim="800000"/>
              <a:headEnd/>
              <a:tailEnd/>
            </a:ln>
            <a:effectLst>
              <a:outerShdw blurRad="50800" dist="38100" dir="2700000" algn="tl" rotWithShape="0">
                <a:prstClr val="black">
                  <a:alpha val="40000"/>
                </a:prstClr>
              </a:outerShdw>
            </a:effectLst>
          </p:spPr>
          <p:txBody>
            <a:bodyPr wrap="square" anchor="ctr">
              <a:spAutoFit/>
            </a:bodyPr>
            <a:lstStyle/>
            <a:p>
              <a:pPr algn="ctr"/>
              <a:r>
                <a:rPr lang="en-GB" sz="1200" dirty="0">
                  <a:latin typeface="+mn-lt"/>
                </a:rPr>
                <a:t>Suppliers creates Catalog and </a:t>
              </a:r>
              <a:r>
                <a:rPr lang="en-GB" sz="1200" dirty="0" smtClean="0">
                  <a:latin typeface="+mn-lt"/>
                </a:rPr>
                <a:t>loads to the </a:t>
              </a:r>
              <a:r>
                <a:rPr lang="en-GB" sz="1200" dirty="0" err="1" smtClean="0">
                  <a:latin typeface="+mn-lt"/>
                </a:rPr>
                <a:t>Ariba</a:t>
              </a:r>
              <a:r>
                <a:rPr lang="en-GB" sz="1200" dirty="0" smtClean="0">
                  <a:latin typeface="+mn-lt"/>
                </a:rPr>
                <a:t> Network</a:t>
              </a:r>
              <a:endParaRPr lang="en-US" sz="1200" dirty="0">
                <a:latin typeface="+mn-lt"/>
              </a:endParaRPr>
            </a:p>
          </p:txBody>
        </p:sp>
        <p:sp>
          <p:nvSpPr>
            <p:cNvPr id="19" name="Rectangle 15"/>
            <p:cNvSpPr>
              <a:spLocks noChangeArrowheads="1"/>
            </p:cNvSpPr>
            <p:nvPr/>
          </p:nvSpPr>
          <p:spPr bwMode="auto">
            <a:xfrm>
              <a:off x="7015163" y="4986272"/>
              <a:ext cx="1600200" cy="830997"/>
            </a:xfrm>
            <a:prstGeom prst="rect">
              <a:avLst/>
            </a:prstGeom>
            <a:solidFill>
              <a:schemeClr val="bg1"/>
            </a:solidFill>
            <a:ln w="9525">
              <a:solidFill>
                <a:schemeClr val="tx1"/>
              </a:solidFill>
              <a:miter lim="800000"/>
              <a:headEnd/>
              <a:tailEnd/>
            </a:ln>
            <a:effectLst>
              <a:outerShdw blurRad="50800" dist="38100" dir="2700000" algn="tl" rotWithShape="0">
                <a:prstClr val="black">
                  <a:alpha val="40000"/>
                </a:prstClr>
              </a:outerShdw>
            </a:effectLst>
          </p:spPr>
          <p:txBody>
            <a:bodyPr wrap="square" anchor="ctr">
              <a:spAutoFit/>
            </a:bodyPr>
            <a:lstStyle/>
            <a:p>
              <a:pPr algn="ctr"/>
              <a:r>
                <a:rPr lang="en-GB" sz="1200" dirty="0" smtClean="0">
                  <a:latin typeface="+mn-lt"/>
                </a:rPr>
                <a:t>Ariba Network validates catalogs </a:t>
              </a:r>
              <a:r>
                <a:rPr lang="en-GB" sz="1200" dirty="0">
                  <a:latin typeface="+mn-lt"/>
                </a:rPr>
                <a:t>to </a:t>
              </a:r>
              <a:r>
                <a:rPr lang="en-GB" sz="1200" dirty="0" smtClean="0">
                  <a:latin typeface="+mn-lt"/>
                </a:rPr>
                <a:t>Customer’s </a:t>
              </a:r>
              <a:r>
                <a:rPr lang="en-GB" sz="1200" dirty="0">
                  <a:latin typeface="+mn-lt"/>
                </a:rPr>
                <a:t>requirements</a:t>
              </a:r>
              <a:endParaRPr lang="en-US" sz="1200" dirty="0">
                <a:latin typeface="+mn-lt"/>
              </a:endParaRPr>
            </a:p>
          </p:txBody>
        </p:sp>
        <p:sp>
          <p:nvSpPr>
            <p:cNvPr id="66" name="Rectangle 13"/>
            <p:cNvSpPr>
              <a:spLocks noChangeArrowheads="1"/>
            </p:cNvSpPr>
            <p:nvPr/>
          </p:nvSpPr>
          <p:spPr bwMode="auto">
            <a:xfrm>
              <a:off x="7015163" y="3798202"/>
              <a:ext cx="1600200" cy="646331"/>
            </a:xfrm>
            <a:prstGeom prst="rect">
              <a:avLst/>
            </a:prstGeom>
            <a:solidFill>
              <a:schemeClr val="bg1"/>
            </a:solidFill>
            <a:ln w="9525">
              <a:solidFill>
                <a:schemeClr val="tx1"/>
              </a:solidFill>
              <a:miter lim="800000"/>
              <a:headEnd/>
              <a:tailEnd/>
            </a:ln>
            <a:effectLst>
              <a:outerShdw blurRad="50800" dist="38100" dir="2700000" algn="tl" rotWithShape="0">
                <a:prstClr val="black">
                  <a:alpha val="40000"/>
                </a:prstClr>
              </a:outerShdw>
            </a:effectLst>
          </p:spPr>
          <p:txBody>
            <a:bodyPr wrap="square" anchor="ctr">
              <a:spAutoFit/>
            </a:bodyPr>
            <a:lstStyle/>
            <a:p>
              <a:pPr algn="ctr"/>
              <a:r>
                <a:rPr lang="en-GB" sz="1200" dirty="0" smtClean="0">
                  <a:latin typeface="+mn-lt"/>
                </a:rPr>
                <a:t>Supplier publishes Catalog to the Customer </a:t>
              </a:r>
              <a:r>
                <a:rPr lang="en-GB" sz="1200" dirty="0">
                  <a:latin typeface="+mn-lt"/>
                </a:rPr>
                <a:t>account </a:t>
              </a:r>
              <a:endParaRPr lang="en-US" sz="1200" dirty="0">
                <a:latin typeface="+mn-lt"/>
              </a:endParaRPr>
            </a:p>
          </p:txBody>
        </p:sp>
        <p:sp>
          <p:nvSpPr>
            <p:cNvPr id="73" name="Rectangle 72"/>
            <p:cNvSpPr/>
            <p:nvPr/>
          </p:nvSpPr>
          <p:spPr>
            <a:xfrm>
              <a:off x="7279482" y="1785939"/>
              <a:ext cx="1071562" cy="20478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Supplier</a:t>
              </a:r>
              <a:endParaRPr lang="en-US" sz="1200" dirty="0"/>
            </a:p>
          </p:txBody>
        </p:sp>
      </p:grpSp>
      <p:cxnSp>
        <p:nvCxnSpPr>
          <p:cNvPr id="75" name="Straight Arrow Connector 74"/>
          <p:cNvCxnSpPr>
            <a:stCxn id="13" idx="1"/>
          </p:cNvCxnSpPr>
          <p:nvPr/>
        </p:nvCxnSpPr>
        <p:spPr>
          <a:xfrm flipH="1">
            <a:off x="2680592" y="2838871"/>
            <a:ext cx="791510" cy="72361"/>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p:nvPr/>
        </p:nvCxnSpPr>
        <p:spPr>
          <a:xfrm>
            <a:off x="1880491" y="3368432"/>
            <a:ext cx="0" cy="42726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flipV="1">
            <a:off x="2680591" y="2920758"/>
            <a:ext cx="3991899" cy="1332142"/>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1" name="Straight Arrow Connector 80"/>
          <p:cNvCxnSpPr/>
          <p:nvPr/>
        </p:nvCxnSpPr>
        <p:spPr>
          <a:xfrm flipH="1">
            <a:off x="7472590" y="3381002"/>
            <a:ext cx="4774" cy="60656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2" name="Straight Arrow Connector 81"/>
          <p:cNvCxnSpPr/>
          <p:nvPr/>
        </p:nvCxnSpPr>
        <p:spPr>
          <a:xfrm>
            <a:off x="7472590" y="4633896"/>
            <a:ext cx="0" cy="51299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3" name="Straight Arrow Connector 82"/>
          <p:cNvCxnSpPr/>
          <p:nvPr/>
        </p:nvCxnSpPr>
        <p:spPr>
          <a:xfrm flipH="1">
            <a:off x="5419488" y="5566158"/>
            <a:ext cx="1253002" cy="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98" name="Straight Arrow Connector 97"/>
          <p:cNvCxnSpPr/>
          <p:nvPr/>
        </p:nvCxnSpPr>
        <p:spPr>
          <a:xfrm flipH="1">
            <a:off x="2681930" y="5566158"/>
            <a:ext cx="1138698" cy="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4" name="TextBox 103"/>
          <p:cNvSpPr txBox="1"/>
          <p:nvPr/>
        </p:nvSpPr>
        <p:spPr>
          <a:xfrm>
            <a:off x="3515204" y="2148981"/>
            <a:ext cx="423386" cy="215444"/>
          </a:xfrm>
          <a:prstGeom prst="rect">
            <a:avLst/>
          </a:prstGeom>
          <a:noFill/>
        </p:spPr>
        <p:txBody>
          <a:bodyPr wrap="square" rtlCol="0">
            <a:spAutoFit/>
          </a:bodyPr>
          <a:lstStyle/>
          <a:p>
            <a:r>
              <a:rPr lang="en-US" sz="800" dirty="0" smtClean="0">
                <a:solidFill>
                  <a:schemeClr val="bg1"/>
                </a:solidFill>
                <a:latin typeface="+mn-lt"/>
              </a:rPr>
              <a:t>Start</a:t>
            </a:r>
            <a:endParaRPr lang="en-US" sz="800" dirty="0">
              <a:solidFill>
                <a:schemeClr val="bg1"/>
              </a:solidFill>
              <a:latin typeface="+mn-lt"/>
            </a:endParaRPr>
          </a:p>
        </p:txBody>
      </p:sp>
    </p:spTree>
    <p:extLst>
      <p:ext uri="{BB962C8B-B14F-4D97-AF65-F5344CB8AC3E}">
        <p14:creationId xmlns:p14="http://schemas.microsoft.com/office/powerpoint/2010/main" val="23549440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b="0" spc="-50" dirty="0" smtClean="0">
                <a:latin typeface="Franklin Gothic Demi" pitchFamily="34" charset="0"/>
              </a:rPr>
              <a:t>CIF Catalog</a:t>
            </a:r>
            <a:endParaRPr lang="en-US" b="0" dirty="0">
              <a:latin typeface="Franklin Gothic Demi" pitchFamily="34" charset="0"/>
            </a:endParaRPr>
          </a:p>
        </p:txBody>
      </p:sp>
      <p:sp>
        <p:nvSpPr>
          <p:cNvPr id="3" name="Content Placeholder 2"/>
          <p:cNvSpPr>
            <a:spLocks noGrp="1"/>
          </p:cNvSpPr>
          <p:nvPr>
            <p:ph idx="4294967295"/>
          </p:nvPr>
        </p:nvSpPr>
        <p:spPr>
          <a:xfrm>
            <a:off x="381000" y="1489075"/>
            <a:ext cx="8483600" cy="1733550"/>
          </a:xfrm>
        </p:spPr>
        <p:txBody>
          <a:bodyPr/>
          <a:lstStyle/>
          <a:p>
            <a:pPr marL="0" indent="0">
              <a:lnSpc>
                <a:spcPts val="2300"/>
              </a:lnSpc>
              <a:spcBef>
                <a:spcPts val="0"/>
              </a:spcBef>
              <a:spcAft>
                <a:spcPts val="1200"/>
              </a:spcAft>
              <a:buNone/>
            </a:pPr>
            <a:r>
              <a:rPr lang="en-US" sz="2200" b="0" dirty="0" smtClean="0">
                <a:latin typeface="Franklin Gothic Medium" pitchFamily="34" charset="0"/>
              </a:rPr>
              <a:t>A CIF can be built from a comma-separated Excel template.</a:t>
            </a:r>
          </a:p>
          <a:p>
            <a:pPr marL="0" indent="0">
              <a:lnSpc>
                <a:spcPts val="2300"/>
              </a:lnSpc>
              <a:spcBef>
                <a:spcPts val="0"/>
              </a:spcBef>
              <a:spcAft>
                <a:spcPts val="1200"/>
              </a:spcAft>
              <a:buNone/>
            </a:pPr>
            <a:r>
              <a:rPr lang="en-US" sz="2200" b="0" dirty="0" smtClean="0">
                <a:latin typeface="Franklin Gothic Medium" pitchFamily="34" charset="0"/>
              </a:rPr>
              <a:t>The supplier is given instructions and an Excel template, then creates and uploads the file to the </a:t>
            </a:r>
            <a:r>
              <a:rPr lang="en-US" sz="2200" b="0" dirty="0" err="1" smtClean="0">
                <a:latin typeface="Franklin Gothic Medium" pitchFamily="34" charset="0"/>
              </a:rPr>
              <a:t>Ariba</a:t>
            </a:r>
            <a:r>
              <a:rPr lang="en-US" sz="2200" b="0" dirty="0" smtClean="0">
                <a:latin typeface="Franklin Gothic Medium" pitchFamily="34" charset="0"/>
              </a:rPr>
              <a:t> Network.</a:t>
            </a:r>
          </a:p>
          <a:p>
            <a:pPr marL="0" indent="0">
              <a:lnSpc>
                <a:spcPts val="2300"/>
              </a:lnSpc>
              <a:spcBef>
                <a:spcPts val="0"/>
              </a:spcBef>
              <a:spcAft>
                <a:spcPts val="0"/>
              </a:spcAft>
              <a:buNone/>
            </a:pPr>
            <a:r>
              <a:rPr lang="en-US" sz="2200" b="0" dirty="0" smtClean="0">
                <a:latin typeface="Franklin Gothic Medium" pitchFamily="34" charset="0"/>
              </a:rPr>
              <a:t>Here is a sample of an Excel CIF file:</a:t>
            </a:r>
          </a:p>
        </p:txBody>
      </p:sp>
      <p:pic>
        <p:nvPicPr>
          <p:cNvPr id="10"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687" y="3426475"/>
            <a:ext cx="5737225" cy="2816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
          <p:cNvSpPr txBox="1">
            <a:spLocks noChangeArrowheads="1"/>
          </p:cNvSpPr>
          <p:nvPr/>
        </p:nvSpPr>
        <p:spPr bwMode="auto">
          <a:xfrm>
            <a:off x="6104550" y="3632850"/>
            <a:ext cx="26209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100000"/>
              <a:buChar char="•"/>
              <a:defRPr sz="2800" b="1">
                <a:solidFill>
                  <a:schemeClr val="tx1"/>
                </a:solidFill>
                <a:latin typeface="Lato"/>
              </a:defRPr>
            </a:lvl1pPr>
            <a:lvl2pPr marL="742950" indent="-285750">
              <a:spcBef>
                <a:spcPct val="20000"/>
              </a:spcBef>
              <a:buClr>
                <a:srgbClr val="0099CC"/>
              </a:buClr>
              <a:buSzPct val="50000"/>
              <a:buFont typeface="Symbol" panose="05050102010706020507" pitchFamily="18" charset="2"/>
              <a:buChar char="¨"/>
              <a:defRPr sz="2400">
                <a:solidFill>
                  <a:schemeClr val="bg2"/>
                </a:solidFill>
                <a:latin typeface="Lato"/>
              </a:defRPr>
            </a:lvl2pPr>
            <a:lvl3pPr marL="1143000" indent="-228600">
              <a:spcBef>
                <a:spcPct val="20000"/>
              </a:spcBef>
              <a:buClr>
                <a:schemeClr val="folHlink"/>
              </a:buClr>
              <a:buSzPct val="80000"/>
              <a:buFont typeface="Arial Narrow" panose="020B0606020202030204" pitchFamily="34" charset="0"/>
              <a:buChar char="–"/>
              <a:defRPr sz="2000">
                <a:solidFill>
                  <a:schemeClr val="bg2"/>
                </a:solidFill>
                <a:latin typeface="Lato"/>
              </a:defRPr>
            </a:lvl3pPr>
            <a:lvl4pPr marL="1600200" indent="-228600">
              <a:spcBef>
                <a:spcPct val="20000"/>
              </a:spcBef>
              <a:buClr>
                <a:schemeClr val="accent2"/>
              </a:buClr>
              <a:buFont typeface="Arial" panose="020B0604020202020204" pitchFamily="34" charset="0"/>
              <a:buChar char="»"/>
              <a:defRPr>
                <a:solidFill>
                  <a:srgbClr val="B2B2B2"/>
                </a:solidFill>
                <a:latin typeface="Lato"/>
              </a:defRPr>
            </a:lvl4pPr>
            <a:lvl5pPr marL="2057400" indent="-228600">
              <a:spcBef>
                <a:spcPct val="20000"/>
              </a:spcBef>
              <a:buClr>
                <a:schemeClr val="folHlink"/>
              </a:buClr>
              <a:buChar char="•"/>
              <a:defRPr>
                <a:solidFill>
                  <a:srgbClr val="B2B2B2"/>
                </a:solidFill>
                <a:latin typeface="Lato"/>
              </a:defRPr>
            </a:lvl5pPr>
            <a:lvl6pPr marL="2514600" indent="-228600" eaLnBrk="0" fontAlgn="base" hangingPunct="0">
              <a:spcBef>
                <a:spcPct val="20000"/>
              </a:spcBef>
              <a:spcAft>
                <a:spcPct val="0"/>
              </a:spcAft>
              <a:buClr>
                <a:schemeClr val="folHlink"/>
              </a:buClr>
              <a:buChar char="•"/>
              <a:defRPr>
                <a:solidFill>
                  <a:srgbClr val="B2B2B2"/>
                </a:solidFill>
                <a:latin typeface="Lato"/>
              </a:defRPr>
            </a:lvl6pPr>
            <a:lvl7pPr marL="2971800" indent="-228600" eaLnBrk="0" fontAlgn="base" hangingPunct="0">
              <a:spcBef>
                <a:spcPct val="20000"/>
              </a:spcBef>
              <a:spcAft>
                <a:spcPct val="0"/>
              </a:spcAft>
              <a:buClr>
                <a:schemeClr val="folHlink"/>
              </a:buClr>
              <a:buChar char="•"/>
              <a:defRPr>
                <a:solidFill>
                  <a:srgbClr val="B2B2B2"/>
                </a:solidFill>
                <a:latin typeface="Lato"/>
              </a:defRPr>
            </a:lvl7pPr>
            <a:lvl8pPr marL="3429000" indent="-228600" eaLnBrk="0" fontAlgn="base" hangingPunct="0">
              <a:spcBef>
                <a:spcPct val="20000"/>
              </a:spcBef>
              <a:spcAft>
                <a:spcPct val="0"/>
              </a:spcAft>
              <a:buClr>
                <a:schemeClr val="folHlink"/>
              </a:buClr>
              <a:buChar char="•"/>
              <a:defRPr>
                <a:solidFill>
                  <a:srgbClr val="B2B2B2"/>
                </a:solidFill>
                <a:latin typeface="Lato"/>
              </a:defRPr>
            </a:lvl8pPr>
            <a:lvl9pPr marL="3886200" indent="-228600" eaLnBrk="0" fontAlgn="base" hangingPunct="0">
              <a:spcBef>
                <a:spcPct val="20000"/>
              </a:spcBef>
              <a:spcAft>
                <a:spcPct val="0"/>
              </a:spcAft>
              <a:buClr>
                <a:schemeClr val="folHlink"/>
              </a:buClr>
              <a:buChar char="•"/>
              <a:defRPr>
                <a:solidFill>
                  <a:srgbClr val="B2B2B2"/>
                </a:solidFill>
                <a:latin typeface="Lato"/>
              </a:defRPr>
            </a:lvl9pPr>
          </a:lstStyle>
          <a:p>
            <a:pPr algn="ctr" eaLnBrk="1" hangingPunct="1">
              <a:spcBef>
                <a:spcPct val="0"/>
              </a:spcBef>
              <a:buClrTx/>
              <a:buSzTx/>
              <a:buFontTx/>
              <a:buNone/>
            </a:pPr>
            <a:r>
              <a:rPr lang="es-MX" altLang="es-MX" sz="1800" dirty="0" err="1" smtClean="0">
                <a:solidFill>
                  <a:srgbClr val="FF0000"/>
                </a:solidFill>
                <a:latin typeface="Arial" panose="020B0604020202020204" pitchFamily="34" charset="0"/>
              </a:rPr>
              <a:t>Header</a:t>
            </a:r>
            <a:r>
              <a:rPr lang="es-MX" altLang="es-MX" sz="1800" dirty="0" smtClean="0">
                <a:solidFill>
                  <a:srgbClr val="FF0000"/>
                </a:solidFill>
                <a:latin typeface="Arial" panose="020B0604020202020204" pitchFamily="34" charset="0"/>
              </a:rPr>
              <a:t> </a:t>
            </a:r>
            <a:r>
              <a:rPr lang="es-MX" altLang="es-MX" sz="1800" dirty="0" err="1" smtClean="0">
                <a:solidFill>
                  <a:srgbClr val="FF0000"/>
                </a:solidFill>
                <a:latin typeface="Arial" panose="020B0604020202020204" pitchFamily="34" charset="0"/>
              </a:rPr>
              <a:t>Section</a:t>
            </a:r>
            <a:endParaRPr lang="es-MX" altLang="es-MX" sz="1800" dirty="0">
              <a:solidFill>
                <a:srgbClr val="FF0000"/>
              </a:solidFill>
              <a:latin typeface="Arial" panose="020B0604020202020204" pitchFamily="34" charset="0"/>
            </a:endParaRPr>
          </a:p>
        </p:txBody>
      </p:sp>
      <p:sp>
        <p:nvSpPr>
          <p:cNvPr id="12" name="TextBox 10"/>
          <p:cNvSpPr txBox="1">
            <a:spLocks noChangeArrowheads="1"/>
          </p:cNvSpPr>
          <p:nvPr/>
        </p:nvSpPr>
        <p:spPr bwMode="auto">
          <a:xfrm>
            <a:off x="6104550" y="5531500"/>
            <a:ext cx="26209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100000"/>
              <a:buChar char="•"/>
              <a:defRPr sz="2800" b="1">
                <a:solidFill>
                  <a:schemeClr val="tx1"/>
                </a:solidFill>
                <a:latin typeface="Lato"/>
              </a:defRPr>
            </a:lvl1pPr>
            <a:lvl2pPr marL="742950" indent="-285750">
              <a:spcBef>
                <a:spcPct val="20000"/>
              </a:spcBef>
              <a:buClr>
                <a:srgbClr val="0099CC"/>
              </a:buClr>
              <a:buSzPct val="50000"/>
              <a:buFont typeface="Symbol" panose="05050102010706020507" pitchFamily="18" charset="2"/>
              <a:buChar char="¨"/>
              <a:defRPr sz="2400">
                <a:solidFill>
                  <a:schemeClr val="bg2"/>
                </a:solidFill>
                <a:latin typeface="Lato"/>
              </a:defRPr>
            </a:lvl2pPr>
            <a:lvl3pPr marL="1143000" indent="-228600">
              <a:spcBef>
                <a:spcPct val="20000"/>
              </a:spcBef>
              <a:buClr>
                <a:schemeClr val="folHlink"/>
              </a:buClr>
              <a:buSzPct val="80000"/>
              <a:buFont typeface="Arial Narrow" panose="020B0606020202030204" pitchFamily="34" charset="0"/>
              <a:buChar char="–"/>
              <a:defRPr sz="2000">
                <a:solidFill>
                  <a:schemeClr val="bg2"/>
                </a:solidFill>
                <a:latin typeface="Lato"/>
              </a:defRPr>
            </a:lvl3pPr>
            <a:lvl4pPr marL="1600200" indent="-228600">
              <a:spcBef>
                <a:spcPct val="20000"/>
              </a:spcBef>
              <a:buClr>
                <a:schemeClr val="accent2"/>
              </a:buClr>
              <a:buFont typeface="Arial" panose="020B0604020202020204" pitchFamily="34" charset="0"/>
              <a:buChar char="»"/>
              <a:defRPr>
                <a:solidFill>
                  <a:srgbClr val="B2B2B2"/>
                </a:solidFill>
                <a:latin typeface="Lato"/>
              </a:defRPr>
            </a:lvl4pPr>
            <a:lvl5pPr marL="2057400" indent="-228600">
              <a:spcBef>
                <a:spcPct val="20000"/>
              </a:spcBef>
              <a:buClr>
                <a:schemeClr val="folHlink"/>
              </a:buClr>
              <a:buChar char="•"/>
              <a:defRPr>
                <a:solidFill>
                  <a:srgbClr val="B2B2B2"/>
                </a:solidFill>
                <a:latin typeface="Lato"/>
              </a:defRPr>
            </a:lvl5pPr>
            <a:lvl6pPr marL="2514600" indent="-228600" eaLnBrk="0" fontAlgn="base" hangingPunct="0">
              <a:spcBef>
                <a:spcPct val="20000"/>
              </a:spcBef>
              <a:spcAft>
                <a:spcPct val="0"/>
              </a:spcAft>
              <a:buClr>
                <a:schemeClr val="folHlink"/>
              </a:buClr>
              <a:buChar char="•"/>
              <a:defRPr>
                <a:solidFill>
                  <a:srgbClr val="B2B2B2"/>
                </a:solidFill>
                <a:latin typeface="Lato"/>
              </a:defRPr>
            </a:lvl6pPr>
            <a:lvl7pPr marL="2971800" indent="-228600" eaLnBrk="0" fontAlgn="base" hangingPunct="0">
              <a:spcBef>
                <a:spcPct val="20000"/>
              </a:spcBef>
              <a:spcAft>
                <a:spcPct val="0"/>
              </a:spcAft>
              <a:buClr>
                <a:schemeClr val="folHlink"/>
              </a:buClr>
              <a:buChar char="•"/>
              <a:defRPr>
                <a:solidFill>
                  <a:srgbClr val="B2B2B2"/>
                </a:solidFill>
                <a:latin typeface="Lato"/>
              </a:defRPr>
            </a:lvl7pPr>
            <a:lvl8pPr marL="3429000" indent="-228600" eaLnBrk="0" fontAlgn="base" hangingPunct="0">
              <a:spcBef>
                <a:spcPct val="20000"/>
              </a:spcBef>
              <a:spcAft>
                <a:spcPct val="0"/>
              </a:spcAft>
              <a:buClr>
                <a:schemeClr val="folHlink"/>
              </a:buClr>
              <a:buChar char="•"/>
              <a:defRPr>
                <a:solidFill>
                  <a:srgbClr val="B2B2B2"/>
                </a:solidFill>
                <a:latin typeface="Lato"/>
              </a:defRPr>
            </a:lvl8pPr>
            <a:lvl9pPr marL="3886200" indent="-228600" eaLnBrk="0" fontAlgn="base" hangingPunct="0">
              <a:spcBef>
                <a:spcPct val="20000"/>
              </a:spcBef>
              <a:spcAft>
                <a:spcPct val="0"/>
              </a:spcAft>
              <a:buClr>
                <a:schemeClr val="folHlink"/>
              </a:buClr>
              <a:buChar char="•"/>
              <a:defRPr>
                <a:solidFill>
                  <a:srgbClr val="B2B2B2"/>
                </a:solidFill>
                <a:latin typeface="Lato"/>
              </a:defRPr>
            </a:lvl9pPr>
          </a:lstStyle>
          <a:p>
            <a:pPr algn="ctr" eaLnBrk="1" hangingPunct="1">
              <a:spcBef>
                <a:spcPct val="0"/>
              </a:spcBef>
              <a:buClrTx/>
              <a:buSzTx/>
              <a:buFontTx/>
              <a:buNone/>
            </a:pPr>
            <a:r>
              <a:rPr lang="es-MX" altLang="es-MX" sz="1800" dirty="0" smtClean="0">
                <a:solidFill>
                  <a:srgbClr val="FF0000"/>
                </a:solidFill>
                <a:latin typeface="Arial" panose="020B0604020202020204" pitchFamily="34" charset="0"/>
              </a:rPr>
              <a:t>Data </a:t>
            </a:r>
            <a:r>
              <a:rPr lang="es-MX" altLang="es-MX" sz="1800" dirty="0" err="1" smtClean="0">
                <a:solidFill>
                  <a:srgbClr val="FF0000"/>
                </a:solidFill>
                <a:latin typeface="Arial" panose="020B0604020202020204" pitchFamily="34" charset="0"/>
              </a:rPr>
              <a:t>Section</a:t>
            </a:r>
            <a:endParaRPr lang="es-MX" altLang="es-MX" sz="1800" dirty="0">
              <a:solidFill>
                <a:srgbClr val="FF0000"/>
              </a:solidFill>
              <a:latin typeface="Arial" panose="020B0604020202020204" pitchFamily="34" charset="0"/>
            </a:endParaRPr>
          </a:p>
        </p:txBody>
      </p:sp>
      <p:sp>
        <p:nvSpPr>
          <p:cNvPr id="13" name="Left Brace 12"/>
          <p:cNvSpPr/>
          <p:nvPr/>
        </p:nvSpPr>
        <p:spPr>
          <a:xfrm>
            <a:off x="5996600" y="3632850"/>
            <a:ext cx="436562" cy="2401887"/>
          </a:xfrm>
          <a:prstGeom prst="leftBrace">
            <a:avLst/>
          </a:prstGeom>
        </p:spPr>
        <p:style>
          <a:lnRef idx="1">
            <a:schemeClr val="dk1"/>
          </a:lnRef>
          <a:fillRef idx="0">
            <a:schemeClr val="dk1"/>
          </a:fillRef>
          <a:effectRef idx="0">
            <a:schemeClr val="dk1"/>
          </a:effectRef>
          <a:fontRef idx="minor">
            <a:schemeClr val="tx1"/>
          </a:fontRef>
        </p:style>
        <p:txBody>
          <a:bodyPr anchor="ctr"/>
          <a:lstStyle/>
          <a:p>
            <a:pPr algn="ctr" eaLnBrk="1" hangingPunct="1">
              <a:defRPr/>
            </a:pPr>
            <a:endParaRPr lang="es-MX"/>
          </a:p>
        </p:txBody>
      </p:sp>
    </p:spTree>
    <p:extLst>
      <p:ext uri="{BB962C8B-B14F-4D97-AF65-F5344CB8AC3E}">
        <p14:creationId xmlns:p14="http://schemas.microsoft.com/office/powerpoint/2010/main" val="29149667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b="0" spc="-50" dirty="0" smtClean="0">
                <a:latin typeface="Franklin Gothic Demi" pitchFamily="34" charset="0"/>
              </a:rPr>
              <a:t>CIF Catalog—cont’d</a:t>
            </a:r>
            <a:endParaRPr lang="en-US" b="0" dirty="0">
              <a:latin typeface="Franklin Gothic Demi" pitchFamily="34" charset="0"/>
            </a:endParaRPr>
          </a:p>
        </p:txBody>
      </p:sp>
      <p:sp>
        <p:nvSpPr>
          <p:cNvPr id="3" name="Content Placeholder 2"/>
          <p:cNvSpPr>
            <a:spLocks noGrp="1"/>
          </p:cNvSpPr>
          <p:nvPr>
            <p:ph idx="4294967295"/>
          </p:nvPr>
        </p:nvSpPr>
        <p:spPr>
          <a:xfrm>
            <a:off x="324000" y="1724616"/>
            <a:ext cx="2033610" cy="2043153"/>
          </a:xfrm>
        </p:spPr>
        <p:txBody>
          <a:bodyPr/>
          <a:lstStyle/>
          <a:p>
            <a:pPr marL="0" indent="0">
              <a:lnSpc>
                <a:spcPts val="2300"/>
              </a:lnSpc>
              <a:spcBef>
                <a:spcPts val="0"/>
              </a:spcBef>
              <a:spcAft>
                <a:spcPts val="0"/>
              </a:spcAft>
              <a:buNone/>
            </a:pPr>
            <a:r>
              <a:rPr lang="en-US" sz="1400" b="0" dirty="0" smtClean="0">
                <a:latin typeface="Franklin Gothic Medium" pitchFamily="34" charset="0"/>
              </a:rPr>
              <a:t>Here are the fields</a:t>
            </a:r>
          </a:p>
          <a:p>
            <a:pPr marL="0" indent="0">
              <a:lnSpc>
                <a:spcPts val="2300"/>
              </a:lnSpc>
              <a:spcBef>
                <a:spcPts val="0"/>
              </a:spcBef>
              <a:spcAft>
                <a:spcPts val="0"/>
              </a:spcAft>
              <a:buNone/>
            </a:pPr>
            <a:r>
              <a:rPr lang="en-US" sz="1400" b="0" dirty="0" smtClean="0">
                <a:latin typeface="Franklin Gothic Medium" pitchFamily="34" charset="0"/>
              </a:rPr>
              <a:t>and rules for the </a:t>
            </a:r>
            <a:r>
              <a:rPr lang="en-US" sz="1400" b="0" dirty="0" smtClean="0">
                <a:latin typeface="Franklin Gothic Medium" pitchFamily="34" charset="0"/>
              </a:rPr>
              <a:t>Dollar Tree </a:t>
            </a:r>
            <a:r>
              <a:rPr lang="en-US" sz="1400" b="0" dirty="0" smtClean="0">
                <a:latin typeface="Franklin Gothic Medium" pitchFamily="34" charset="0"/>
              </a:rPr>
              <a:t>CIF file:</a:t>
            </a:r>
          </a:p>
        </p:txBody>
      </p:sp>
      <p:graphicFrame>
        <p:nvGraphicFramePr>
          <p:cNvPr id="6" name="Table 5"/>
          <p:cNvGraphicFramePr>
            <a:graphicFrameLocks noGrp="1"/>
          </p:cNvGraphicFramePr>
          <p:nvPr>
            <p:extLst>
              <p:ext uri="{D42A27DB-BD31-4B8C-83A1-F6EECF244321}">
                <p14:modId xmlns:p14="http://schemas.microsoft.com/office/powerpoint/2010/main" val="1815829800"/>
              </p:ext>
            </p:extLst>
          </p:nvPr>
        </p:nvGraphicFramePr>
        <p:xfrm>
          <a:off x="2044699" y="1295395"/>
          <a:ext cx="6057900" cy="5103514"/>
        </p:xfrm>
        <a:graphic>
          <a:graphicData uri="http://schemas.openxmlformats.org/drawingml/2006/table">
            <a:tbl>
              <a:tblPr/>
              <a:tblGrid>
                <a:gridCol w="1919734"/>
                <a:gridCol w="1760535"/>
                <a:gridCol w="1070842"/>
                <a:gridCol w="1306789"/>
              </a:tblGrid>
              <a:tr h="312666">
                <a:tc>
                  <a:txBody>
                    <a:bodyPr/>
                    <a:lstStyle/>
                    <a:p>
                      <a:pPr algn="ctr" rtl="0" fontAlgn="b"/>
                      <a:r>
                        <a:rPr lang="en-US" sz="800" b="0" i="0" u="none" strike="noStrike" dirty="0">
                          <a:solidFill>
                            <a:srgbClr val="FFFFFF"/>
                          </a:solidFill>
                          <a:effectLst/>
                          <a:latin typeface="Franklin Gothic Demi" panose="020B0703020102020204" pitchFamily="34" charset="0"/>
                        </a:rPr>
                        <a:t>FIELD NAME</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62673"/>
                    </a:solidFill>
                  </a:tcPr>
                </a:tc>
                <a:tc>
                  <a:txBody>
                    <a:bodyPr/>
                    <a:lstStyle/>
                    <a:p>
                      <a:pPr algn="ctr" rtl="0" fontAlgn="b"/>
                      <a:r>
                        <a:rPr lang="en-US" sz="800" b="0" i="0" u="none" strike="noStrike">
                          <a:solidFill>
                            <a:srgbClr val="FFFFFF"/>
                          </a:solidFill>
                          <a:effectLst/>
                          <a:latin typeface="Franklin Gothic Demi" panose="020B0703020102020204" pitchFamily="34" charset="0"/>
                        </a:rPr>
                        <a:t>REQUIRED/OPTIONAL</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62673"/>
                    </a:solidFill>
                  </a:tcPr>
                </a:tc>
                <a:tc>
                  <a:txBody>
                    <a:bodyPr/>
                    <a:lstStyle/>
                    <a:p>
                      <a:pPr algn="ctr" rtl="0" fontAlgn="b"/>
                      <a:r>
                        <a:rPr lang="en-US" sz="800" b="0" i="0" u="none" strike="noStrike">
                          <a:solidFill>
                            <a:srgbClr val="FFFFFF"/>
                          </a:solidFill>
                          <a:effectLst/>
                          <a:latin typeface="Franklin Gothic Demi" panose="020B0703020102020204" pitchFamily="34" charset="0"/>
                        </a:rPr>
                        <a:t>DATA TYPE</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62673"/>
                    </a:solidFill>
                  </a:tcPr>
                </a:tc>
                <a:tc>
                  <a:txBody>
                    <a:bodyPr/>
                    <a:lstStyle/>
                    <a:p>
                      <a:pPr algn="ctr" rtl="0" fontAlgn="b"/>
                      <a:r>
                        <a:rPr lang="en-US" sz="800" b="0" i="0" u="none" strike="noStrike">
                          <a:solidFill>
                            <a:srgbClr val="FFFFFF"/>
                          </a:solidFill>
                          <a:effectLst/>
                          <a:latin typeface="Franklin Gothic Demi" panose="020B0703020102020204" pitchFamily="34" charset="0"/>
                        </a:rPr>
                        <a:t>MAXIMUM LENGTH</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62673"/>
                    </a:solidFill>
                  </a:tcPr>
                </a:tc>
              </a:tr>
              <a:tr h="266182">
                <a:tc>
                  <a:txBody>
                    <a:bodyPr/>
                    <a:lstStyle/>
                    <a:p>
                      <a:pPr algn="l" rtl="0" fontAlgn="b"/>
                      <a:r>
                        <a:rPr lang="en-US" sz="800" b="0" i="0" u="none" strike="noStrike">
                          <a:solidFill>
                            <a:srgbClr val="000000"/>
                          </a:solidFill>
                          <a:effectLst/>
                          <a:latin typeface="Franklin Gothic Book" panose="020B0503020102020204" pitchFamily="34" charset="0"/>
                        </a:rPr>
                        <a:t>Supplier ID</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1" i="0" u="none" strike="noStrike">
                          <a:solidFill>
                            <a:srgbClr val="000000"/>
                          </a:solidFill>
                          <a:effectLst/>
                          <a:latin typeface="Arial" panose="020B0604020202020204" pitchFamily="34" charset="0"/>
                        </a:rPr>
                        <a:t>Required</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rtl="0" fontAlgn="b"/>
                      <a:r>
                        <a:rPr lang="en-US" sz="800" b="0" i="0" u="none" strike="noStrike">
                          <a:solidFill>
                            <a:srgbClr val="000000"/>
                          </a:solidFill>
                          <a:effectLst/>
                          <a:latin typeface="Franklin Gothic Book" panose="020B0503020102020204" pitchFamily="34" charset="0"/>
                        </a:rPr>
                        <a:t>String</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0" i="0" u="none" strike="noStrike">
                          <a:solidFill>
                            <a:srgbClr val="000000"/>
                          </a:solidFill>
                          <a:effectLst/>
                          <a:latin typeface="Franklin Gothic Book" panose="020B0503020102020204" pitchFamily="34" charset="0"/>
                        </a:rPr>
                        <a:t>255</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182">
                <a:tc>
                  <a:txBody>
                    <a:bodyPr/>
                    <a:lstStyle/>
                    <a:p>
                      <a:pPr algn="l" rtl="0" fontAlgn="b"/>
                      <a:r>
                        <a:rPr lang="en-US" sz="800" b="0" i="0" u="none" strike="noStrike" dirty="0">
                          <a:solidFill>
                            <a:srgbClr val="000000"/>
                          </a:solidFill>
                          <a:effectLst/>
                          <a:latin typeface="Franklin Gothic Book" panose="020B0503020102020204" pitchFamily="34" charset="0"/>
                        </a:rPr>
                        <a:t>Supplier Part ID</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1" i="0" u="none" strike="noStrike">
                          <a:solidFill>
                            <a:srgbClr val="000000"/>
                          </a:solidFill>
                          <a:effectLst/>
                          <a:latin typeface="Arial" panose="020B0604020202020204" pitchFamily="34" charset="0"/>
                        </a:rPr>
                        <a:t>Required</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rtl="0" fontAlgn="b"/>
                      <a:r>
                        <a:rPr lang="en-US" sz="800" b="0" i="0" u="none" strike="noStrike">
                          <a:solidFill>
                            <a:srgbClr val="000000"/>
                          </a:solidFill>
                          <a:effectLst/>
                          <a:latin typeface="Franklin Gothic Book" panose="020B0503020102020204" pitchFamily="34" charset="0"/>
                        </a:rPr>
                        <a:t>String</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0" i="0" u="none" strike="noStrike">
                          <a:solidFill>
                            <a:srgbClr val="000000"/>
                          </a:solidFill>
                          <a:effectLst/>
                          <a:latin typeface="Franklin Gothic Book" panose="020B0503020102020204" pitchFamily="34" charset="0"/>
                        </a:rPr>
                        <a:t>255</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182">
                <a:tc>
                  <a:txBody>
                    <a:bodyPr/>
                    <a:lstStyle/>
                    <a:p>
                      <a:pPr algn="l" rtl="0" fontAlgn="b"/>
                      <a:r>
                        <a:rPr lang="en-US" sz="800" b="0" i="0" u="none" strike="noStrike">
                          <a:solidFill>
                            <a:srgbClr val="000000"/>
                          </a:solidFill>
                          <a:effectLst/>
                          <a:latin typeface="Franklin Gothic Book" panose="020B0503020102020204" pitchFamily="34" charset="0"/>
                        </a:rPr>
                        <a:t>Manufacturer Part ID</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1" i="0" u="none" strike="noStrike">
                          <a:solidFill>
                            <a:srgbClr val="000000"/>
                          </a:solidFill>
                          <a:effectLst/>
                          <a:latin typeface="Arial" panose="020B0604020202020204" pitchFamily="34" charset="0"/>
                        </a:rPr>
                        <a:t>Optional</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rtl="0" fontAlgn="b"/>
                      <a:r>
                        <a:rPr lang="en-US" sz="800" b="0" i="0" u="none" strike="noStrike">
                          <a:solidFill>
                            <a:srgbClr val="000000"/>
                          </a:solidFill>
                          <a:effectLst/>
                          <a:latin typeface="Franklin Gothic Book" panose="020B0503020102020204" pitchFamily="34" charset="0"/>
                        </a:rPr>
                        <a:t>String</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0" i="0" u="none" strike="noStrike">
                          <a:solidFill>
                            <a:srgbClr val="000000"/>
                          </a:solidFill>
                          <a:effectLst/>
                          <a:latin typeface="Franklin Gothic Book" panose="020B0503020102020204" pitchFamily="34" charset="0"/>
                        </a:rPr>
                        <a:t>255</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182">
                <a:tc>
                  <a:txBody>
                    <a:bodyPr/>
                    <a:lstStyle/>
                    <a:p>
                      <a:pPr algn="l" rtl="0" fontAlgn="b"/>
                      <a:r>
                        <a:rPr lang="en-US" sz="800" b="0" i="0" u="none" strike="noStrike">
                          <a:solidFill>
                            <a:srgbClr val="000000"/>
                          </a:solidFill>
                          <a:effectLst/>
                          <a:latin typeface="Franklin Gothic Book" panose="020B0503020102020204" pitchFamily="34" charset="0"/>
                        </a:rPr>
                        <a:t>Item Description</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1" i="0" u="none" strike="noStrike">
                          <a:solidFill>
                            <a:srgbClr val="000000"/>
                          </a:solidFill>
                          <a:effectLst/>
                          <a:latin typeface="Arial" panose="020B0604020202020204" pitchFamily="34" charset="0"/>
                        </a:rPr>
                        <a:t>Required</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rtl="0" fontAlgn="b"/>
                      <a:r>
                        <a:rPr lang="en-US" sz="800" b="0" i="0" u="none" strike="noStrike">
                          <a:solidFill>
                            <a:srgbClr val="000000"/>
                          </a:solidFill>
                          <a:effectLst/>
                          <a:latin typeface="Franklin Gothic Book" panose="020B0503020102020204" pitchFamily="34" charset="0"/>
                        </a:rPr>
                        <a:t>String</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0" i="0" u="none" strike="noStrike">
                          <a:solidFill>
                            <a:srgbClr val="000000"/>
                          </a:solidFill>
                          <a:effectLst/>
                          <a:latin typeface="Franklin Gothic Book" panose="020B0503020102020204" pitchFamily="34" charset="0"/>
                        </a:rPr>
                        <a:t>2000</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182">
                <a:tc>
                  <a:txBody>
                    <a:bodyPr/>
                    <a:lstStyle/>
                    <a:p>
                      <a:pPr algn="l" rtl="0" fontAlgn="b"/>
                      <a:r>
                        <a:rPr lang="en-US" sz="800" b="0" i="0" u="none" strike="noStrike" dirty="0">
                          <a:solidFill>
                            <a:srgbClr val="000000"/>
                          </a:solidFill>
                          <a:effectLst/>
                          <a:latin typeface="Franklin Gothic Book" panose="020B0503020102020204" pitchFamily="34" charset="0"/>
                        </a:rPr>
                        <a:t>SPSC Code</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1" i="0" u="none" strike="noStrike">
                          <a:solidFill>
                            <a:srgbClr val="000000"/>
                          </a:solidFill>
                          <a:effectLst/>
                          <a:latin typeface="Arial" panose="020B0604020202020204" pitchFamily="34" charset="0"/>
                        </a:rPr>
                        <a:t>Required</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rtl="0" fontAlgn="b"/>
                      <a:r>
                        <a:rPr lang="en-US" sz="800" b="0" i="0" u="none" strike="noStrike">
                          <a:solidFill>
                            <a:srgbClr val="000000"/>
                          </a:solidFill>
                          <a:effectLst/>
                          <a:latin typeface="Franklin Gothic Book" panose="020B0503020102020204" pitchFamily="34" charset="0"/>
                        </a:rPr>
                        <a:t>String</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0" i="0" u="none" strike="noStrike">
                          <a:solidFill>
                            <a:srgbClr val="000000"/>
                          </a:solidFill>
                          <a:effectLst/>
                          <a:latin typeface="Franklin Gothic Book" panose="020B0503020102020204" pitchFamily="34" charset="0"/>
                        </a:rPr>
                        <a:t>40</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182">
                <a:tc>
                  <a:txBody>
                    <a:bodyPr/>
                    <a:lstStyle/>
                    <a:p>
                      <a:pPr algn="l" rtl="0" fontAlgn="b"/>
                      <a:r>
                        <a:rPr lang="en-US" sz="800" b="0" i="0" u="none" strike="noStrike">
                          <a:solidFill>
                            <a:srgbClr val="000000"/>
                          </a:solidFill>
                          <a:effectLst/>
                          <a:latin typeface="Franklin Gothic Book" panose="020B0503020102020204" pitchFamily="34" charset="0"/>
                        </a:rPr>
                        <a:t>Unit Price</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1" i="0" u="none" strike="noStrike">
                          <a:solidFill>
                            <a:srgbClr val="000000"/>
                          </a:solidFill>
                          <a:effectLst/>
                          <a:latin typeface="Arial" panose="020B0604020202020204" pitchFamily="34" charset="0"/>
                        </a:rPr>
                        <a:t>Required</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rtl="0" fontAlgn="b"/>
                      <a:r>
                        <a:rPr lang="en-US" sz="800" b="0" i="0" u="none" strike="noStrike">
                          <a:solidFill>
                            <a:srgbClr val="000000"/>
                          </a:solidFill>
                          <a:effectLst/>
                          <a:latin typeface="Franklin Gothic Book" panose="020B0503020102020204" pitchFamily="34" charset="0"/>
                        </a:rPr>
                        <a:t>Decimal</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0" i="0" u="none" strike="noStrike">
                          <a:solidFill>
                            <a:srgbClr val="000000"/>
                          </a:solidFill>
                          <a:effectLst/>
                          <a:latin typeface="Franklin Gothic Book" panose="020B0503020102020204" pitchFamily="34" charset="0"/>
                        </a:rPr>
                        <a:t> </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5754">
                <a:tc>
                  <a:txBody>
                    <a:bodyPr/>
                    <a:lstStyle/>
                    <a:p>
                      <a:pPr algn="l" rtl="0" fontAlgn="b"/>
                      <a:r>
                        <a:rPr lang="en-US" sz="800" b="0" i="0" u="none" strike="noStrike">
                          <a:solidFill>
                            <a:srgbClr val="000000"/>
                          </a:solidFill>
                          <a:effectLst/>
                          <a:latin typeface="Franklin Gothic Book" panose="020B0503020102020204" pitchFamily="34" charset="0"/>
                        </a:rPr>
                        <a:t>Unit of Measure</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1" i="0" u="none" strike="noStrike" dirty="0">
                          <a:solidFill>
                            <a:srgbClr val="000000"/>
                          </a:solidFill>
                          <a:effectLst/>
                          <a:latin typeface="Arial" panose="020B0604020202020204" pitchFamily="34" charset="0"/>
                        </a:rPr>
                        <a:t>Required</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rtl="0" fontAlgn="b"/>
                      <a:r>
                        <a:rPr lang="en-US" sz="800" b="0" i="0" u="none" strike="noStrike">
                          <a:solidFill>
                            <a:srgbClr val="000000"/>
                          </a:solidFill>
                          <a:effectLst/>
                          <a:latin typeface="Franklin Gothic Book" panose="020B0503020102020204" pitchFamily="34" charset="0"/>
                        </a:rPr>
                        <a:t>String</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sz="1500" b="0" i="0" u="none" strike="noStrike">
                          <a:solidFill>
                            <a:srgbClr val="000000"/>
                          </a:solidFill>
                          <a:effectLst/>
                          <a:latin typeface="Arial" panose="020B0604020202020204" pitchFamily="34" charset="0"/>
                        </a:rPr>
                        <a:t> </a:t>
                      </a:r>
                    </a:p>
                  </a:txBody>
                  <a:tcPr marL="7733" marR="7733" marT="773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182">
                <a:tc>
                  <a:txBody>
                    <a:bodyPr/>
                    <a:lstStyle/>
                    <a:p>
                      <a:pPr algn="l" rtl="0" fontAlgn="b"/>
                      <a:r>
                        <a:rPr lang="en-US" sz="800" b="0" i="0" u="none" strike="noStrike" dirty="0">
                          <a:solidFill>
                            <a:srgbClr val="000000"/>
                          </a:solidFill>
                          <a:effectLst/>
                          <a:latin typeface="Franklin Gothic Book" panose="020B0503020102020204" pitchFamily="34" charset="0"/>
                        </a:rPr>
                        <a:t>Lead Time</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1" i="0" u="none" strike="noStrike" dirty="0" smtClean="0">
                          <a:solidFill>
                            <a:srgbClr val="000000"/>
                          </a:solidFill>
                          <a:effectLst/>
                          <a:latin typeface="Arial" panose="020B0604020202020204" pitchFamily="34" charset="0"/>
                        </a:rPr>
                        <a:t>Required</a:t>
                      </a:r>
                      <a:endParaRPr lang="en-US" sz="800" b="1" i="0" u="none" strike="noStrike" dirty="0">
                        <a:solidFill>
                          <a:srgbClr val="000000"/>
                        </a:solidFill>
                        <a:effectLst/>
                        <a:latin typeface="Arial" panose="020B0604020202020204" pitchFamily="34" charset="0"/>
                      </a:endParaRP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rtl="0" fontAlgn="b"/>
                      <a:r>
                        <a:rPr lang="en-US" sz="800" b="0" i="0" u="none" strike="noStrike">
                          <a:solidFill>
                            <a:srgbClr val="000000"/>
                          </a:solidFill>
                          <a:effectLst/>
                          <a:latin typeface="Franklin Gothic Book" panose="020B0503020102020204" pitchFamily="34" charset="0"/>
                        </a:rPr>
                        <a:t>String</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0" i="0" u="none" strike="noStrike">
                          <a:solidFill>
                            <a:srgbClr val="000000"/>
                          </a:solidFill>
                          <a:effectLst/>
                          <a:latin typeface="Franklin Gothic Book" panose="020B0503020102020204" pitchFamily="34" charset="0"/>
                        </a:rPr>
                        <a:t>32</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182">
                <a:tc>
                  <a:txBody>
                    <a:bodyPr/>
                    <a:lstStyle/>
                    <a:p>
                      <a:pPr algn="l" rtl="0" fontAlgn="b"/>
                      <a:r>
                        <a:rPr lang="en-US" sz="800" b="0" i="0" u="none" strike="noStrike">
                          <a:solidFill>
                            <a:srgbClr val="000000"/>
                          </a:solidFill>
                          <a:effectLst/>
                          <a:latin typeface="Franklin Gothic Book" panose="020B0503020102020204" pitchFamily="34" charset="0"/>
                        </a:rPr>
                        <a:t>Manufacturer Name</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1" i="0" u="none" strike="noStrike" dirty="0">
                          <a:solidFill>
                            <a:srgbClr val="000000"/>
                          </a:solidFill>
                          <a:effectLst/>
                          <a:latin typeface="Arial" panose="020B0604020202020204" pitchFamily="34" charset="0"/>
                        </a:rPr>
                        <a:t>Optional</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rtl="0" fontAlgn="b"/>
                      <a:r>
                        <a:rPr lang="en-US" sz="800" b="0" i="0" u="none" strike="noStrike">
                          <a:solidFill>
                            <a:srgbClr val="000000"/>
                          </a:solidFill>
                          <a:effectLst/>
                          <a:latin typeface="Franklin Gothic Book" panose="020B0503020102020204" pitchFamily="34" charset="0"/>
                        </a:rPr>
                        <a:t>String</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0" i="0" u="none" strike="noStrike">
                          <a:solidFill>
                            <a:srgbClr val="000000"/>
                          </a:solidFill>
                          <a:effectLst/>
                          <a:latin typeface="Franklin Gothic Book" panose="020B0503020102020204" pitchFamily="34" charset="0"/>
                        </a:rPr>
                        <a:t>255</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182">
                <a:tc>
                  <a:txBody>
                    <a:bodyPr/>
                    <a:lstStyle/>
                    <a:p>
                      <a:pPr algn="l" rtl="0" fontAlgn="b"/>
                      <a:r>
                        <a:rPr lang="en-US" sz="800" b="0" i="0" u="none" strike="noStrike">
                          <a:solidFill>
                            <a:srgbClr val="000000"/>
                          </a:solidFill>
                          <a:effectLst/>
                          <a:latin typeface="Franklin Gothic Book" panose="020B0503020102020204" pitchFamily="34" charset="0"/>
                        </a:rPr>
                        <a:t>Supplier URL</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1" i="0" u="none" strike="noStrike">
                          <a:solidFill>
                            <a:srgbClr val="000000"/>
                          </a:solidFill>
                          <a:effectLst/>
                          <a:latin typeface="Arial" panose="020B0604020202020204" pitchFamily="34" charset="0"/>
                        </a:rPr>
                        <a:t>Optional</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rtl="0" fontAlgn="b"/>
                      <a:r>
                        <a:rPr lang="en-US" sz="800" b="0" i="0" u="none" strike="noStrike">
                          <a:solidFill>
                            <a:srgbClr val="000000"/>
                          </a:solidFill>
                          <a:effectLst/>
                          <a:latin typeface="Franklin Gothic Book" panose="020B0503020102020204" pitchFamily="34" charset="0"/>
                        </a:rPr>
                        <a:t>String</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0" i="0" u="none" strike="noStrike">
                          <a:solidFill>
                            <a:srgbClr val="000000"/>
                          </a:solidFill>
                          <a:effectLst/>
                          <a:latin typeface="Franklin Gothic Book" panose="020B0503020102020204" pitchFamily="34" charset="0"/>
                        </a:rPr>
                        <a:t>255</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182">
                <a:tc>
                  <a:txBody>
                    <a:bodyPr/>
                    <a:lstStyle/>
                    <a:p>
                      <a:pPr algn="l" rtl="0" fontAlgn="b"/>
                      <a:r>
                        <a:rPr lang="en-US" sz="800" b="0" i="0" u="none" strike="noStrike">
                          <a:solidFill>
                            <a:srgbClr val="000000"/>
                          </a:solidFill>
                          <a:effectLst/>
                          <a:latin typeface="Franklin Gothic Book" panose="020B0503020102020204" pitchFamily="34" charset="0"/>
                        </a:rPr>
                        <a:t>Manufacturer URL</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1" i="0" u="none" strike="noStrike">
                          <a:solidFill>
                            <a:srgbClr val="000000"/>
                          </a:solidFill>
                          <a:effectLst/>
                          <a:latin typeface="Arial" panose="020B0604020202020204" pitchFamily="34" charset="0"/>
                        </a:rPr>
                        <a:t>Optional</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rtl="0" fontAlgn="b"/>
                      <a:r>
                        <a:rPr lang="en-US" sz="800" b="0" i="0" u="none" strike="noStrike">
                          <a:solidFill>
                            <a:srgbClr val="000000"/>
                          </a:solidFill>
                          <a:effectLst/>
                          <a:latin typeface="Franklin Gothic Book" panose="020B0503020102020204" pitchFamily="34" charset="0"/>
                        </a:rPr>
                        <a:t>String</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0" i="0" u="none" strike="noStrike">
                          <a:solidFill>
                            <a:srgbClr val="000000"/>
                          </a:solidFill>
                          <a:effectLst/>
                          <a:latin typeface="Franklin Gothic Book" panose="020B0503020102020204" pitchFamily="34" charset="0"/>
                        </a:rPr>
                        <a:t>255</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182">
                <a:tc>
                  <a:txBody>
                    <a:bodyPr/>
                    <a:lstStyle/>
                    <a:p>
                      <a:pPr algn="l" rtl="0" fontAlgn="b"/>
                      <a:r>
                        <a:rPr lang="en-US" sz="800" b="0" i="0" u="none" strike="noStrike" dirty="0">
                          <a:solidFill>
                            <a:srgbClr val="000000"/>
                          </a:solidFill>
                          <a:effectLst/>
                          <a:latin typeface="Franklin Gothic Book" panose="020B0503020102020204" pitchFamily="34" charset="0"/>
                        </a:rPr>
                        <a:t>Market Price</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1" i="0" u="none" strike="noStrike">
                          <a:solidFill>
                            <a:srgbClr val="000000"/>
                          </a:solidFill>
                          <a:effectLst/>
                          <a:latin typeface="Arial" panose="020B0604020202020204" pitchFamily="34" charset="0"/>
                        </a:rPr>
                        <a:t>Optional</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rtl="0" fontAlgn="b"/>
                      <a:r>
                        <a:rPr lang="en-US" sz="800" b="0" i="0" u="none" strike="noStrike">
                          <a:solidFill>
                            <a:srgbClr val="000000"/>
                          </a:solidFill>
                          <a:effectLst/>
                          <a:latin typeface="Franklin Gothic Book" panose="020B0503020102020204" pitchFamily="34" charset="0"/>
                        </a:rPr>
                        <a:t>Decimal</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0" i="0" u="none" strike="noStrike">
                          <a:solidFill>
                            <a:srgbClr val="000000"/>
                          </a:solidFill>
                          <a:effectLst/>
                          <a:latin typeface="Franklin Gothic Book" panose="020B0503020102020204" pitchFamily="34" charset="0"/>
                        </a:rPr>
                        <a:t> </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182">
                <a:tc>
                  <a:txBody>
                    <a:bodyPr/>
                    <a:lstStyle/>
                    <a:p>
                      <a:pPr algn="l" rtl="0" fontAlgn="b"/>
                      <a:r>
                        <a:rPr lang="en-US" sz="800" b="0" i="0" u="none" strike="noStrike">
                          <a:solidFill>
                            <a:srgbClr val="000000"/>
                          </a:solidFill>
                          <a:effectLst/>
                          <a:latin typeface="Franklin Gothic Book" panose="020B0503020102020204" pitchFamily="34" charset="0"/>
                        </a:rPr>
                        <a:t>Supplier Part Auxiliary ID</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1" i="0" u="none" strike="noStrike">
                          <a:solidFill>
                            <a:srgbClr val="000000"/>
                          </a:solidFill>
                          <a:effectLst/>
                          <a:latin typeface="Arial" panose="020B0604020202020204" pitchFamily="34" charset="0"/>
                        </a:rPr>
                        <a:t>Optional</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rtl="0" fontAlgn="b"/>
                      <a:r>
                        <a:rPr lang="en-US" sz="800" b="0" i="0" u="none" strike="noStrike">
                          <a:solidFill>
                            <a:srgbClr val="000000"/>
                          </a:solidFill>
                          <a:effectLst/>
                          <a:latin typeface="Franklin Gothic Book" panose="020B0503020102020204" pitchFamily="34" charset="0"/>
                        </a:rPr>
                        <a:t>String</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0" i="0" u="none" strike="noStrike">
                          <a:solidFill>
                            <a:srgbClr val="000000"/>
                          </a:solidFill>
                          <a:effectLst/>
                          <a:latin typeface="Franklin Gothic Book" panose="020B0503020102020204" pitchFamily="34" charset="0"/>
                        </a:rPr>
                        <a:t>255</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182">
                <a:tc>
                  <a:txBody>
                    <a:bodyPr/>
                    <a:lstStyle/>
                    <a:p>
                      <a:pPr algn="l" rtl="0" fontAlgn="b"/>
                      <a:r>
                        <a:rPr lang="en-US" sz="800" b="0" i="0" u="none" strike="noStrike">
                          <a:solidFill>
                            <a:srgbClr val="000000"/>
                          </a:solidFill>
                          <a:effectLst/>
                          <a:latin typeface="Franklin Gothic Book" panose="020B0503020102020204" pitchFamily="34" charset="0"/>
                        </a:rPr>
                        <a:t>Language</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1" i="0" u="none" strike="noStrike" dirty="0" smtClean="0">
                          <a:solidFill>
                            <a:srgbClr val="000000"/>
                          </a:solidFill>
                          <a:effectLst/>
                          <a:latin typeface="Arial" panose="020B0604020202020204" pitchFamily="34" charset="0"/>
                        </a:rPr>
                        <a:t>Optional</a:t>
                      </a:r>
                      <a:endParaRPr lang="en-US" sz="800" b="1" i="0" u="none" strike="noStrike" dirty="0">
                        <a:solidFill>
                          <a:srgbClr val="000000"/>
                        </a:solidFill>
                        <a:effectLst/>
                        <a:latin typeface="Arial" panose="020B0604020202020204" pitchFamily="34" charset="0"/>
                      </a:endParaRP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rtl="0" fontAlgn="b"/>
                      <a:r>
                        <a:rPr lang="en-US" sz="800" b="0" i="0" u="none" strike="noStrike">
                          <a:solidFill>
                            <a:srgbClr val="000000"/>
                          </a:solidFill>
                          <a:effectLst/>
                          <a:latin typeface="Franklin Gothic Book" panose="020B0503020102020204" pitchFamily="34" charset="0"/>
                        </a:rPr>
                        <a:t>String</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0" i="0" u="none" strike="noStrike">
                          <a:solidFill>
                            <a:srgbClr val="000000"/>
                          </a:solidFill>
                          <a:effectLst/>
                          <a:latin typeface="Franklin Gothic Book" panose="020B0503020102020204" pitchFamily="34" charset="0"/>
                        </a:rPr>
                        <a:t>3</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182">
                <a:tc>
                  <a:txBody>
                    <a:bodyPr/>
                    <a:lstStyle/>
                    <a:p>
                      <a:pPr algn="l" rtl="0" fontAlgn="b"/>
                      <a:r>
                        <a:rPr lang="en-US" sz="800" b="0" i="0" u="none" strike="noStrike">
                          <a:solidFill>
                            <a:srgbClr val="000000"/>
                          </a:solidFill>
                          <a:effectLst/>
                          <a:latin typeface="Franklin Gothic Book" panose="020B0503020102020204" pitchFamily="34" charset="0"/>
                        </a:rPr>
                        <a:t>Currency</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1" i="0" u="none" strike="noStrike" dirty="0">
                          <a:solidFill>
                            <a:srgbClr val="000000"/>
                          </a:solidFill>
                          <a:effectLst/>
                          <a:latin typeface="Arial" panose="020B0604020202020204" pitchFamily="34" charset="0"/>
                        </a:rPr>
                        <a:t>Required</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rtl="0" fontAlgn="b"/>
                      <a:r>
                        <a:rPr lang="en-US" sz="800" b="0" i="0" u="none" strike="noStrike">
                          <a:solidFill>
                            <a:srgbClr val="000000"/>
                          </a:solidFill>
                          <a:effectLst/>
                          <a:latin typeface="Franklin Gothic Book" panose="020B0503020102020204" pitchFamily="34" charset="0"/>
                        </a:rPr>
                        <a:t>String</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0" i="0" u="none" strike="noStrike">
                          <a:solidFill>
                            <a:srgbClr val="000000"/>
                          </a:solidFill>
                          <a:effectLst/>
                          <a:latin typeface="Franklin Gothic Book" panose="020B0503020102020204" pitchFamily="34" charset="0"/>
                        </a:rPr>
                        <a:t>32</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182">
                <a:tc>
                  <a:txBody>
                    <a:bodyPr/>
                    <a:lstStyle/>
                    <a:p>
                      <a:pPr algn="l" rtl="0" fontAlgn="b"/>
                      <a:r>
                        <a:rPr lang="en-US" sz="800" b="0" i="0" u="none" strike="noStrike" dirty="0">
                          <a:solidFill>
                            <a:srgbClr val="000000"/>
                          </a:solidFill>
                          <a:effectLst/>
                          <a:latin typeface="Franklin Gothic Book" panose="020B0503020102020204" pitchFamily="34" charset="0"/>
                        </a:rPr>
                        <a:t>Short Name</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1" i="0" u="none" strike="noStrike" dirty="0" smtClean="0">
                          <a:solidFill>
                            <a:srgbClr val="000000"/>
                          </a:solidFill>
                          <a:effectLst/>
                          <a:latin typeface="Arial" panose="020B0604020202020204" pitchFamily="34" charset="0"/>
                        </a:rPr>
                        <a:t>Required</a:t>
                      </a:r>
                      <a:endParaRPr lang="en-US" sz="800" b="1" i="0" u="none" strike="noStrike" dirty="0">
                        <a:solidFill>
                          <a:srgbClr val="000000"/>
                        </a:solidFill>
                        <a:effectLst/>
                        <a:latin typeface="Arial" panose="020B0604020202020204" pitchFamily="34" charset="0"/>
                      </a:endParaRP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rtl="0" fontAlgn="b"/>
                      <a:r>
                        <a:rPr lang="en-US" sz="800" b="0" i="0" u="none" strike="noStrike" dirty="0">
                          <a:solidFill>
                            <a:srgbClr val="000000"/>
                          </a:solidFill>
                          <a:effectLst/>
                          <a:latin typeface="Franklin Gothic Book" panose="020B0503020102020204" pitchFamily="34" charset="0"/>
                        </a:rPr>
                        <a:t>String</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0" i="0" u="none" strike="noStrike" dirty="0">
                          <a:solidFill>
                            <a:srgbClr val="000000"/>
                          </a:solidFill>
                          <a:effectLst/>
                          <a:latin typeface="Franklin Gothic Book" panose="020B0503020102020204" pitchFamily="34" charset="0"/>
                        </a:rPr>
                        <a:t>50</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182">
                <a:tc>
                  <a:txBody>
                    <a:bodyPr/>
                    <a:lstStyle/>
                    <a:p>
                      <a:pPr algn="l" rtl="0" fontAlgn="b"/>
                      <a:r>
                        <a:rPr lang="en-US" sz="800" b="0" i="0" u="none" strike="noStrike" dirty="0">
                          <a:solidFill>
                            <a:srgbClr val="000000"/>
                          </a:solidFill>
                          <a:effectLst/>
                          <a:latin typeface="Franklin Gothic Book" panose="020B0503020102020204" pitchFamily="34" charset="0"/>
                        </a:rPr>
                        <a:t>Image</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1" i="0" u="none" strike="noStrike" dirty="0" smtClean="0">
                          <a:solidFill>
                            <a:srgbClr val="000000"/>
                          </a:solidFill>
                          <a:effectLst/>
                          <a:latin typeface="Arial" panose="020B0604020202020204" pitchFamily="34" charset="0"/>
                        </a:rPr>
                        <a:t>Optional</a:t>
                      </a:r>
                      <a:endParaRPr lang="en-US" sz="800" b="1" i="0" u="none" strike="noStrike" dirty="0">
                        <a:solidFill>
                          <a:srgbClr val="000000"/>
                        </a:solidFill>
                        <a:effectLst/>
                        <a:latin typeface="Arial" panose="020B0604020202020204" pitchFamily="34" charset="0"/>
                      </a:endParaRP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rtl="0" fontAlgn="b"/>
                      <a:r>
                        <a:rPr lang="en-US" sz="800" b="0" i="0" u="none" strike="noStrike">
                          <a:solidFill>
                            <a:srgbClr val="000000"/>
                          </a:solidFill>
                          <a:effectLst/>
                          <a:latin typeface="Franklin Gothic Book" panose="020B0503020102020204" pitchFamily="34" charset="0"/>
                        </a:rPr>
                        <a:t>String</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0" i="0" u="none" strike="noStrike" dirty="0" smtClean="0">
                          <a:solidFill>
                            <a:srgbClr val="000000"/>
                          </a:solidFill>
                          <a:effectLst/>
                          <a:latin typeface="Franklin Gothic Book" panose="020B0503020102020204" pitchFamily="34" charset="0"/>
                        </a:rPr>
                        <a:t>255</a:t>
                      </a:r>
                      <a:endParaRPr lang="en-US" sz="800" b="0" i="0" u="none" strike="noStrike" dirty="0">
                        <a:solidFill>
                          <a:srgbClr val="000000"/>
                        </a:solidFill>
                        <a:effectLst/>
                        <a:latin typeface="Franklin Gothic Book" panose="020B0503020102020204" pitchFamily="34" charset="0"/>
                      </a:endParaRP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182">
                <a:tc>
                  <a:txBody>
                    <a:bodyPr/>
                    <a:lstStyle/>
                    <a:p>
                      <a:pPr algn="l" rtl="0" fontAlgn="b"/>
                      <a:r>
                        <a:rPr lang="en-US" sz="800" b="0" i="0" u="none" strike="noStrike" dirty="0">
                          <a:solidFill>
                            <a:srgbClr val="000000"/>
                          </a:solidFill>
                          <a:effectLst/>
                          <a:latin typeface="Franklin Gothic Book" panose="020B0503020102020204" pitchFamily="34" charset="0"/>
                        </a:rPr>
                        <a:t>Short Name</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1" i="0" u="none" strike="noStrike" dirty="0" smtClean="0">
                          <a:solidFill>
                            <a:srgbClr val="000000"/>
                          </a:solidFill>
                          <a:effectLst/>
                          <a:latin typeface="Arial" panose="020B0604020202020204" pitchFamily="34" charset="0"/>
                        </a:rPr>
                        <a:t>Required</a:t>
                      </a:r>
                      <a:endParaRPr lang="en-US" sz="800" b="1" i="0" u="none" strike="noStrike" dirty="0">
                        <a:solidFill>
                          <a:srgbClr val="000000"/>
                        </a:solidFill>
                        <a:effectLst/>
                        <a:latin typeface="Arial" panose="020B0604020202020204" pitchFamily="34" charset="0"/>
                      </a:endParaRP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rtl="0" fontAlgn="b"/>
                      <a:r>
                        <a:rPr lang="en-US" sz="800" b="0" i="0" u="none" strike="noStrike" dirty="0">
                          <a:solidFill>
                            <a:srgbClr val="000000"/>
                          </a:solidFill>
                          <a:effectLst/>
                          <a:latin typeface="Franklin Gothic Book" panose="020B0503020102020204" pitchFamily="34" charset="0"/>
                        </a:rPr>
                        <a:t>String</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800" b="0" i="0" u="none" strike="noStrike" dirty="0">
                          <a:solidFill>
                            <a:srgbClr val="000000"/>
                          </a:solidFill>
                          <a:effectLst/>
                          <a:latin typeface="Franklin Gothic Book" panose="020B0503020102020204" pitchFamily="34" charset="0"/>
                        </a:rPr>
                        <a:t>50</a:t>
                      </a:r>
                    </a:p>
                  </a:txBody>
                  <a:tcPr marL="7733" marR="7733" marT="773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9234960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b="0" spc="-50" dirty="0">
                <a:latin typeface="Franklin Gothic Demi" pitchFamily="34" charset="0"/>
              </a:rPr>
              <a:t>CIF Catalog—cont’d</a:t>
            </a:r>
            <a:endParaRPr lang="en-US" b="0" dirty="0">
              <a:latin typeface="Franklin Gothic Demi" pitchFamily="34" charset="0"/>
            </a:endParaRPr>
          </a:p>
        </p:txBody>
      </p:sp>
      <p:sp>
        <p:nvSpPr>
          <p:cNvPr id="3" name="Content Placeholder 2"/>
          <p:cNvSpPr>
            <a:spLocks noGrp="1"/>
          </p:cNvSpPr>
          <p:nvPr>
            <p:ph type="body" sz="quarter" idx="10"/>
          </p:nvPr>
        </p:nvSpPr>
        <p:spPr>
          <a:xfrm>
            <a:off x="297874" y="1479679"/>
            <a:ext cx="8494713" cy="4391026"/>
          </a:xfrm>
        </p:spPr>
        <p:txBody>
          <a:bodyPr/>
          <a:lstStyle/>
          <a:p>
            <a:pPr marL="342900" lvl="0" indent="-342900" fontAlgn="base">
              <a:lnSpc>
                <a:spcPts val="2300"/>
              </a:lnSpc>
              <a:spcBef>
                <a:spcPts val="0"/>
              </a:spcBef>
              <a:spcAft>
                <a:spcPts val="1200"/>
              </a:spcAft>
              <a:buClr>
                <a:srgbClr val="FFC000"/>
              </a:buClr>
              <a:buSzPct val="100000"/>
              <a:buFont typeface="Wingdings" panose="05000000000000000000" pitchFamily="2" charset="2"/>
              <a:buChar char="§"/>
            </a:pPr>
            <a:r>
              <a:rPr lang="en-US" sz="2200" b="0" kern="0" dirty="0">
                <a:solidFill>
                  <a:srgbClr val="000000"/>
                </a:solidFill>
                <a:latin typeface="Franklin Gothic Medium" panose="020B0603020102020204" pitchFamily="34" charset="0"/>
              </a:rPr>
              <a:t>CIF Template and instructions are provided as part of supplier education </a:t>
            </a:r>
            <a:endParaRPr lang="en-US" sz="2200" b="0" kern="0" dirty="0" smtClean="0">
              <a:solidFill>
                <a:srgbClr val="000000"/>
              </a:solidFill>
              <a:latin typeface="Franklin Gothic Medium" panose="020B0603020102020204" pitchFamily="34" charset="0"/>
            </a:endParaRPr>
          </a:p>
          <a:p>
            <a:pPr marL="342900" lvl="0" indent="-342900" fontAlgn="base">
              <a:lnSpc>
                <a:spcPts val="2300"/>
              </a:lnSpc>
              <a:spcBef>
                <a:spcPts val="0"/>
              </a:spcBef>
              <a:spcAft>
                <a:spcPts val="1200"/>
              </a:spcAft>
              <a:buClr>
                <a:srgbClr val="FFC000"/>
              </a:buClr>
              <a:buSzPct val="100000"/>
              <a:buFont typeface="Wingdings" panose="05000000000000000000" pitchFamily="2" charset="2"/>
              <a:buChar char="§"/>
            </a:pPr>
            <a:r>
              <a:rPr lang="en-US" sz="2200" b="0" kern="0" dirty="0" smtClean="0">
                <a:solidFill>
                  <a:srgbClr val="000000"/>
                </a:solidFill>
                <a:latin typeface="Franklin Gothic Medium" panose="020B0603020102020204" pitchFamily="34" charset="0"/>
              </a:rPr>
              <a:t>All </a:t>
            </a:r>
            <a:r>
              <a:rPr lang="en-US" sz="2200" b="0" kern="0" dirty="0">
                <a:solidFill>
                  <a:srgbClr val="000000"/>
                </a:solidFill>
                <a:latin typeface="Franklin Gothic Medium" panose="020B0603020102020204" pitchFamily="34" charset="0"/>
              </a:rPr>
              <a:t>required fields must be populated </a:t>
            </a:r>
          </a:p>
          <a:p>
            <a:pPr marL="577850" lvl="1" indent="-342900" fontAlgn="base">
              <a:lnSpc>
                <a:spcPts val="2300"/>
              </a:lnSpc>
              <a:spcBef>
                <a:spcPts val="0"/>
              </a:spcBef>
              <a:spcAft>
                <a:spcPts val="1200"/>
              </a:spcAft>
              <a:buClr>
                <a:srgbClr val="0099CC"/>
              </a:buClr>
              <a:buSzPct val="100000"/>
              <a:buFont typeface="Wingdings" panose="05000000000000000000" pitchFamily="2" charset="2"/>
              <a:buChar char="§"/>
            </a:pPr>
            <a:r>
              <a:rPr lang="en-US" sz="2000" kern="0" dirty="0">
                <a:solidFill>
                  <a:srgbClr val="808080"/>
                </a:solidFill>
                <a:latin typeface="Franklin Gothic Medium" pitchFamily="34" charset="0"/>
              </a:rPr>
              <a:t>Catalogs with missing data in required fields will be rejected</a:t>
            </a:r>
          </a:p>
          <a:p>
            <a:pPr marL="342900" lvl="0" indent="-342900" fontAlgn="base">
              <a:lnSpc>
                <a:spcPts val="2300"/>
              </a:lnSpc>
              <a:spcBef>
                <a:spcPts val="0"/>
              </a:spcBef>
              <a:spcAft>
                <a:spcPct val="0"/>
              </a:spcAft>
              <a:buClr>
                <a:srgbClr val="FFC000"/>
              </a:buClr>
              <a:buSzPct val="100000"/>
              <a:buFont typeface="Wingdings" panose="05000000000000000000" pitchFamily="2" charset="2"/>
              <a:buChar char="§"/>
            </a:pPr>
            <a:r>
              <a:rPr lang="en-US" sz="2200" b="0" kern="0" dirty="0">
                <a:solidFill>
                  <a:srgbClr val="000000"/>
                </a:solidFill>
                <a:latin typeface="Franklin Gothic Medium" pitchFamily="34" charset="0"/>
              </a:rPr>
              <a:t>Data should be submitted in “Sentence case”—using both upper and lower case letters</a:t>
            </a:r>
            <a:endParaRPr lang="en-US" sz="2000" b="0" kern="0" dirty="0">
              <a:solidFill>
                <a:srgbClr val="000000"/>
              </a:solidFill>
              <a:latin typeface="Franklin Gothic Medium" pitchFamily="34" charset="0"/>
            </a:endParaRPr>
          </a:p>
          <a:p>
            <a:pPr marL="577850" lvl="1" indent="-342900" fontAlgn="base">
              <a:lnSpc>
                <a:spcPts val="2300"/>
              </a:lnSpc>
              <a:spcBef>
                <a:spcPts val="0"/>
              </a:spcBef>
              <a:spcAft>
                <a:spcPts val="1200"/>
              </a:spcAft>
              <a:buClr>
                <a:srgbClr val="0099CC"/>
              </a:buClr>
              <a:buSzPct val="100000"/>
              <a:buFont typeface="Wingdings" panose="05000000000000000000" pitchFamily="2" charset="2"/>
              <a:buChar char="§"/>
              <a:tabLst>
                <a:tab pos="457200" algn="l"/>
              </a:tabLst>
            </a:pPr>
            <a:r>
              <a:rPr lang="en-US" sz="2000" kern="0" dirty="0">
                <a:solidFill>
                  <a:srgbClr val="808080"/>
                </a:solidFill>
                <a:latin typeface="Franklin Gothic Medium" pitchFamily="34" charset="0"/>
              </a:rPr>
              <a:t>Content in all caps or all lower case will be returned</a:t>
            </a:r>
          </a:p>
          <a:p>
            <a:pPr marL="342900" lvl="0" indent="-342900" fontAlgn="base">
              <a:lnSpc>
                <a:spcPts val="2300"/>
              </a:lnSpc>
              <a:spcBef>
                <a:spcPts val="0"/>
              </a:spcBef>
              <a:spcAft>
                <a:spcPts val="1200"/>
              </a:spcAft>
              <a:buClr>
                <a:srgbClr val="FFC000"/>
              </a:buClr>
              <a:buSzPct val="100000"/>
              <a:buFont typeface="Wingdings" panose="05000000000000000000" pitchFamily="2" charset="2"/>
              <a:buChar char="§"/>
            </a:pPr>
            <a:r>
              <a:rPr lang="en-US" sz="2200" b="0" kern="0" dirty="0">
                <a:solidFill>
                  <a:srgbClr val="000000"/>
                </a:solidFill>
                <a:latin typeface="Franklin Gothic Medium" pitchFamily="34" charset="0"/>
              </a:rPr>
              <a:t>Supplier Part Numbers must be unique per item</a:t>
            </a:r>
          </a:p>
          <a:p>
            <a:pPr marL="342900" lvl="0" indent="-342900" fontAlgn="base">
              <a:lnSpc>
                <a:spcPts val="2300"/>
              </a:lnSpc>
              <a:spcBef>
                <a:spcPts val="0"/>
              </a:spcBef>
              <a:spcAft>
                <a:spcPts val="1200"/>
              </a:spcAft>
              <a:buClr>
                <a:srgbClr val="FFC000"/>
              </a:buClr>
              <a:buSzPct val="100000"/>
              <a:buFont typeface="Wingdings" panose="05000000000000000000" pitchFamily="2" charset="2"/>
              <a:buChar char="§"/>
            </a:pPr>
            <a:r>
              <a:rPr lang="en-US" sz="2200" b="0" kern="0" dirty="0">
                <a:solidFill>
                  <a:srgbClr val="000000"/>
                </a:solidFill>
                <a:latin typeface="Franklin Gothic Medium" pitchFamily="34" charset="0"/>
              </a:rPr>
              <a:t>Commodity codes must be selected and assigned to each item</a:t>
            </a:r>
          </a:p>
          <a:p>
            <a:pPr marL="342900" lvl="0" indent="-342900" fontAlgn="base">
              <a:lnSpc>
                <a:spcPts val="2300"/>
              </a:lnSpc>
              <a:spcBef>
                <a:spcPts val="0"/>
              </a:spcBef>
              <a:spcAft>
                <a:spcPct val="0"/>
              </a:spcAft>
              <a:buClr>
                <a:srgbClr val="FFC000"/>
              </a:buClr>
              <a:buSzPct val="100000"/>
              <a:buFont typeface="Wingdings" panose="05000000000000000000" pitchFamily="2" charset="2"/>
              <a:buChar char="§"/>
            </a:pPr>
            <a:r>
              <a:rPr lang="en-US" sz="2200" b="0" kern="0" dirty="0">
                <a:solidFill>
                  <a:srgbClr val="000000"/>
                </a:solidFill>
                <a:latin typeface="Franklin Gothic Medium" pitchFamily="34" charset="0"/>
              </a:rPr>
              <a:t>Catalogs must be submitted by uploading the CIF file to the Ariba Network</a:t>
            </a:r>
          </a:p>
        </p:txBody>
      </p:sp>
    </p:spTree>
    <p:extLst>
      <p:ext uri="{BB962C8B-B14F-4D97-AF65-F5344CB8AC3E}">
        <p14:creationId xmlns:p14="http://schemas.microsoft.com/office/powerpoint/2010/main" val="39083717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b="0" spc="-50" dirty="0" smtClean="0">
                <a:latin typeface="Franklin Gothic Demi" pitchFamily="34" charset="0"/>
              </a:rPr>
              <a:t>CIF Catalog Creation</a:t>
            </a:r>
            <a:endParaRPr lang="en-US" b="0" spc="-50" dirty="0">
              <a:latin typeface="Franklin Gothic Demi" pitchFamily="34" charset="0"/>
            </a:endParaRPr>
          </a:p>
        </p:txBody>
      </p:sp>
      <p:sp>
        <p:nvSpPr>
          <p:cNvPr id="12" name="Content Placeholder 2"/>
          <p:cNvSpPr txBox="1">
            <a:spLocks/>
          </p:cNvSpPr>
          <p:nvPr/>
        </p:nvSpPr>
        <p:spPr>
          <a:xfrm>
            <a:off x="205362" y="1430628"/>
            <a:ext cx="8091747" cy="1734074"/>
          </a:xfrm>
          <a:prstGeom prst="rect">
            <a:avLst/>
          </a:prstGeom>
        </p:spPr>
        <p:txBody>
          <a:bodyPr/>
          <a:lstStyle>
            <a:lvl1pPr marL="0" indent="0" algn="l" defTabSz="914400" rtl="0" eaLnBrk="1" latinLnBrk="0" hangingPunct="1">
              <a:spcBef>
                <a:spcPts val="1620"/>
              </a:spcBef>
              <a:buClr>
                <a:schemeClr val="accent1"/>
              </a:buClr>
              <a:buSzPct val="80000"/>
              <a:buFontTx/>
              <a:buNone/>
              <a:defRPr sz="1800" b="1" kern="1200">
                <a:solidFill>
                  <a:schemeClr val="tx1"/>
                </a:solidFill>
                <a:latin typeface="+mn-lt"/>
                <a:ea typeface="+mn-ea"/>
                <a:cs typeface="+mn-cs"/>
              </a:defRPr>
            </a:lvl1pPr>
            <a:lvl2pPr marL="0" indent="0" algn="l" defTabSz="914400" rtl="0" eaLnBrk="1" latinLnBrk="0" hangingPunct="1">
              <a:spcBef>
                <a:spcPts val="600"/>
              </a:spcBef>
              <a:buClr>
                <a:schemeClr val="accent1"/>
              </a:buClr>
              <a:buSzPct val="80000"/>
              <a:buFont typeface="Wingdings" pitchFamily="2" charset="2"/>
              <a:buNone/>
              <a:defRPr sz="1800" kern="1200">
                <a:solidFill>
                  <a:schemeClr val="tx1"/>
                </a:solidFill>
                <a:latin typeface="+mn-lt"/>
                <a:ea typeface="+mn-ea"/>
                <a:cs typeface="+mn-cs"/>
              </a:defRPr>
            </a:lvl2pPr>
            <a:lvl3pPr marL="180000" indent="-180000" algn="l" defTabSz="914400" rtl="0" eaLnBrk="1" latinLnBrk="0" hangingPunct="1">
              <a:spcBef>
                <a:spcPts val="400"/>
              </a:spcBef>
              <a:buClr>
                <a:schemeClr val="accent1"/>
              </a:buClr>
              <a:buSzPct val="100000"/>
              <a:buFont typeface="Wingdings" pitchFamily="2" charset="2"/>
              <a:buChar char=""/>
              <a:defRPr sz="1600" kern="1200">
                <a:solidFill>
                  <a:schemeClr val="tx1"/>
                </a:solidFill>
                <a:latin typeface="+mn-lt"/>
                <a:ea typeface="+mn-ea"/>
                <a:cs typeface="+mn-cs"/>
              </a:defRPr>
            </a:lvl3pPr>
            <a:lvl4pPr marL="360000" indent="-180000" algn="l" defTabSz="914400" rtl="0" eaLnBrk="1" latinLnBrk="0" hangingPunct="1">
              <a:spcBef>
                <a:spcPts val="400"/>
              </a:spcBef>
              <a:buClr>
                <a:schemeClr val="accent2"/>
              </a:buClr>
              <a:buSzPct val="100000"/>
              <a:buFont typeface="Arial" pitchFamily="34" charset="0"/>
              <a:buChar char="–"/>
              <a:defRPr sz="1400" kern="1200">
                <a:solidFill>
                  <a:schemeClr val="tx1"/>
                </a:solidFill>
                <a:latin typeface="+mn-lt"/>
                <a:ea typeface="+mn-ea"/>
                <a:cs typeface="+mn-cs"/>
              </a:defRPr>
            </a:lvl4pPr>
            <a:lvl5pPr marL="541338" indent="-180000" algn="l" defTabSz="914400" rtl="0" eaLnBrk="1" latinLnBrk="0" hangingPunct="1">
              <a:spcBef>
                <a:spcPts val="250"/>
              </a:spcBef>
              <a:buClr>
                <a:schemeClr val="accent2"/>
              </a:buClr>
              <a:buSzPct val="100000"/>
              <a:buFont typeface="Courier New" pitchFamily="49" charset="0"/>
              <a:buChar char="o"/>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lnSpc>
                <a:spcPts val="2300"/>
              </a:lnSpc>
              <a:spcBef>
                <a:spcPts val="0"/>
              </a:spcBef>
              <a:spcAft>
                <a:spcPts val="1200"/>
              </a:spcAft>
            </a:pPr>
            <a:r>
              <a:rPr lang="en-US" sz="2200" b="0" dirty="0" smtClean="0">
                <a:latin typeface="Franklin Gothic Medium" pitchFamily="34" charset="0"/>
              </a:rPr>
              <a:t>Header Section</a:t>
            </a:r>
          </a:p>
        </p:txBody>
      </p:sp>
      <p:sp>
        <p:nvSpPr>
          <p:cNvPr id="13" name="Text Box 4"/>
          <p:cNvSpPr txBox="1">
            <a:spLocks noChangeArrowheads="1"/>
          </p:cNvSpPr>
          <p:nvPr/>
        </p:nvSpPr>
        <p:spPr bwMode="auto">
          <a:xfrm>
            <a:off x="3782728" y="1438684"/>
            <a:ext cx="4956538" cy="4375557"/>
          </a:xfrm>
          <a:prstGeom prst="rect">
            <a:avLst/>
          </a:prstGeom>
          <a:noFill/>
          <a:ln w="9525">
            <a:noFill/>
            <a:miter lim="800000"/>
            <a:headEnd/>
            <a:tailEnd type="none" w="lg" len="lg"/>
          </a:ln>
        </p:spPr>
        <p:txBody>
          <a:bodyPr wrap="square">
            <a:spAutoFit/>
          </a:bodyPr>
          <a:lstStyle/>
          <a:p>
            <a:pPr marL="115888" indent="-115888">
              <a:lnSpc>
                <a:spcPts val="1300"/>
              </a:lnSpc>
              <a:spcAft>
                <a:spcPts val="400"/>
              </a:spcAft>
              <a:buFont typeface="Wingdings" pitchFamily="2" charset="2"/>
              <a:buChar char="§"/>
              <a:defRPr/>
            </a:pPr>
            <a:r>
              <a:rPr lang="en-US" sz="1200" dirty="0" smtClean="0">
                <a:latin typeface="Franklin Gothic Demi Cond" pitchFamily="34" charset="0"/>
              </a:rPr>
              <a:t>CIF_I_V3.0—</a:t>
            </a:r>
            <a:r>
              <a:rPr lang="fr-FR" sz="1200" dirty="0" err="1" smtClean="0">
                <a:latin typeface="Franklin Gothic Medium Cond" pitchFamily="34" charset="0"/>
              </a:rPr>
              <a:t>Specifies</a:t>
            </a:r>
            <a:r>
              <a:rPr lang="fr-FR" sz="1200" dirty="0" smtClean="0">
                <a:latin typeface="Franklin Gothic Medium Cond" pitchFamily="34" charset="0"/>
              </a:rPr>
              <a:t> </a:t>
            </a:r>
            <a:r>
              <a:rPr lang="fr-FR" sz="1200" dirty="0">
                <a:latin typeface="Franklin Gothic Medium Cond" pitchFamily="34" charset="0"/>
              </a:rPr>
              <a:t>the </a:t>
            </a:r>
            <a:r>
              <a:rPr lang="fr-FR" sz="1200" dirty="0" err="1">
                <a:latin typeface="Franklin Gothic Medium Cond" pitchFamily="34" charset="0"/>
              </a:rPr>
              <a:t>catalog</a:t>
            </a:r>
            <a:r>
              <a:rPr lang="fr-FR" sz="1200" dirty="0">
                <a:latin typeface="Franklin Gothic Medium Cond" pitchFamily="34" charset="0"/>
              </a:rPr>
              <a:t> format (CIF 3.0), do not </a:t>
            </a:r>
            <a:r>
              <a:rPr lang="fr-FR" sz="1200" dirty="0" smtClean="0">
                <a:latin typeface="Franklin Gothic Medium Cond" pitchFamily="34" charset="0"/>
              </a:rPr>
              <a:t>change </a:t>
            </a:r>
            <a:r>
              <a:rPr lang="fr-FR" sz="1200" dirty="0" err="1">
                <a:latin typeface="Franklin Gothic Medium Cond" pitchFamily="34" charset="0"/>
              </a:rPr>
              <a:t>this</a:t>
            </a:r>
            <a:r>
              <a:rPr lang="fr-FR" sz="1200" dirty="0">
                <a:latin typeface="Franklin Gothic Medium Cond" pitchFamily="34" charset="0"/>
              </a:rPr>
              <a:t> </a:t>
            </a:r>
            <a:r>
              <a:rPr lang="fr-FR" sz="1200" dirty="0" smtClean="0">
                <a:latin typeface="Franklin Gothic Medium Cond" pitchFamily="34" charset="0"/>
              </a:rPr>
              <a:t>value</a:t>
            </a:r>
            <a:endParaRPr lang="en-US" sz="1200" dirty="0">
              <a:latin typeface="Franklin Gothic Medium Cond" pitchFamily="34" charset="0"/>
            </a:endParaRPr>
          </a:p>
          <a:p>
            <a:pPr marL="115888" indent="-115888">
              <a:lnSpc>
                <a:spcPts val="1300"/>
              </a:lnSpc>
              <a:spcAft>
                <a:spcPts val="400"/>
              </a:spcAft>
              <a:buFont typeface="Wingdings" pitchFamily="2" charset="2"/>
              <a:buChar char="§"/>
              <a:defRPr/>
            </a:pPr>
            <a:r>
              <a:rPr lang="en-US" sz="1200" dirty="0" smtClean="0">
                <a:latin typeface="Franklin Gothic Demi Cond" pitchFamily="34" charset="0"/>
              </a:rPr>
              <a:t>CHARSET—</a:t>
            </a:r>
            <a:r>
              <a:rPr lang="en-US" sz="1200" dirty="0" smtClean="0">
                <a:latin typeface="Franklin Gothic Medium Cond" panose="020B0606030402020204" pitchFamily="34" charset="0"/>
              </a:rPr>
              <a:t>UTF-8 </a:t>
            </a:r>
            <a:r>
              <a:rPr lang="en-US" sz="1200" dirty="0">
                <a:latin typeface="Franklin Gothic Medium Cond" pitchFamily="34" charset="0"/>
              </a:rPr>
              <a:t>Specifies the data coding type, do not </a:t>
            </a:r>
            <a:r>
              <a:rPr lang="en-US" sz="1200" dirty="0" smtClean="0">
                <a:latin typeface="Franklin Gothic Medium Cond" panose="020B0606030402020204" pitchFamily="34" charset="0"/>
              </a:rPr>
              <a:t>change </a:t>
            </a:r>
            <a:r>
              <a:rPr lang="en-US" sz="1200" dirty="0">
                <a:latin typeface="Franklin Gothic Medium Cond" pitchFamily="34" charset="0"/>
              </a:rPr>
              <a:t>this </a:t>
            </a:r>
            <a:r>
              <a:rPr lang="en-US" sz="1200" dirty="0" smtClean="0">
                <a:latin typeface="Franklin Gothic Medium Cond" panose="020B0606030402020204" pitchFamily="34" charset="0"/>
              </a:rPr>
              <a:t>value</a:t>
            </a:r>
            <a:endParaRPr lang="en-US" sz="1200" dirty="0">
              <a:latin typeface="Franklin Gothic Medium Cond" pitchFamily="34" charset="0"/>
            </a:endParaRPr>
          </a:p>
          <a:p>
            <a:pPr marL="115888" indent="-115888">
              <a:lnSpc>
                <a:spcPts val="1300"/>
              </a:lnSpc>
              <a:spcAft>
                <a:spcPts val="400"/>
              </a:spcAft>
              <a:buFont typeface="Wingdings" pitchFamily="2" charset="2"/>
              <a:buChar char="§"/>
              <a:defRPr/>
            </a:pPr>
            <a:r>
              <a:rPr lang="en-US" sz="1200" dirty="0" smtClean="0">
                <a:latin typeface="Franklin Gothic Demi Cond" pitchFamily="34" charset="0"/>
              </a:rPr>
              <a:t>LOADMODE—</a:t>
            </a:r>
            <a:r>
              <a:rPr lang="en-US" sz="1200" dirty="0" smtClean="0">
                <a:latin typeface="Franklin Gothic Medium Cond" panose="020B0606030402020204" pitchFamily="34" charset="0"/>
              </a:rPr>
              <a:t>F  (Full mode) </a:t>
            </a:r>
            <a:r>
              <a:rPr lang="en-US" sz="1200" dirty="0">
                <a:latin typeface="Franklin Gothic Medium Cond" pitchFamily="34" charset="0"/>
              </a:rPr>
              <a:t>- CIF_I_V3.0 </a:t>
            </a:r>
            <a:r>
              <a:rPr lang="fr-FR" sz="1200" dirty="0" err="1">
                <a:latin typeface="Franklin Gothic Medium Cond" pitchFamily="34" charset="0"/>
              </a:rPr>
              <a:t>supported</a:t>
            </a:r>
            <a:r>
              <a:rPr lang="fr-FR" sz="1200" dirty="0">
                <a:latin typeface="Franklin Gothic Medium Cond" pitchFamily="34" charset="0"/>
              </a:rPr>
              <a:t> by </a:t>
            </a:r>
            <a:r>
              <a:rPr lang="fr-FR" sz="1200" dirty="0" err="1">
                <a:latin typeface="Franklin Gothic Medium Cond" pitchFamily="34" charset="0"/>
              </a:rPr>
              <a:t>Ariba</a:t>
            </a:r>
            <a:r>
              <a:rPr lang="fr-FR" sz="1200" dirty="0">
                <a:latin typeface="Franklin Gothic Medium Cond" pitchFamily="34" charset="0"/>
              </a:rPr>
              <a:t> </a:t>
            </a:r>
            <a:r>
              <a:rPr lang="fr-FR" sz="1200" dirty="0" smtClean="0">
                <a:latin typeface="Franklin Gothic Medium Cond" pitchFamily="34" charset="0"/>
              </a:rPr>
              <a:t>Applications</a:t>
            </a:r>
            <a:endParaRPr lang="fr-FR" sz="1200" dirty="0">
              <a:latin typeface="Franklin Gothic Medium Cond" pitchFamily="34" charset="0"/>
            </a:endParaRPr>
          </a:p>
          <a:p>
            <a:pPr marL="115888" indent="-115888">
              <a:lnSpc>
                <a:spcPts val="1300"/>
              </a:lnSpc>
              <a:spcAft>
                <a:spcPts val="400"/>
              </a:spcAft>
              <a:buFont typeface="Wingdings" pitchFamily="2" charset="2"/>
              <a:buChar char="§"/>
              <a:defRPr/>
            </a:pPr>
            <a:r>
              <a:rPr lang="en-US" sz="1200" dirty="0" smtClean="0">
                <a:latin typeface="Franklin Gothic Demi Cond" pitchFamily="34" charset="0"/>
              </a:rPr>
              <a:t>CODEFORMAT—</a:t>
            </a:r>
            <a:r>
              <a:rPr lang="fr-FR" sz="1200" dirty="0" err="1" smtClean="0">
                <a:latin typeface="Franklin Gothic Medium Cond" pitchFamily="34" charset="0"/>
              </a:rPr>
              <a:t>Used</a:t>
            </a:r>
            <a:r>
              <a:rPr lang="fr-FR" sz="1200" dirty="0" smtClean="0">
                <a:latin typeface="Franklin Gothic Medium Cond" pitchFamily="34" charset="0"/>
              </a:rPr>
              <a:t> </a:t>
            </a:r>
            <a:r>
              <a:rPr lang="fr-FR" sz="1200" dirty="0">
                <a:latin typeface="Franklin Gothic Medium Cond" pitchFamily="34" charset="0"/>
              </a:rPr>
              <a:t>in the </a:t>
            </a:r>
            <a:r>
              <a:rPr lang="fr-FR" sz="1200" dirty="0" err="1">
                <a:latin typeface="Franklin Gothic Medium Cond" pitchFamily="34" charset="0"/>
              </a:rPr>
              <a:t>field</a:t>
            </a:r>
            <a:r>
              <a:rPr lang="fr-FR" sz="1200" dirty="0">
                <a:latin typeface="Franklin Gothic Medium Cond" pitchFamily="34" charset="0"/>
              </a:rPr>
              <a:t> SPSC Code. </a:t>
            </a:r>
            <a:r>
              <a:rPr lang="fr-FR" sz="1200" dirty="0" err="1">
                <a:latin typeface="Franklin Gothic Medium Cond" pitchFamily="34" charset="0"/>
              </a:rPr>
              <a:t>Specifies</a:t>
            </a:r>
            <a:r>
              <a:rPr lang="fr-FR" sz="1200" dirty="0">
                <a:latin typeface="Franklin Gothic Medium Cond" pitchFamily="34" charset="0"/>
              </a:rPr>
              <a:t> the </a:t>
            </a:r>
            <a:r>
              <a:rPr lang="fr-FR" sz="1200" dirty="0" err="1" smtClean="0">
                <a:latin typeface="Franklin Gothic Medium Cond" pitchFamily="34" charset="0"/>
              </a:rPr>
              <a:t>commodity</a:t>
            </a:r>
            <a:r>
              <a:rPr lang="fr-FR" sz="1200" dirty="0" smtClean="0">
                <a:latin typeface="Franklin Gothic Medium Cond" pitchFamily="34" charset="0"/>
              </a:rPr>
              <a:t> </a:t>
            </a:r>
            <a:r>
              <a:rPr lang="fr-FR" sz="1200" dirty="0" err="1" smtClean="0">
                <a:latin typeface="Franklin Gothic Medium Cond" pitchFamily="34" charset="0"/>
              </a:rPr>
              <a:t>coding</a:t>
            </a:r>
            <a:r>
              <a:rPr lang="fr-FR" sz="1200" dirty="0" smtClean="0">
                <a:latin typeface="Franklin Gothic Medium Cond" pitchFamily="34" charset="0"/>
              </a:rPr>
              <a:t> </a:t>
            </a:r>
            <a:r>
              <a:rPr lang="fr-FR" sz="1200" dirty="0">
                <a:latin typeface="Franklin Gothic Medium Cond" pitchFamily="34" charset="0"/>
              </a:rPr>
              <a:t>(UNSPSC: </a:t>
            </a:r>
            <a:r>
              <a:rPr lang="en-US" sz="1200" dirty="0">
                <a:latin typeface="Franklin Gothic Medium Cond" pitchFamily="34" charset="0"/>
              </a:rPr>
              <a:t>United Nations Standard Products and Services Code</a:t>
            </a:r>
            <a:r>
              <a:rPr lang="fr-FR" sz="1200" dirty="0" smtClean="0">
                <a:latin typeface="Franklin Gothic Medium Cond" pitchFamily="34" charset="0"/>
              </a:rPr>
              <a:t>)</a:t>
            </a:r>
            <a:endParaRPr lang="fr-FR" sz="1200" dirty="0">
              <a:latin typeface="Franklin Gothic Medium Cond" pitchFamily="34" charset="0"/>
            </a:endParaRPr>
          </a:p>
          <a:p>
            <a:pPr marL="115888" indent="-115888">
              <a:lnSpc>
                <a:spcPts val="1300"/>
              </a:lnSpc>
              <a:spcAft>
                <a:spcPts val="400"/>
              </a:spcAft>
              <a:buFont typeface="Wingdings" pitchFamily="2" charset="2"/>
              <a:buChar char="§"/>
              <a:defRPr/>
            </a:pPr>
            <a:r>
              <a:rPr lang="en-US" sz="1200" dirty="0" smtClean="0">
                <a:solidFill>
                  <a:srgbClr val="FF0000"/>
                </a:solidFill>
                <a:latin typeface="Franklin Gothic Demi Cond" pitchFamily="34" charset="0"/>
              </a:rPr>
              <a:t>CURRENCY</a:t>
            </a:r>
            <a:r>
              <a:rPr lang="en-US" sz="1200" dirty="0">
                <a:latin typeface="Franklin Gothic Demi Cond" pitchFamily="34" charset="0"/>
              </a:rPr>
              <a:t>—</a:t>
            </a:r>
            <a:r>
              <a:rPr lang="en-US" sz="1200" dirty="0" smtClean="0">
                <a:latin typeface="Franklin Gothic Medium Cond" panose="020B0606030402020204" pitchFamily="34" charset="0"/>
              </a:rPr>
              <a:t>Specifies </a:t>
            </a:r>
            <a:r>
              <a:rPr lang="en-US" sz="1200" dirty="0">
                <a:latin typeface="Franklin Gothic Medium Cond" pitchFamily="34" charset="0"/>
              </a:rPr>
              <a:t>the currency used for the prices. </a:t>
            </a:r>
          </a:p>
          <a:p>
            <a:pPr marL="115888" indent="-115888">
              <a:lnSpc>
                <a:spcPts val="1300"/>
              </a:lnSpc>
              <a:spcAft>
                <a:spcPts val="400"/>
              </a:spcAft>
              <a:buFont typeface="Wingdings" pitchFamily="2" charset="2"/>
              <a:buChar char="§"/>
              <a:defRPr/>
            </a:pPr>
            <a:r>
              <a:rPr lang="en-US" sz="1200" dirty="0" smtClean="0">
                <a:latin typeface="Franklin Gothic Demi Cond" pitchFamily="34" charset="0"/>
              </a:rPr>
              <a:t>SUPPLIERID_DOMAIN—</a:t>
            </a:r>
            <a:r>
              <a:rPr lang="fr-FR" sz="1200" dirty="0" err="1" smtClean="0">
                <a:latin typeface="Franklin Gothic Medium Cond" pitchFamily="34" charset="0"/>
              </a:rPr>
              <a:t>Specifies</a:t>
            </a:r>
            <a:r>
              <a:rPr lang="fr-FR" sz="1200" dirty="0" smtClean="0">
                <a:latin typeface="Franklin Gothic Medium Cond" pitchFamily="34" charset="0"/>
              </a:rPr>
              <a:t> </a:t>
            </a:r>
            <a:r>
              <a:rPr lang="fr-FR" sz="1200" dirty="0">
                <a:latin typeface="Franklin Gothic Medium Cond" pitchFamily="34" charset="0"/>
              </a:rPr>
              <a:t>the </a:t>
            </a:r>
            <a:r>
              <a:rPr lang="fr-FR" sz="1200" dirty="0" smtClean="0">
                <a:latin typeface="Franklin Gothic Medium Cond" pitchFamily="34" charset="0"/>
              </a:rPr>
              <a:t>Domain </a:t>
            </a:r>
            <a:r>
              <a:rPr lang="fr-FR" sz="1200" dirty="0" err="1" smtClean="0">
                <a:latin typeface="Franklin Gothic Medium Cond" pitchFamily="34" charset="0"/>
              </a:rPr>
              <a:t>used</a:t>
            </a:r>
            <a:r>
              <a:rPr lang="fr-FR" sz="1200" dirty="0" smtClean="0">
                <a:latin typeface="Franklin Gothic Medium Cond" pitchFamily="34" charset="0"/>
              </a:rPr>
              <a:t> </a:t>
            </a:r>
            <a:r>
              <a:rPr lang="fr-FR" sz="1200" dirty="0" err="1" smtClean="0">
                <a:latin typeface="Franklin Gothic Medium Cond" pitchFamily="34" charset="0"/>
              </a:rPr>
              <a:t>is</a:t>
            </a:r>
            <a:r>
              <a:rPr lang="fr-FR" sz="1200" dirty="0" smtClean="0">
                <a:latin typeface="Franklin Gothic Medium Cond" pitchFamily="34" charset="0"/>
              </a:rPr>
              <a:t> the </a:t>
            </a:r>
            <a:r>
              <a:rPr lang="fr-FR" sz="1200" dirty="0" err="1" smtClean="0">
                <a:latin typeface="Franklin Gothic Medium Cond" pitchFamily="34" charset="0"/>
              </a:rPr>
              <a:t>Supplier’s</a:t>
            </a:r>
            <a:r>
              <a:rPr lang="fr-FR" sz="1200" dirty="0" smtClean="0">
                <a:latin typeface="Franklin Gothic Medium Cond" pitchFamily="34" charset="0"/>
              </a:rPr>
              <a:t> </a:t>
            </a:r>
            <a:r>
              <a:rPr lang="fr-FR" sz="1200" dirty="0" err="1" smtClean="0">
                <a:latin typeface="Franklin Gothic Medium Cond" pitchFamily="34" charset="0"/>
              </a:rPr>
              <a:t>Ariba</a:t>
            </a:r>
            <a:r>
              <a:rPr lang="fr-FR" sz="1200" dirty="0" smtClean="0">
                <a:latin typeface="Franklin Gothic Medium Cond" pitchFamily="34" charset="0"/>
              </a:rPr>
              <a:t> Network ID </a:t>
            </a:r>
            <a:r>
              <a:rPr lang="fr-FR" sz="1200" dirty="0" err="1" smtClean="0">
                <a:latin typeface="Franklin Gothic Medium Cond" pitchFamily="34" charset="0"/>
              </a:rPr>
              <a:t>Number</a:t>
            </a:r>
            <a:endParaRPr lang="fr-FR" sz="1200" dirty="0" smtClean="0">
              <a:latin typeface="Franklin Gothic Medium Cond" pitchFamily="34" charset="0"/>
            </a:endParaRPr>
          </a:p>
          <a:p>
            <a:pPr marL="115888" indent="-115888">
              <a:lnSpc>
                <a:spcPts val="1300"/>
              </a:lnSpc>
              <a:spcAft>
                <a:spcPts val="400"/>
              </a:spcAft>
              <a:buFont typeface="Wingdings" pitchFamily="2" charset="2"/>
              <a:buChar char="§"/>
              <a:defRPr/>
            </a:pPr>
            <a:r>
              <a:rPr lang="en-US" sz="1200" dirty="0" smtClean="0">
                <a:solidFill>
                  <a:srgbClr val="FF0000"/>
                </a:solidFill>
                <a:latin typeface="Franklin Gothic Demi Cond" pitchFamily="34" charset="0"/>
              </a:rPr>
              <a:t>ITEMCOUNT</a:t>
            </a:r>
            <a:r>
              <a:rPr lang="en-US" sz="1200" dirty="0" smtClean="0">
                <a:latin typeface="Franklin Gothic Demi Cond" pitchFamily="34" charset="0"/>
              </a:rPr>
              <a:t>—</a:t>
            </a:r>
            <a:r>
              <a:rPr lang="fr-FR" sz="1200" dirty="0" err="1" smtClean="0">
                <a:latin typeface="Franklin Gothic Medium Cond" pitchFamily="34" charset="0"/>
              </a:rPr>
              <a:t>Specifies</a:t>
            </a:r>
            <a:r>
              <a:rPr lang="fr-FR" sz="1200" dirty="0" smtClean="0">
                <a:latin typeface="Franklin Gothic Medium Cond" pitchFamily="34" charset="0"/>
              </a:rPr>
              <a:t> </a:t>
            </a:r>
            <a:r>
              <a:rPr lang="fr-FR" sz="1200" dirty="0">
                <a:latin typeface="Franklin Gothic Medium Cond" pitchFamily="34" charset="0"/>
              </a:rPr>
              <a:t>the </a:t>
            </a:r>
            <a:r>
              <a:rPr lang="fr-FR" sz="1200" dirty="0" err="1">
                <a:latin typeface="Franklin Gothic Medium Cond" pitchFamily="34" charset="0"/>
              </a:rPr>
              <a:t>number</a:t>
            </a:r>
            <a:r>
              <a:rPr lang="fr-FR" sz="1200" dirty="0">
                <a:latin typeface="Franklin Gothic Medium Cond" pitchFamily="34" charset="0"/>
              </a:rPr>
              <a:t> of items of the </a:t>
            </a:r>
            <a:r>
              <a:rPr lang="fr-FR" sz="1200" dirty="0" err="1">
                <a:latin typeface="Franklin Gothic Medium Cond" pitchFamily="34" charset="0"/>
              </a:rPr>
              <a:t>catalog</a:t>
            </a:r>
            <a:r>
              <a:rPr lang="fr-FR" sz="1200" dirty="0">
                <a:latin typeface="Franklin Gothic Medium Cond" pitchFamily="34" charset="0"/>
              </a:rPr>
              <a:t>. </a:t>
            </a:r>
            <a:r>
              <a:rPr lang="fr-FR" sz="1200" dirty="0" smtClean="0">
                <a:latin typeface="Franklin Gothic Medium Cond" pitchFamily="34" charset="0"/>
              </a:rPr>
              <a:t>Enter the total of all items</a:t>
            </a:r>
            <a:endParaRPr lang="fr-FR" sz="1200" dirty="0">
              <a:latin typeface="Franklin Gothic Medium Cond" pitchFamily="34" charset="0"/>
            </a:endParaRPr>
          </a:p>
          <a:p>
            <a:pPr marL="115888" indent="-115888">
              <a:lnSpc>
                <a:spcPts val="1300"/>
              </a:lnSpc>
              <a:spcAft>
                <a:spcPts val="400"/>
              </a:spcAft>
              <a:buFont typeface="Wingdings" pitchFamily="2" charset="2"/>
              <a:buChar char="§"/>
              <a:defRPr/>
            </a:pPr>
            <a:r>
              <a:rPr lang="en-US" sz="1200" dirty="0" smtClean="0">
                <a:solidFill>
                  <a:srgbClr val="FF0000"/>
                </a:solidFill>
                <a:latin typeface="Franklin Gothic Demi Cond" pitchFamily="34" charset="0"/>
              </a:rPr>
              <a:t>TIMESTAMP</a:t>
            </a:r>
            <a:r>
              <a:rPr lang="en-US" sz="1200" dirty="0" smtClean="0">
                <a:latin typeface="Franklin Gothic Demi Cond" pitchFamily="34" charset="0"/>
              </a:rPr>
              <a:t>—</a:t>
            </a:r>
            <a:r>
              <a:rPr lang="fr-FR" sz="1200" dirty="0" smtClean="0">
                <a:latin typeface="Franklin Gothic Medium Cond" pitchFamily="34" charset="0"/>
              </a:rPr>
              <a:t>Enter the date </a:t>
            </a:r>
            <a:r>
              <a:rPr lang="fr-FR" sz="1200" dirty="0" err="1" smtClean="0">
                <a:latin typeface="Franklin Gothic Medium Cond" pitchFamily="34" charset="0"/>
              </a:rPr>
              <a:t>you</a:t>
            </a:r>
            <a:r>
              <a:rPr lang="fr-FR" sz="1200" dirty="0" smtClean="0">
                <a:latin typeface="Franklin Gothic Medium Cond" pitchFamily="34" charset="0"/>
              </a:rPr>
              <a:t> </a:t>
            </a:r>
            <a:r>
              <a:rPr lang="fr-FR" sz="1200" dirty="0" err="1" smtClean="0">
                <a:latin typeface="Franklin Gothic Medium Cond" pitchFamily="34" charset="0"/>
              </a:rPr>
              <a:t>created</a:t>
            </a:r>
            <a:r>
              <a:rPr lang="fr-FR" sz="1200" dirty="0" smtClean="0">
                <a:latin typeface="Franklin Gothic Medium Cond" pitchFamily="34" charset="0"/>
              </a:rPr>
              <a:t> </a:t>
            </a:r>
            <a:r>
              <a:rPr lang="fr-FR" sz="1200" dirty="0" err="1">
                <a:latin typeface="Franklin Gothic Medium Cond" pitchFamily="34" charset="0"/>
              </a:rPr>
              <a:t>your</a:t>
            </a:r>
            <a:r>
              <a:rPr lang="fr-FR" sz="1200" dirty="0">
                <a:latin typeface="Franklin Gothic Medium Cond" pitchFamily="34" charset="0"/>
              </a:rPr>
              <a:t> </a:t>
            </a:r>
            <a:r>
              <a:rPr lang="fr-FR" sz="1200" dirty="0" err="1">
                <a:latin typeface="Franklin Gothic Medium Cond" pitchFamily="34" charset="0"/>
              </a:rPr>
              <a:t>catalog</a:t>
            </a:r>
            <a:r>
              <a:rPr lang="fr-FR" sz="1200" dirty="0">
                <a:latin typeface="Franklin Gothic Medium Cond" pitchFamily="34" charset="0"/>
              </a:rPr>
              <a:t>. For </a:t>
            </a:r>
            <a:r>
              <a:rPr lang="fr-FR" sz="1200" dirty="0" err="1">
                <a:latin typeface="Franklin Gothic Medium Cond" pitchFamily="34" charset="0"/>
              </a:rPr>
              <a:t>example</a:t>
            </a:r>
            <a:r>
              <a:rPr lang="fr-FR" sz="1200" dirty="0">
                <a:latin typeface="Franklin Gothic Medium Cond" pitchFamily="34" charset="0"/>
              </a:rPr>
              <a:t> </a:t>
            </a:r>
            <a:r>
              <a:rPr lang="fr-FR" sz="1200" dirty="0" smtClean="0">
                <a:latin typeface="Franklin Gothic Medium Cond" pitchFamily="34" charset="0"/>
              </a:rPr>
              <a:t>MM/DD/YYYY</a:t>
            </a:r>
            <a:endParaRPr lang="fr-FR" sz="1200" dirty="0">
              <a:latin typeface="Franklin Gothic Medium Cond" pitchFamily="34" charset="0"/>
            </a:endParaRPr>
          </a:p>
          <a:p>
            <a:pPr marL="115888" indent="-115888">
              <a:lnSpc>
                <a:spcPts val="1300"/>
              </a:lnSpc>
              <a:spcAft>
                <a:spcPts val="400"/>
              </a:spcAft>
              <a:buFont typeface="Wingdings" pitchFamily="2" charset="2"/>
              <a:buChar char="§"/>
              <a:defRPr/>
            </a:pPr>
            <a:r>
              <a:rPr lang="en-US" sz="1200" dirty="0" smtClean="0">
                <a:latin typeface="Franklin Gothic Demi Cond" pitchFamily="34" charset="0"/>
              </a:rPr>
              <a:t>UNUOM—</a:t>
            </a:r>
            <a:r>
              <a:rPr lang="fr-FR" sz="1200" dirty="0" smtClean="0">
                <a:latin typeface="Franklin Gothic Medium Cond" pitchFamily="34" charset="0"/>
              </a:rPr>
              <a:t>If  set to “TRUE”, </a:t>
            </a:r>
            <a:r>
              <a:rPr lang="fr-FR" sz="1200" dirty="0">
                <a:latin typeface="Franklin Gothic Medium Cond" pitchFamily="34" charset="0"/>
              </a:rPr>
              <a:t>the </a:t>
            </a:r>
            <a:r>
              <a:rPr lang="fr-FR" sz="1200" dirty="0" smtClean="0">
                <a:latin typeface="Franklin Gothic Medium Cond" pitchFamily="34" charset="0"/>
              </a:rPr>
              <a:t>Unit </a:t>
            </a:r>
            <a:r>
              <a:rPr lang="fr-FR" sz="1200" dirty="0">
                <a:latin typeface="Franklin Gothic Medium Cond" pitchFamily="34" charset="0"/>
              </a:rPr>
              <a:t>O</a:t>
            </a:r>
            <a:r>
              <a:rPr lang="fr-FR" sz="1200" dirty="0" smtClean="0">
                <a:latin typeface="Franklin Gothic Medium Cond" pitchFamily="34" charset="0"/>
              </a:rPr>
              <a:t>f </a:t>
            </a:r>
            <a:r>
              <a:rPr lang="fr-FR" sz="1200" dirty="0" err="1">
                <a:latin typeface="Franklin Gothic Medium Cond" pitchFamily="34" charset="0"/>
              </a:rPr>
              <a:t>M</a:t>
            </a:r>
            <a:r>
              <a:rPr lang="fr-FR" sz="1200" dirty="0" err="1" smtClean="0">
                <a:latin typeface="Franklin Gothic Medium Cond" pitchFamily="34" charset="0"/>
              </a:rPr>
              <a:t>easure</a:t>
            </a:r>
            <a:r>
              <a:rPr lang="fr-FR" sz="1200" dirty="0" smtClean="0">
                <a:latin typeface="Franklin Gothic Medium Cond" pitchFamily="34" charset="0"/>
              </a:rPr>
              <a:t> </a:t>
            </a:r>
            <a:r>
              <a:rPr lang="fr-FR" sz="1200" dirty="0" err="1" smtClean="0">
                <a:latin typeface="Franklin Gothic Medium Cond" pitchFamily="34" charset="0"/>
              </a:rPr>
              <a:t>will</a:t>
            </a:r>
            <a:r>
              <a:rPr lang="fr-FR" sz="1200" dirty="0" smtClean="0">
                <a:latin typeface="Franklin Gothic Medium Cond" pitchFamily="34" charset="0"/>
              </a:rPr>
              <a:t> </a:t>
            </a:r>
            <a:r>
              <a:rPr lang="fr-FR" sz="1200" dirty="0" err="1">
                <a:latin typeface="Franklin Gothic Medium Cond" pitchFamily="34" charset="0"/>
              </a:rPr>
              <a:t>be</a:t>
            </a:r>
            <a:r>
              <a:rPr lang="fr-FR" sz="1200" dirty="0">
                <a:latin typeface="Franklin Gothic Medium Cond" pitchFamily="34" charset="0"/>
              </a:rPr>
              <a:t> </a:t>
            </a:r>
            <a:r>
              <a:rPr lang="fr-FR" sz="1200" dirty="0" smtClean="0">
                <a:latin typeface="Franklin Gothic Medium Cond" pitchFamily="34" charset="0"/>
              </a:rPr>
              <a:t>set to UNUOM </a:t>
            </a:r>
            <a:r>
              <a:rPr lang="fr-FR" sz="1200" dirty="0">
                <a:latin typeface="Franklin Gothic Medium Cond" pitchFamily="34" charset="0"/>
              </a:rPr>
              <a:t>(United Nations Unit of </a:t>
            </a:r>
            <a:r>
              <a:rPr lang="fr-FR" sz="1200" dirty="0" err="1">
                <a:latin typeface="Franklin Gothic Medium Cond" pitchFamily="34" charset="0"/>
              </a:rPr>
              <a:t>Measure</a:t>
            </a:r>
            <a:r>
              <a:rPr lang="fr-FR" sz="1200" dirty="0" smtClean="0">
                <a:latin typeface="Franklin Gothic Medium Cond" pitchFamily="34" charset="0"/>
              </a:rPr>
              <a:t>); </a:t>
            </a:r>
            <a:r>
              <a:rPr lang="fr-FR" sz="1200" dirty="0">
                <a:latin typeface="Franklin Gothic Medium Cond" pitchFamily="34" charset="0"/>
              </a:rPr>
              <a:t>if </a:t>
            </a:r>
            <a:r>
              <a:rPr lang="fr-FR" sz="1200" dirty="0" smtClean="0">
                <a:latin typeface="Franklin Gothic Medium Cond" pitchFamily="34" charset="0"/>
              </a:rPr>
              <a:t> set to “FALSE” , ANSI </a:t>
            </a:r>
            <a:r>
              <a:rPr lang="fr-FR" sz="1200" dirty="0" err="1" smtClean="0">
                <a:latin typeface="Franklin Gothic Medium Cond" pitchFamily="34" charset="0"/>
              </a:rPr>
              <a:t>will</a:t>
            </a:r>
            <a:r>
              <a:rPr lang="fr-FR" sz="1200" dirty="0" smtClean="0">
                <a:latin typeface="Franklin Gothic Medium Cond" pitchFamily="34" charset="0"/>
              </a:rPr>
              <a:t> </a:t>
            </a:r>
            <a:r>
              <a:rPr lang="fr-FR" sz="1200" dirty="0" err="1">
                <a:latin typeface="Franklin Gothic Medium Cond" pitchFamily="34" charset="0"/>
              </a:rPr>
              <a:t>be</a:t>
            </a:r>
            <a:r>
              <a:rPr lang="fr-FR" sz="1200" dirty="0">
                <a:latin typeface="Franklin Gothic Medium Cond" pitchFamily="34" charset="0"/>
              </a:rPr>
              <a:t> </a:t>
            </a:r>
            <a:r>
              <a:rPr lang="fr-FR" sz="1200" dirty="0" err="1">
                <a:latin typeface="Franklin Gothic Medium Cond" pitchFamily="34" charset="0"/>
              </a:rPr>
              <a:t>used</a:t>
            </a:r>
            <a:r>
              <a:rPr lang="fr-FR" sz="1200" dirty="0">
                <a:latin typeface="Franklin Gothic Medium Cond" pitchFamily="34" charset="0"/>
              </a:rPr>
              <a:t> (Ariba </a:t>
            </a:r>
            <a:r>
              <a:rPr lang="fr-FR" sz="1200" dirty="0" err="1">
                <a:latin typeface="Franklin Gothic Medium Cond" pitchFamily="34" charset="0"/>
              </a:rPr>
              <a:t>recommends</a:t>
            </a:r>
            <a:r>
              <a:rPr lang="fr-FR" sz="1200" dirty="0">
                <a:latin typeface="Franklin Gothic Medium Cond" pitchFamily="34" charset="0"/>
              </a:rPr>
              <a:t> </a:t>
            </a:r>
            <a:r>
              <a:rPr lang="fr-FR" sz="1200" dirty="0" smtClean="0">
                <a:latin typeface="Franklin Gothic Medium Cond" pitchFamily="34" charset="0"/>
              </a:rPr>
              <a:t>UNUOM).</a:t>
            </a:r>
            <a:r>
              <a:rPr lang="en-US" sz="1200" dirty="0" smtClean="0">
                <a:latin typeface="Franklin Gothic Medium Cond" pitchFamily="34" charset="0"/>
              </a:rPr>
              <a:t> </a:t>
            </a:r>
            <a:r>
              <a:rPr lang="en-US" sz="1200" dirty="0">
                <a:latin typeface="Franklin Gothic Medium Cond" pitchFamily="34" charset="0"/>
              </a:rPr>
              <a:t>The value </a:t>
            </a:r>
            <a:r>
              <a:rPr lang="en-US" sz="1200" dirty="0" smtClean="0">
                <a:latin typeface="Franklin Gothic Medium Cond" pitchFamily="34" charset="0"/>
              </a:rPr>
              <a:t>TRUE </a:t>
            </a:r>
            <a:r>
              <a:rPr lang="en-US" sz="1200" dirty="0">
                <a:latin typeface="Franklin Gothic Medium Cond" pitchFamily="34" charset="0"/>
              </a:rPr>
              <a:t>is here by default and should not be updated</a:t>
            </a:r>
            <a:r>
              <a:rPr lang="en-US" sz="1200" dirty="0" smtClean="0">
                <a:latin typeface="Franklin Gothic Medium Cond" pitchFamily="34" charset="0"/>
              </a:rPr>
              <a:t>.</a:t>
            </a:r>
          </a:p>
          <a:p>
            <a:pPr marL="115888" indent="-115888">
              <a:lnSpc>
                <a:spcPts val="1300"/>
              </a:lnSpc>
              <a:spcAft>
                <a:spcPts val="400"/>
              </a:spcAft>
              <a:buFont typeface="Wingdings" pitchFamily="2" charset="2"/>
              <a:buChar char="§"/>
              <a:defRPr/>
            </a:pPr>
            <a:endParaRPr lang="fr-FR" sz="1200" dirty="0">
              <a:latin typeface="Franklin Gothic Medium Cond" pitchFamily="34" charset="0"/>
            </a:endParaRPr>
          </a:p>
          <a:p>
            <a:pPr marL="115888" lvl="1" indent="-115888">
              <a:lnSpc>
                <a:spcPts val="1300"/>
              </a:lnSpc>
              <a:spcAft>
                <a:spcPts val="400"/>
              </a:spcAft>
              <a:buFont typeface="Wingdings" pitchFamily="2" charset="2"/>
              <a:buChar char="§"/>
              <a:defRPr/>
            </a:pPr>
            <a:r>
              <a:rPr lang="en-US" sz="1200" dirty="0" smtClean="0">
                <a:latin typeface="Franklin Gothic Demi Cond" pitchFamily="34" charset="0"/>
              </a:rPr>
              <a:t>COMMENTS—</a:t>
            </a:r>
            <a:r>
              <a:rPr lang="fr-FR" sz="1200" dirty="0" smtClean="0">
                <a:latin typeface="Franklin Gothic Medium Cond" pitchFamily="34" charset="0"/>
              </a:rPr>
              <a:t>This </a:t>
            </a:r>
            <a:r>
              <a:rPr lang="fr-FR" sz="1200" dirty="0" err="1">
                <a:latin typeface="Franklin Gothic Medium Cond" pitchFamily="34" charset="0"/>
              </a:rPr>
              <a:t>field</a:t>
            </a:r>
            <a:r>
              <a:rPr lang="fr-FR" sz="1200" dirty="0">
                <a:latin typeface="Franklin Gothic Medium Cond" pitchFamily="34" charset="0"/>
              </a:rPr>
              <a:t> </a:t>
            </a:r>
            <a:r>
              <a:rPr lang="fr-FR" sz="1200" dirty="0" err="1">
                <a:latin typeface="Franklin Gothic Medium Cond" pitchFamily="34" charset="0"/>
              </a:rPr>
              <a:t>is</a:t>
            </a:r>
            <a:r>
              <a:rPr lang="fr-FR" sz="1200" dirty="0">
                <a:latin typeface="Franklin Gothic Medium Cond" pitchFamily="34" charset="0"/>
              </a:rPr>
              <a:t> </a:t>
            </a:r>
            <a:r>
              <a:rPr lang="fr-FR" sz="1200" dirty="0" err="1">
                <a:latin typeface="Franklin Gothic Medium Cond" pitchFamily="34" charset="0"/>
              </a:rPr>
              <a:t>optional</a:t>
            </a:r>
            <a:r>
              <a:rPr lang="fr-FR" sz="1200" dirty="0">
                <a:latin typeface="Franklin Gothic Medium Cond" pitchFamily="34" charset="0"/>
              </a:rPr>
              <a:t>, </a:t>
            </a:r>
            <a:r>
              <a:rPr lang="fr-FR" sz="1200" dirty="0" smtClean="0">
                <a:latin typeface="Franklin Gothic Medium Cond" pitchFamily="34" charset="0"/>
              </a:rPr>
              <a:t>but </a:t>
            </a:r>
            <a:r>
              <a:rPr lang="fr-FR" sz="1200" dirty="0" err="1" smtClean="0">
                <a:latin typeface="Franklin Gothic Medium Cond" pitchFamily="34" charset="0"/>
              </a:rPr>
              <a:t>can</a:t>
            </a:r>
            <a:r>
              <a:rPr lang="fr-FR" sz="1200" dirty="0" smtClean="0">
                <a:latin typeface="Franklin Gothic Medium Cond" pitchFamily="34" charset="0"/>
              </a:rPr>
              <a:t> </a:t>
            </a:r>
            <a:r>
              <a:rPr lang="fr-FR" sz="1200" dirty="0" err="1" smtClean="0">
                <a:latin typeface="Franklin Gothic Medium Cond" pitchFamily="34" charset="0"/>
              </a:rPr>
              <a:t>be</a:t>
            </a:r>
            <a:r>
              <a:rPr lang="fr-FR" sz="1200" dirty="0" smtClean="0">
                <a:latin typeface="Franklin Gothic Medium Cond" pitchFamily="34" charset="0"/>
              </a:rPr>
              <a:t> </a:t>
            </a:r>
            <a:r>
              <a:rPr lang="fr-FR" sz="1200" dirty="0" err="1" smtClean="0">
                <a:latin typeface="Franklin Gothic Medium Cond" pitchFamily="34" charset="0"/>
              </a:rPr>
              <a:t>used</a:t>
            </a:r>
            <a:r>
              <a:rPr lang="fr-FR" sz="1200" dirty="0" smtClean="0">
                <a:latin typeface="Franklin Gothic Medium Cond" pitchFamily="34" charset="0"/>
              </a:rPr>
              <a:t> for </a:t>
            </a:r>
            <a:r>
              <a:rPr lang="fr-FR" sz="1200" dirty="0" err="1" smtClean="0">
                <a:latin typeface="Franklin Gothic Medium Cond" pitchFamily="34" charset="0"/>
              </a:rPr>
              <a:t>comments</a:t>
            </a:r>
            <a:r>
              <a:rPr lang="fr-FR" sz="1200" dirty="0" smtClean="0">
                <a:latin typeface="Franklin Gothic Medium Cond" pitchFamily="34" charset="0"/>
              </a:rPr>
              <a:t> </a:t>
            </a:r>
            <a:r>
              <a:rPr lang="fr-FR" sz="1200" dirty="0" err="1">
                <a:latin typeface="Franklin Gothic Medium Cond" pitchFamily="34" charset="0"/>
              </a:rPr>
              <a:t>related</a:t>
            </a:r>
            <a:r>
              <a:rPr lang="fr-FR" sz="1200" dirty="0">
                <a:latin typeface="Franklin Gothic Medium Cond" pitchFamily="34" charset="0"/>
              </a:rPr>
              <a:t> to </a:t>
            </a:r>
            <a:r>
              <a:rPr lang="fr-FR" sz="1200" dirty="0" err="1">
                <a:latin typeface="Franklin Gothic Medium Cond" pitchFamily="34" charset="0"/>
              </a:rPr>
              <a:t>your</a:t>
            </a:r>
            <a:r>
              <a:rPr lang="fr-FR" sz="1200" dirty="0">
                <a:latin typeface="Franklin Gothic Medium Cond" pitchFamily="34" charset="0"/>
              </a:rPr>
              <a:t> </a:t>
            </a:r>
            <a:r>
              <a:rPr lang="fr-FR" sz="1200" dirty="0" err="1" smtClean="0">
                <a:latin typeface="Franklin Gothic Medium Cond" pitchFamily="34" charset="0"/>
              </a:rPr>
              <a:t>catalog</a:t>
            </a:r>
            <a:endParaRPr lang="fr-FR" sz="1200" dirty="0" smtClean="0">
              <a:latin typeface="Franklin Gothic Medium Cond" pitchFamily="34" charset="0"/>
            </a:endParaRPr>
          </a:p>
          <a:p>
            <a:pPr lvl="1">
              <a:lnSpc>
                <a:spcPts val="1300"/>
              </a:lnSpc>
              <a:spcAft>
                <a:spcPts val="400"/>
              </a:spcAft>
              <a:defRPr/>
            </a:pPr>
            <a:endParaRPr lang="fr-FR" sz="1200" dirty="0">
              <a:latin typeface="Franklin Gothic Medium Cond" pitchFamily="34" charset="0"/>
            </a:endParaRPr>
          </a:p>
          <a:p>
            <a:pPr>
              <a:lnSpc>
                <a:spcPts val="1300"/>
              </a:lnSpc>
              <a:spcAft>
                <a:spcPts val="400"/>
              </a:spcAft>
              <a:defRPr/>
            </a:pPr>
            <a:r>
              <a:rPr lang="fr-FR" sz="1200" i="1" dirty="0" smtClean="0">
                <a:latin typeface="Franklin Gothic Medium Cond" pitchFamily="34" charset="0"/>
              </a:rPr>
              <a:t>Note: </a:t>
            </a:r>
            <a:r>
              <a:rPr lang="fr-FR" sz="1200" dirty="0" smtClean="0">
                <a:latin typeface="Franklin Gothic Medium Cond" pitchFamily="34" charset="0"/>
              </a:rPr>
              <a:t>The </a:t>
            </a:r>
            <a:r>
              <a:rPr lang="fr-FR" sz="1200" dirty="0" err="1">
                <a:latin typeface="Franklin Gothic Medium Cond" pitchFamily="34" charset="0"/>
              </a:rPr>
              <a:t>only</a:t>
            </a:r>
            <a:r>
              <a:rPr lang="fr-FR" sz="1200" dirty="0">
                <a:latin typeface="Franklin Gothic Medium Cond" pitchFamily="34" charset="0"/>
              </a:rPr>
              <a:t> </a:t>
            </a:r>
            <a:r>
              <a:rPr lang="fr-FR" sz="1200" dirty="0" err="1">
                <a:latin typeface="Franklin Gothic Medium Cond" pitchFamily="34" charset="0"/>
              </a:rPr>
              <a:t>fields</a:t>
            </a:r>
            <a:r>
              <a:rPr lang="fr-FR" sz="1200" dirty="0">
                <a:latin typeface="Franklin Gothic Medium Cond" pitchFamily="34" charset="0"/>
              </a:rPr>
              <a:t> (in </a:t>
            </a:r>
            <a:r>
              <a:rPr lang="fr-FR" sz="1200" dirty="0" err="1">
                <a:latin typeface="Franklin Gothic Medium Cond" pitchFamily="34" charset="0"/>
              </a:rPr>
              <a:t>red</a:t>
            </a:r>
            <a:r>
              <a:rPr lang="fr-FR" sz="1200" dirty="0">
                <a:latin typeface="Franklin Gothic Medium Cond" pitchFamily="34" charset="0"/>
              </a:rPr>
              <a:t>) </a:t>
            </a:r>
            <a:r>
              <a:rPr lang="fr-FR" sz="1200" dirty="0" err="1">
                <a:latin typeface="Franklin Gothic Medium Cond" pitchFamily="34" charset="0"/>
              </a:rPr>
              <a:t>that</a:t>
            </a:r>
            <a:r>
              <a:rPr lang="fr-FR" sz="1200" dirty="0">
                <a:latin typeface="Franklin Gothic Medium Cond" pitchFamily="34" charset="0"/>
              </a:rPr>
              <a:t> </a:t>
            </a:r>
            <a:r>
              <a:rPr lang="fr-FR" sz="1200" dirty="0" err="1">
                <a:latin typeface="Franklin Gothic Medium Cond" pitchFamily="34" charset="0"/>
              </a:rPr>
              <a:t>you</a:t>
            </a:r>
            <a:r>
              <a:rPr lang="fr-FR" sz="1200" dirty="0">
                <a:latin typeface="Franklin Gothic Medium Cond" pitchFamily="34" charset="0"/>
              </a:rPr>
              <a:t> </a:t>
            </a:r>
            <a:r>
              <a:rPr lang="fr-FR" sz="1200" dirty="0" err="1">
                <a:latin typeface="Franklin Gothic Medium Cond" pitchFamily="34" charset="0"/>
              </a:rPr>
              <a:t>should</a:t>
            </a:r>
            <a:r>
              <a:rPr lang="fr-FR" sz="1200" dirty="0">
                <a:latin typeface="Franklin Gothic Medium Cond" pitchFamily="34" charset="0"/>
              </a:rPr>
              <a:t> </a:t>
            </a:r>
            <a:r>
              <a:rPr lang="fr-FR" sz="1200" dirty="0" err="1">
                <a:latin typeface="Franklin Gothic Medium Cond" pitchFamily="34" charset="0"/>
              </a:rPr>
              <a:t>modify</a:t>
            </a:r>
            <a:r>
              <a:rPr lang="fr-FR" sz="1200" dirty="0">
                <a:latin typeface="Franklin Gothic Medium Cond" pitchFamily="34" charset="0"/>
              </a:rPr>
              <a:t> in </a:t>
            </a:r>
            <a:r>
              <a:rPr lang="fr-FR" sz="1200" dirty="0" err="1">
                <a:latin typeface="Franklin Gothic Medium Cond" pitchFamily="34" charset="0"/>
              </a:rPr>
              <a:t>this</a:t>
            </a:r>
            <a:r>
              <a:rPr lang="fr-FR" sz="1200" dirty="0">
                <a:latin typeface="Franklin Gothic Medium Cond" pitchFamily="34" charset="0"/>
              </a:rPr>
              <a:t> part of the </a:t>
            </a:r>
            <a:r>
              <a:rPr lang="fr-FR" sz="1200" dirty="0" err="1">
                <a:latin typeface="Franklin Gothic Medium Cond" pitchFamily="34" charset="0"/>
              </a:rPr>
              <a:t>template</a:t>
            </a:r>
            <a:r>
              <a:rPr lang="fr-FR" sz="1200" dirty="0">
                <a:latin typeface="Franklin Gothic Medium Cond" pitchFamily="34" charset="0"/>
              </a:rPr>
              <a:t> are </a:t>
            </a:r>
            <a:r>
              <a:rPr lang="fr-FR" sz="1200" dirty="0" smtClean="0">
                <a:latin typeface="Franklin Gothic Medium Cond" pitchFamily="34" charset="0"/>
              </a:rPr>
              <a:t>the </a:t>
            </a:r>
            <a:r>
              <a:rPr lang="fr-FR" sz="1200" dirty="0" err="1">
                <a:latin typeface="Franklin Gothic Medium Cond" pitchFamily="34" charset="0"/>
              </a:rPr>
              <a:t>field</a:t>
            </a:r>
            <a:r>
              <a:rPr lang="fr-FR" sz="1200" dirty="0">
                <a:latin typeface="Franklin Gothic Medium Cond" pitchFamily="34" charset="0"/>
              </a:rPr>
              <a:t> </a:t>
            </a:r>
            <a:r>
              <a:rPr lang="fr-FR" sz="1200" dirty="0">
                <a:solidFill>
                  <a:srgbClr val="FF0000"/>
                </a:solidFill>
                <a:latin typeface="Franklin Gothic Medium Cond" pitchFamily="34" charset="0"/>
              </a:rPr>
              <a:t>CURRENCY </a:t>
            </a:r>
            <a:r>
              <a:rPr lang="fr-FR" sz="1200" dirty="0" smtClean="0">
                <a:latin typeface="Franklin Gothic Medium Cond" pitchFamily="34" charset="0"/>
              </a:rPr>
              <a:t>, </a:t>
            </a:r>
            <a:r>
              <a:rPr lang="fr-FR" sz="1200" dirty="0" smtClean="0">
                <a:solidFill>
                  <a:srgbClr val="FF0000"/>
                </a:solidFill>
                <a:latin typeface="Franklin Gothic Medium Cond" pitchFamily="34" charset="0"/>
              </a:rPr>
              <a:t>ITEMCOUNT</a:t>
            </a:r>
            <a:r>
              <a:rPr lang="fr-FR" sz="1200" dirty="0">
                <a:latin typeface="Franklin Gothic Medium Cond" pitchFamily="34" charset="0"/>
              </a:rPr>
              <a:t>, </a:t>
            </a:r>
            <a:r>
              <a:rPr lang="fr-FR" sz="1200" dirty="0" smtClean="0">
                <a:latin typeface="Franklin Gothic Medium Cond" pitchFamily="34" charset="0"/>
              </a:rPr>
              <a:t>and </a:t>
            </a:r>
            <a:r>
              <a:rPr lang="fr-FR" sz="1200" dirty="0">
                <a:latin typeface="Franklin Gothic Medium Cond" pitchFamily="34" charset="0"/>
              </a:rPr>
              <a:t>the </a:t>
            </a:r>
            <a:r>
              <a:rPr lang="fr-FR" sz="1200" dirty="0" err="1">
                <a:latin typeface="Franklin Gothic Medium Cond" pitchFamily="34" charset="0"/>
              </a:rPr>
              <a:t>field</a:t>
            </a:r>
            <a:r>
              <a:rPr lang="fr-FR" sz="1200" dirty="0">
                <a:latin typeface="Franklin Gothic Medium Cond" pitchFamily="34" charset="0"/>
              </a:rPr>
              <a:t> </a:t>
            </a:r>
            <a:r>
              <a:rPr lang="fr-FR" sz="1200" dirty="0" smtClean="0">
                <a:solidFill>
                  <a:srgbClr val="FF0000"/>
                </a:solidFill>
                <a:latin typeface="Franklin Gothic Medium Cond" pitchFamily="34" charset="0"/>
              </a:rPr>
              <a:t>TIMESTAMP</a:t>
            </a:r>
            <a:r>
              <a:rPr lang="fr-FR" sz="1200" dirty="0">
                <a:latin typeface="Franklin Gothic Medium Cond" pitchFamily="34" charset="0"/>
              </a:rPr>
              <a:t>. All the </a:t>
            </a:r>
            <a:r>
              <a:rPr lang="fr-FR" sz="1200" dirty="0" err="1">
                <a:latin typeface="Franklin Gothic Medium Cond" pitchFamily="34" charset="0"/>
              </a:rPr>
              <a:t>other</a:t>
            </a:r>
            <a:r>
              <a:rPr lang="fr-FR" sz="1200" dirty="0">
                <a:latin typeface="Franklin Gothic Medium Cond" pitchFamily="34" charset="0"/>
              </a:rPr>
              <a:t> </a:t>
            </a:r>
            <a:r>
              <a:rPr lang="fr-FR" sz="1200" dirty="0" err="1">
                <a:latin typeface="Franklin Gothic Medium Cond" pitchFamily="34" charset="0"/>
              </a:rPr>
              <a:t>fields</a:t>
            </a:r>
            <a:r>
              <a:rPr lang="fr-FR" sz="1200" dirty="0">
                <a:latin typeface="Franklin Gothic Medium Cond" pitchFamily="34" charset="0"/>
              </a:rPr>
              <a:t> are </a:t>
            </a:r>
            <a:r>
              <a:rPr lang="fr-FR" sz="1200" dirty="0" err="1">
                <a:latin typeface="Franklin Gothic Medium Cond" pitchFamily="34" charset="0"/>
              </a:rPr>
              <a:t>predefined</a:t>
            </a:r>
            <a:r>
              <a:rPr lang="fr-FR" sz="1200" dirty="0">
                <a:latin typeface="Franklin Gothic Medium Cond" pitchFamily="34" charset="0"/>
              </a:rPr>
              <a:t> and </a:t>
            </a:r>
            <a:r>
              <a:rPr lang="fr-FR" sz="1200" dirty="0" err="1">
                <a:latin typeface="Franklin Gothic Medium Cond" pitchFamily="34" charset="0"/>
              </a:rPr>
              <a:t>should</a:t>
            </a:r>
            <a:r>
              <a:rPr lang="fr-FR" sz="1200" dirty="0">
                <a:latin typeface="Franklin Gothic Medium Cond" pitchFamily="34" charset="0"/>
              </a:rPr>
              <a:t> not </a:t>
            </a:r>
            <a:r>
              <a:rPr lang="fr-FR" sz="1200" dirty="0" err="1">
                <a:latin typeface="Franklin Gothic Medium Cond" pitchFamily="34" charset="0"/>
              </a:rPr>
              <a:t>be</a:t>
            </a:r>
            <a:r>
              <a:rPr lang="fr-FR" sz="1200" dirty="0">
                <a:latin typeface="Franklin Gothic Medium Cond" pitchFamily="34" charset="0"/>
              </a:rPr>
              <a:t> </a:t>
            </a:r>
            <a:r>
              <a:rPr lang="fr-FR" sz="1200" dirty="0" err="1">
                <a:latin typeface="Franklin Gothic Medium Cond" pitchFamily="34" charset="0"/>
              </a:rPr>
              <a:t>modified</a:t>
            </a:r>
            <a:endParaRPr lang="en-US" sz="1200" dirty="0">
              <a:latin typeface="Franklin Gothic Medium Cond" pitchFamily="34" charset="0"/>
            </a:endParaRPr>
          </a:p>
        </p:txBody>
      </p:sp>
      <p:pic>
        <p:nvPicPr>
          <p:cNvPr id="14" name="Picture 2" descr="C:\Users\mardavis\AppData\Local\Temp\SNAGHTML4d5a7eb.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204" y="1804201"/>
            <a:ext cx="3204201" cy="1783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73018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3657600" y="1509964"/>
            <a:ext cx="5007544" cy="3795911"/>
          </a:xfrm>
          <a:prstGeom prst="rect">
            <a:avLst/>
          </a:prstGeom>
          <a:solidFill>
            <a:schemeClr val="bg1"/>
          </a:solidFill>
          <a:ln w="9525">
            <a:noFill/>
            <a:miter lim="800000"/>
            <a:headEnd/>
            <a:tailEnd type="none" w="lg" len="lg"/>
          </a:ln>
        </p:spPr>
        <p:txBody>
          <a:bodyPr wrap="square" lIns="0" tIns="0" rIns="0" bIns="0">
            <a:spAutoFit/>
          </a:bodyPr>
          <a:lstStyle/>
          <a:p>
            <a:pPr marL="115888" indent="-115888">
              <a:lnSpc>
                <a:spcPts val="1200"/>
              </a:lnSpc>
              <a:spcAft>
                <a:spcPts val="200"/>
              </a:spcAft>
              <a:buFont typeface="Wingdings" pitchFamily="2" charset="2"/>
              <a:buChar char="§"/>
              <a:defRPr/>
            </a:pPr>
            <a:r>
              <a:rPr lang="en-US" sz="1200" dirty="0">
                <a:solidFill>
                  <a:srgbClr val="FF0000"/>
                </a:solidFill>
                <a:latin typeface="Franklin Gothic Medium Cond" panose="020B0606030402020204" pitchFamily="34" charset="0"/>
              </a:rPr>
              <a:t>Supplier</a:t>
            </a:r>
            <a:r>
              <a:rPr lang="en-US" sz="1200" dirty="0">
                <a:latin typeface="Franklin Gothic Medium Cond" panose="020B0606030402020204" pitchFamily="34" charset="0"/>
              </a:rPr>
              <a:t> </a:t>
            </a:r>
            <a:r>
              <a:rPr lang="en-US" sz="1200" dirty="0">
                <a:solidFill>
                  <a:srgbClr val="FF0000"/>
                </a:solidFill>
                <a:latin typeface="Franklin Gothic Medium Cond" panose="020B0606030402020204" pitchFamily="34" charset="0"/>
              </a:rPr>
              <a:t>ID</a:t>
            </a:r>
          </a:p>
          <a:p>
            <a:pPr marL="115888">
              <a:lnSpc>
                <a:spcPts val="1200"/>
              </a:lnSpc>
              <a:spcAft>
                <a:spcPts val="200"/>
              </a:spcAft>
              <a:defRPr/>
            </a:pPr>
            <a:r>
              <a:rPr lang="en-US" sz="1200" dirty="0">
                <a:latin typeface="Franklin Gothic Medium Cond" pitchFamily="34" charset="0"/>
              </a:rPr>
              <a:t>Description:  Enter your </a:t>
            </a:r>
            <a:r>
              <a:rPr lang="en-US" sz="1200" dirty="0" smtClean="0">
                <a:latin typeface="Franklin Gothic Medium Cond" pitchFamily="34" charset="0"/>
              </a:rPr>
              <a:t>ANID (Ariba Network ID number) </a:t>
            </a:r>
          </a:p>
          <a:p>
            <a:pPr marL="115888">
              <a:lnSpc>
                <a:spcPts val="1200"/>
              </a:lnSpc>
              <a:spcAft>
                <a:spcPts val="200"/>
              </a:spcAft>
              <a:defRPr/>
            </a:pPr>
            <a:r>
              <a:rPr lang="en-US" sz="1200" dirty="0" smtClean="0">
                <a:latin typeface="Franklin Gothic Medium Cond" pitchFamily="34" charset="0"/>
              </a:rPr>
              <a:t>Type </a:t>
            </a:r>
            <a:r>
              <a:rPr lang="en-US" sz="1200" dirty="0">
                <a:latin typeface="Franklin Gothic Medium Cond" pitchFamily="34" charset="0"/>
              </a:rPr>
              <a:t>of data : </a:t>
            </a:r>
            <a:r>
              <a:rPr lang="en-US" sz="1200" dirty="0" smtClean="0">
                <a:latin typeface="Franklin Gothic Medium Cond" pitchFamily="34" charset="0"/>
              </a:rPr>
              <a:t>String</a:t>
            </a:r>
          </a:p>
          <a:p>
            <a:pPr marL="115888">
              <a:lnSpc>
                <a:spcPts val="1200"/>
              </a:lnSpc>
              <a:spcAft>
                <a:spcPts val="200"/>
              </a:spcAft>
              <a:defRPr/>
            </a:pPr>
            <a:r>
              <a:rPr lang="en-US" sz="1200" dirty="0" smtClean="0">
                <a:latin typeface="Franklin Gothic Medium Cond" pitchFamily="34" charset="0"/>
              </a:rPr>
              <a:t>Maximum </a:t>
            </a:r>
            <a:r>
              <a:rPr lang="en-US" sz="1200" dirty="0">
                <a:latin typeface="Franklin Gothic Medium Cond" pitchFamily="34" charset="0"/>
              </a:rPr>
              <a:t>length:  255</a:t>
            </a:r>
          </a:p>
          <a:p>
            <a:pPr marL="115888">
              <a:lnSpc>
                <a:spcPts val="1200"/>
              </a:lnSpc>
              <a:spcAft>
                <a:spcPts val="200"/>
              </a:spcAft>
              <a:defRPr/>
            </a:pPr>
            <a:r>
              <a:rPr lang="en-US" sz="1200" dirty="0">
                <a:latin typeface="Franklin Gothic Medium Cond" pitchFamily="34" charset="0"/>
              </a:rPr>
              <a:t>Mandatory: </a:t>
            </a:r>
            <a:r>
              <a:rPr lang="en-US" sz="1200" dirty="0" smtClean="0">
                <a:latin typeface="Franklin Gothic Medium Cond" pitchFamily="34" charset="0"/>
              </a:rPr>
              <a:t>Yes</a:t>
            </a:r>
            <a:endParaRPr lang="en-US" sz="1200" dirty="0">
              <a:latin typeface="Franklin Gothic Medium Cond" pitchFamily="34" charset="0"/>
            </a:endParaRPr>
          </a:p>
          <a:p>
            <a:pPr marL="115888">
              <a:lnSpc>
                <a:spcPts val="1200"/>
              </a:lnSpc>
              <a:spcAft>
                <a:spcPts val="200"/>
              </a:spcAft>
              <a:defRPr/>
            </a:pPr>
            <a:r>
              <a:rPr lang="fr-FR" sz="1200" dirty="0" err="1">
                <a:latin typeface="Franklin Gothic Medium Cond" pitchFamily="34" charset="0"/>
              </a:rPr>
              <a:t>Example</a:t>
            </a:r>
            <a:r>
              <a:rPr lang="fr-FR" sz="1200" dirty="0">
                <a:latin typeface="Franklin Gothic Medium Cond" pitchFamily="34" charset="0"/>
              </a:rPr>
              <a:t>: </a:t>
            </a:r>
            <a:r>
              <a:rPr lang="en-US" sz="1200" dirty="0">
                <a:latin typeface="Franklin Gothic Medium Cond" pitchFamily="34" charset="0"/>
              </a:rPr>
              <a:t>AN09067477712</a:t>
            </a:r>
          </a:p>
          <a:p>
            <a:pPr marL="115888">
              <a:lnSpc>
                <a:spcPts val="1200"/>
              </a:lnSpc>
              <a:spcAft>
                <a:spcPts val="600"/>
              </a:spcAft>
              <a:defRPr/>
            </a:pPr>
            <a:r>
              <a:rPr lang="en-US" sz="1200" dirty="0">
                <a:latin typeface="Franklin Gothic Medium Cond" pitchFamily="34" charset="0"/>
              </a:rPr>
              <a:t>Note: If you publish the catalog in your test account, add the suffix –T to your ANID</a:t>
            </a:r>
          </a:p>
          <a:p>
            <a:pPr marL="115888" indent="-115888">
              <a:lnSpc>
                <a:spcPts val="1200"/>
              </a:lnSpc>
              <a:spcAft>
                <a:spcPts val="200"/>
              </a:spcAft>
              <a:buFont typeface="Wingdings" pitchFamily="2" charset="2"/>
              <a:buChar char="§"/>
              <a:defRPr/>
            </a:pPr>
            <a:r>
              <a:rPr lang="en-US" sz="1200" dirty="0" smtClean="0">
                <a:solidFill>
                  <a:srgbClr val="FF0000"/>
                </a:solidFill>
                <a:latin typeface="Franklin Gothic Medium Cond" panose="020B0606030402020204" pitchFamily="34" charset="0"/>
              </a:rPr>
              <a:t>Supplier </a:t>
            </a:r>
            <a:r>
              <a:rPr lang="en-US" sz="1200" dirty="0">
                <a:solidFill>
                  <a:srgbClr val="FF0000"/>
                </a:solidFill>
                <a:latin typeface="Franklin Gothic Medium Cond" panose="020B0606030402020204" pitchFamily="34" charset="0"/>
              </a:rPr>
              <a:t>Part ID  </a:t>
            </a:r>
          </a:p>
          <a:p>
            <a:pPr marL="115888">
              <a:lnSpc>
                <a:spcPts val="1200"/>
              </a:lnSpc>
              <a:spcAft>
                <a:spcPts val="200"/>
              </a:spcAft>
              <a:defRPr/>
            </a:pPr>
            <a:r>
              <a:rPr lang="en-US" sz="1200" dirty="0">
                <a:latin typeface="Franklin Gothic Medium Cond" pitchFamily="34" charset="0"/>
              </a:rPr>
              <a:t>Description: Identification number of the supplier’s </a:t>
            </a:r>
            <a:r>
              <a:rPr lang="en-US" sz="1200" dirty="0" smtClean="0">
                <a:latin typeface="Franklin Gothic Medium Cond" pitchFamily="34" charset="0"/>
              </a:rPr>
              <a:t>article. </a:t>
            </a:r>
            <a:r>
              <a:rPr lang="fr-FR" sz="1200" dirty="0" smtClean="0">
                <a:latin typeface="Franklin Gothic Medium Cond" pitchFamily="34" charset="0"/>
              </a:rPr>
              <a:t>It </a:t>
            </a:r>
            <a:r>
              <a:rPr lang="fr-FR" sz="1200" dirty="0" err="1">
                <a:latin typeface="Franklin Gothic Medium Cond" pitchFamily="34" charset="0"/>
              </a:rPr>
              <a:t>is</a:t>
            </a:r>
            <a:r>
              <a:rPr lang="fr-FR" sz="1200" dirty="0">
                <a:latin typeface="Franklin Gothic Medium Cond" pitchFamily="34" charset="0"/>
              </a:rPr>
              <a:t> </a:t>
            </a:r>
            <a:r>
              <a:rPr lang="fr-FR" sz="1200" dirty="0" err="1">
                <a:latin typeface="Franklin Gothic Medium Cond" pitchFamily="34" charset="0"/>
              </a:rPr>
              <a:t>necessary</a:t>
            </a:r>
            <a:r>
              <a:rPr lang="fr-FR" sz="1200" dirty="0">
                <a:latin typeface="Franklin Gothic Medium Cond" pitchFamily="34" charset="0"/>
              </a:rPr>
              <a:t> to </a:t>
            </a:r>
            <a:r>
              <a:rPr lang="fr-FR" sz="1200" dirty="0" err="1">
                <a:latin typeface="Franklin Gothic Medium Cond" pitchFamily="34" charset="0"/>
              </a:rPr>
              <a:t>assign</a:t>
            </a:r>
            <a:r>
              <a:rPr lang="fr-FR" sz="1200" dirty="0">
                <a:latin typeface="Franklin Gothic Medium Cond" pitchFamily="34" charset="0"/>
              </a:rPr>
              <a:t> an unique code for </a:t>
            </a:r>
            <a:r>
              <a:rPr lang="fr-FR" sz="1200" dirty="0" err="1">
                <a:latin typeface="Franklin Gothic Medium Cond" pitchFamily="34" charset="0"/>
              </a:rPr>
              <a:t>every</a:t>
            </a:r>
            <a:r>
              <a:rPr lang="fr-FR" sz="1200" dirty="0">
                <a:latin typeface="Franklin Gothic Medium Cond" pitchFamily="34" charset="0"/>
              </a:rPr>
              <a:t> item of the </a:t>
            </a:r>
            <a:r>
              <a:rPr lang="fr-FR" sz="1200" dirty="0" err="1">
                <a:latin typeface="Franklin Gothic Medium Cond" pitchFamily="34" charset="0"/>
              </a:rPr>
              <a:t>catalog</a:t>
            </a:r>
            <a:r>
              <a:rPr lang="fr-FR" sz="1200" dirty="0" smtClean="0">
                <a:latin typeface="Franklin Gothic Medium Cond" pitchFamily="34" charset="0"/>
              </a:rPr>
              <a:t>. </a:t>
            </a:r>
            <a:r>
              <a:rPr lang="en-US" sz="1200" dirty="0">
                <a:latin typeface="Franklin Gothic Medium Cond" pitchFamily="34" charset="0"/>
              </a:rPr>
              <a:t>Never use characters ?, {, or },  in Supplier Part IDs, as they cause validation errors</a:t>
            </a:r>
            <a:r>
              <a:rPr lang="en-US" sz="1200" dirty="0" smtClean="0">
                <a:latin typeface="Franklin Gothic Medium Cond" pitchFamily="34" charset="0"/>
              </a:rPr>
              <a:t>.</a:t>
            </a:r>
            <a:endParaRPr lang="en-US" sz="1200" dirty="0">
              <a:latin typeface="Franklin Gothic Medium Cond" pitchFamily="34" charset="0"/>
            </a:endParaRPr>
          </a:p>
          <a:p>
            <a:pPr marL="115888">
              <a:lnSpc>
                <a:spcPts val="1200"/>
              </a:lnSpc>
              <a:spcAft>
                <a:spcPts val="200"/>
              </a:spcAft>
              <a:defRPr/>
            </a:pPr>
            <a:r>
              <a:rPr lang="en-US" sz="1200" dirty="0">
                <a:latin typeface="Franklin Gothic Medium Cond" pitchFamily="34" charset="0"/>
              </a:rPr>
              <a:t>Type of data: String</a:t>
            </a:r>
          </a:p>
          <a:p>
            <a:pPr marL="115888">
              <a:lnSpc>
                <a:spcPts val="1200"/>
              </a:lnSpc>
              <a:spcAft>
                <a:spcPts val="200"/>
              </a:spcAft>
              <a:defRPr/>
            </a:pPr>
            <a:r>
              <a:rPr lang="en-US" sz="1200" dirty="0">
                <a:latin typeface="Franklin Gothic Medium Cond" pitchFamily="34" charset="0"/>
              </a:rPr>
              <a:t>Maximum length: 255</a:t>
            </a:r>
          </a:p>
          <a:p>
            <a:pPr marL="115888">
              <a:lnSpc>
                <a:spcPts val="1200"/>
              </a:lnSpc>
              <a:spcAft>
                <a:spcPts val="200"/>
              </a:spcAft>
              <a:defRPr/>
            </a:pPr>
            <a:r>
              <a:rPr lang="en-US" sz="1200" dirty="0">
                <a:latin typeface="Franklin Gothic Medium Cond" pitchFamily="34" charset="0"/>
              </a:rPr>
              <a:t>Mandatory : Yes</a:t>
            </a:r>
          </a:p>
          <a:p>
            <a:pPr marL="115888">
              <a:lnSpc>
                <a:spcPts val="1200"/>
              </a:lnSpc>
              <a:spcAft>
                <a:spcPts val="600"/>
              </a:spcAft>
              <a:defRPr/>
            </a:pPr>
            <a:r>
              <a:rPr lang="en-US" sz="1200" dirty="0">
                <a:latin typeface="Franklin Gothic Medium Cond" pitchFamily="34" charset="0"/>
              </a:rPr>
              <a:t>Example: “2772882</a:t>
            </a:r>
            <a:r>
              <a:rPr lang="en-US" sz="1200" dirty="0" smtClean="0">
                <a:latin typeface="Franklin Gothic Medium Cond" pitchFamily="34" charset="0"/>
              </a:rPr>
              <a:t>”</a:t>
            </a:r>
            <a:endParaRPr lang="en-US" sz="1200" dirty="0">
              <a:latin typeface="Franklin Gothic Medium Cond" pitchFamily="34" charset="0"/>
            </a:endParaRPr>
          </a:p>
          <a:p>
            <a:pPr marL="115888" indent="-115888">
              <a:lnSpc>
                <a:spcPts val="1200"/>
              </a:lnSpc>
              <a:spcAft>
                <a:spcPts val="200"/>
              </a:spcAft>
              <a:buFont typeface="Wingdings" pitchFamily="2" charset="2"/>
              <a:buChar char="§"/>
              <a:defRPr/>
            </a:pPr>
            <a:r>
              <a:rPr lang="en-US" sz="1200" dirty="0" smtClean="0">
                <a:solidFill>
                  <a:srgbClr val="FF0000"/>
                </a:solidFill>
                <a:latin typeface="Franklin Gothic Medium Cond" panose="020B0606030402020204" pitchFamily="34" charset="0"/>
              </a:rPr>
              <a:t>Manufacturer Part </a:t>
            </a:r>
            <a:r>
              <a:rPr lang="en-US" sz="1200" dirty="0">
                <a:solidFill>
                  <a:srgbClr val="FF0000"/>
                </a:solidFill>
                <a:latin typeface="Franklin Gothic Medium Cond" panose="020B0606030402020204" pitchFamily="34" charset="0"/>
              </a:rPr>
              <a:t>ID </a:t>
            </a:r>
          </a:p>
          <a:p>
            <a:pPr marL="115888">
              <a:lnSpc>
                <a:spcPts val="1200"/>
              </a:lnSpc>
              <a:spcAft>
                <a:spcPts val="200"/>
              </a:spcAft>
              <a:defRPr/>
            </a:pPr>
            <a:r>
              <a:rPr lang="en-US" sz="1200" dirty="0">
                <a:latin typeface="Franklin Gothic Medium Cond" pitchFamily="34" charset="0"/>
              </a:rPr>
              <a:t>Description: Manufacturer’s identification number of the item </a:t>
            </a:r>
          </a:p>
          <a:p>
            <a:pPr marL="115888">
              <a:lnSpc>
                <a:spcPts val="1200"/>
              </a:lnSpc>
              <a:spcAft>
                <a:spcPts val="200"/>
              </a:spcAft>
              <a:defRPr/>
            </a:pPr>
            <a:r>
              <a:rPr lang="en-US" sz="1200" dirty="0">
                <a:latin typeface="Franklin Gothic Medium Cond" pitchFamily="34" charset="0"/>
              </a:rPr>
              <a:t>Type of data : String</a:t>
            </a:r>
          </a:p>
          <a:p>
            <a:pPr marL="115888">
              <a:lnSpc>
                <a:spcPts val="1200"/>
              </a:lnSpc>
              <a:spcAft>
                <a:spcPts val="200"/>
              </a:spcAft>
              <a:defRPr/>
            </a:pPr>
            <a:r>
              <a:rPr lang="en-US" sz="1200" dirty="0">
                <a:latin typeface="Franklin Gothic Medium Cond" pitchFamily="34" charset="0"/>
              </a:rPr>
              <a:t>Maximum length : 255</a:t>
            </a:r>
          </a:p>
          <a:p>
            <a:pPr marL="115888">
              <a:lnSpc>
                <a:spcPts val="1200"/>
              </a:lnSpc>
              <a:spcAft>
                <a:spcPts val="200"/>
              </a:spcAft>
              <a:defRPr/>
            </a:pPr>
            <a:r>
              <a:rPr lang="en-US" sz="1200" dirty="0">
                <a:latin typeface="Franklin Gothic Medium Cond" pitchFamily="34" charset="0"/>
              </a:rPr>
              <a:t>Mandatory : No, but preferred</a:t>
            </a:r>
          </a:p>
          <a:p>
            <a:pPr marL="115888">
              <a:lnSpc>
                <a:spcPts val="1200"/>
              </a:lnSpc>
              <a:spcAft>
                <a:spcPts val="200"/>
              </a:spcAft>
              <a:defRPr/>
            </a:pPr>
            <a:r>
              <a:rPr lang="en-US" sz="1200" dirty="0" smtClean="0">
                <a:latin typeface="Franklin Gothic Medium Cond" pitchFamily="34" charset="0"/>
              </a:rPr>
              <a:t>Example</a:t>
            </a:r>
            <a:r>
              <a:rPr lang="en-US" sz="1200" dirty="0">
                <a:latin typeface="Franklin Gothic Medium Cond" pitchFamily="34" charset="0"/>
              </a:rPr>
              <a:t>: </a:t>
            </a:r>
            <a:r>
              <a:rPr lang="en-US" sz="1200" dirty="0" smtClean="0">
                <a:latin typeface="Franklin Gothic Medium Cond" pitchFamily="34" charset="0"/>
              </a:rPr>
              <a:t>TTSIBM412CID</a:t>
            </a:r>
            <a:endParaRPr lang="en-US" sz="1200" dirty="0">
              <a:latin typeface="Franklin Gothic Medium Cond" pitchFamily="34" charset="0"/>
            </a:endParaRPr>
          </a:p>
        </p:txBody>
      </p:sp>
      <p:sp>
        <p:nvSpPr>
          <p:cNvPr id="3" name="Content Placeholder 2"/>
          <p:cNvSpPr>
            <a:spLocks noGrp="1"/>
          </p:cNvSpPr>
          <p:nvPr>
            <p:ph sz="quarter" idx="10"/>
          </p:nvPr>
        </p:nvSpPr>
        <p:spPr>
          <a:xfrm>
            <a:off x="205362" y="1430628"/>
            <a:ext cx="8091747" cy="322389"/>
          </a:xfrm>
          <a:prstGeom prst="rect">
            <a:avLst/>
          </a:prstGeom>
        </p:spPr>
        <p:txBody>
          <a:bodyPr/>
          <a:lstStyle/>
          <a:p>
            <a:pPr marL="0" indent="0">
              <a:lnSpc>
                <a:spcPts val="2300"/>
              </a:lnSpc>
              <a:spcBef>
                <a:spcPts val="0"/>
              </a:spcBef>
              <a:spcAft>
                <a:spcPts val="1200"/>
              </a:spcAft>
              <a:buNone/>
            </a:pPr>
            <a:r>
              <a:rPr lang="en-US" sz="2200" b="0" dirty="0" smtClean="0">
                <a:latin typeface="Franklin Gothic Medium" pitchFamily="34" charset="0"/>
              </a:rPr>
              <a:t>Data Section</a:t>
            </a:r>
          </a:p>
        </p:txBody>
      </p:sp>
      <p:sp>
        <p:nvSpPr>
          <p:cNvPr id="2" name="Title 1"/>
          <p:cNvSpPr>
            <a:spLocks noGrp="1"/>
          </p:cNvSpPr>
          <p:nvPr>
            <p:ph type="title"/>
          </p:nvPr>
        </p:nvSpPr>
        <p:spPr/>
        <p:txBody>
          <a:bodyPr/>
          <a:lstStyle/>
          <a:p>
            <a:pPr algn="r"/>
            <a:r>
              <a:rPr lang="en-US" b="0" dirty="0" smtClean="0">
                <a:latin typeface="Franklin Gothic Demi" pitchFamily="34" charset="0"/>
              </a:rPr>
              <a:t>CIF Catalog Creation</a:t>
            </a:r>
            <a:endParaRPr lang="en-US" b="0" dirty="0">
              <a:latin typeface="Franklin Gothic Demi" pitchFamily="34" charset="0"/>
            </a:endParaRPr>
          </a:p>
        </p:txBody>
      </p:sp>
      <p:pic>
        <p:nvPicPr>
          <p:cNvPr id="4" name="Picture 3"/>
          <p:cNvPicPr>
            <a:picLocks noChangeAspect="1"/>
          </p:cNvPicPr>
          <p:nvPr/>
        </p:nvPicPr>
        <p:blipFill>
          <a:blip r:embed="rId3"/>
          <a:stretch>
            <a:fillRect/>
          </a:stretch>
        </p:blipFill>
        <p:spPr>
          <a:xfrm>
            <a:off x="205362" y="1944849"/>
            <a:ext cx="3331570" cy="1320386"/>
          </a:xfrm>
          <a:prstGeom prst="rect">
            <a:avLst/>
          </a:prstGeom>
        </p:spPr>
      </p:pic>
    </p:spTree>
    <p:extLst>
      <p:ext uri="{BB962C8B-B14F-4D97-AF65-F5344CB8AC3E}">
        <p14:creationId xmlns:p14="http://schemas.microsoft.com/office/powerpoint/2010/main" val="32671566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3657600" y="1374172"/>
            <a:ext cx="5310130" cy="4873129"/>
          </a:xfrm>
          <a:prstGeom prst="rect">
            <a:avLst/>
          </a:prstGeom>
          <a:solidFill>
            <a:schemeClr val="bg1"/>
          </a:solidFill>
          <a:ln w="9525">
            <a:noFill/>
            <a:miter lim="800000"/>
            <a:headEnd/>
            <a:tailEnd type="none" w="lg" len="lg"/>
          </a:ln>
        </p:spPr>
        <p:txBody>
          <a:bodyPr wrap="square" lIns="0" tIns="0" rIns="0" bIns="0">
            <a:spAutoFit/>
          </a:bodyPr>
          <a:lstStyle/>
          <a:p>
            <a:pPr marL="115888" indent="-115888">
              <a:lnSpc>
                <a:spcPts val="1200"/>
              </a:lnSpc>
              <a:spcAft>
                <a:spcPts val="200"/>
              </a:spcAft>
              <a:buFont typeface="Wingdings" pitchFamily="2" charset="2"/>
              <a:buChar char="§"/>
              <a:defRPr/>
            </a:pPr>
            <a:r>
              <a:rPr lang="en-US" sz="1200" dirty="0">
                <a:solidFill>
                  <a:srgbClr val="FF0000"/>
                </a:solidFill>
                <a:latin typeface="Franklin Gothic Medium Cond" panose="020B0606030402020204" pitchFamily="34" charset="0"/>
              </a:rPr>
              <a:t>Item Description  </a:t>
            </a:r>
          </a:p>
          <a:p>
            <a:pPr marL="115888">
              <a:lnSpc>
                <a:spcPts val="1200"/>
              </a:lnSpc>
              <a:spcAft>
                <a:spcPts val="200"/>
              </a:spcAft>
              <a:defRPr/>
            </a:pPr>
            <a:r>
              <a:rPr lang="en-US" sz="1200" dirty="0">
                <a:latin typeface="Franklin Gothic Medium Cond" pitchFamily="34" charset="0"/>
              </a:rPr>
              <a:t>Description: Description of the product or </a:t>
            </a:r>
            <a:r>
              <a:rPr lang="en-US" sz="1200" dirty="0" smtClean="0">
                <a:latin typeface="Franklin Gothic Medium Cond" pitchFamily="34" charset="0"/>
              </a:rPr>
              <a:t>service. Make your </a:t>
            </a:r>
            <a:r>
              <a:rPr lang="fr-FR" sz="1200" dirty="0" smtClean="0">
                <a:latin typeface="Franklin Gothic Medium Cond" pitchFamily="34" charset="0"/>
              </a:rPr>
              <a:t>descriptions as </a:t>
            </a:r>
            <a:r>
              <a:rPr lang="fr-FR" sz="1200" dirty="0" err="1">
                <a:latin typeface="Franklin Gothic Medium Cond" pitchFamily="34" charset="0"/>
              </a:rPr>
              <a:t>clear</a:t>
            </a:r>
            <a:r>
              <a:rPr lang="fr-FR" sz="1200" dirty="0">
                <a:latin typeface="Franklin Gothic Medium Cond" pitchFamily="34" charset="0"/>
              </a:rPr>
              <a:t> as </a:t>
            </a:r>
            <a:r>
              <a:rPr lang="fr-FR" sz="1200" dirty="0" smtClean="0">
                <a:latin typeface="Franklin Gothic Medium Cond" pitchFamily="34" charset="0"/>
              </a:rPr>
              <a:t>possible. </a:t>
            </a:r>
            <a:r>
              <a:rPr lang="fr-FR" sz="1200" dirty="0" err="1" smtClean="0">
                <a:latin typeface="Franklin Gothic Medium Cond" pitchFamily="34" charset="0"/>
              </a:rPr>
              <a:t>Should</a:t>
            </a:r>
            <a:r>
              <a:rPr lang="fr-FR" sz="1200" dirty="0" smtClean="0">
                <a:latin typeface="Franklin Gothic Medium Cond" pitchFamily="34" charset="0"/>
              </a:rPr>
              <a:t> </a:t>
            </a:r>
            <a:r>
              <a:rPr lang="fr-FR" sz="1200" dirty="0" err="1" smtClean="0">
                <a:latin typeface="Franklin Gothic Medium Cond" pitchFamily="34" charset="0"/>
              </a:rPr>
              <a:t>be</a:t>
            </a:r>
            <a:r>
              <a:rPr lang="fr-FR" sz="1200" dirty="0" smtClean="0">
                <a:latin typeface="Franklin Gothic Medium Cond" pitchFamily="34" charset="0"/>
              </a:rPr>
              <a:t> </a:t>
            </a:r>
            <a:r>
              <a:rPr lang="en-US" sz="1200" dirty="0" smtClean="0">
                <a:latin typeface="Franklin Gothic Medium Cond" pitchFamily="34" charset="0"/>
              </a:rPr>
              <a:t>organized </a:t>
            </a:r>
            <a:r>
              <a:rPr lang="en-US" sz="1200" dirty="0">
                <a:latin typeface="Franklin Gothic Medium Cond" pitchFamily="34" charset="0"/>
              </a:rPr>
              <a:t>in the following manner: proper name (the Noun) and a list of key attributes (technical specification, warranties, color, etc.) with no abbreviations.</a:t>
            </a:r>
          </a:p>
          <a:p>
            <a:pPr marL="115888">
              <a:lnSpc>
                <a:spcPts val="1200"/>
              </a:lnSpc>
              <a:spcAft>
                <a:spcPts val="200"/>
              </a:spcAft>
              <a:defRPr/>
            </a:pPr>
            <a:r>
              <a:rPr lang="en-US" sz="1200" dirty="0" smtClean="0">
                <a:latin typeface="Franklin Gothic Medium Cond" pitchFamily="34" charset="0"/>
              </a:rPr>
              <a:t>Type </a:t>
            </a:r>
            <a:r>
              <a:rPr lang="en-US" sz="1200" dirty="0">
                <a:latin typeface="Franklin Gothic Medium Cond" pitchFamily="34" charset="0"/>
              </a:rPr>
              <a:t>of data : String</a:t>
            </a:r>
          </a:p>
          <a:p>
            <a:pPr marL="115888">
              <a:lnSpc>
                <a:spcPts val="1200"/>
              </a:lnSpc>
              <a:spcAft>
                <a:spcPts val="200"/>
              </a:spcAft>
              <a:defRPr/>
            </a:pPr>
            <a:r>
              <a:rPr lang="en-US" sz="1200" dirty="0">
                <a:latin typeface="Franklin Gothic Medium Cond" pitchFamily="34" charset="0"/>
              </a:rPr>
              <a:t>Maximum length : 2000</a:t>
            </a:r>
          </a:p>
          <a:p>
            <a:pPr marL="115888">
              <a:lnSpc>
                <a:spcPts val="1200"/>
              </a:lnSpc>
              <a:spcAft>
                <a:spcPts val="200"/>
              </a:spcAft>
              <a:defRPr/>
            </a:pPr>
            <a:r>
              <a:rPr lang="en-US" sz="1200" dirty="0">
                <a:latin typeface="Franklin Gothic Medium Cond" pitchFamily="34" charset="0"/>
              </a:rPr>
              <a:t>Mandatory : Yes</a:t>
            </a:r>
          </a:p>
          <a:p>
            <a:pPr marL="115888">
              <a:lnSpc>
                <a:spcPts val="1200"/>
              </a:lnSpc>
              <a:spcAft>
                <a:spcPts val="600"/>
              </a:spcAft>
              <a:defRPr/>
            </a:pPr>
            <a:r>
              <a:rPr lang="en-US" sz="1200" dirty="0">
                <a:latin typeface="Franklin Gothic Medium Cond" pitchFamily="34" charset="0"/>
              </a:rPr>
              <a:t>Example: “Printer, Laser, A4, Epson Stylus Color 740”</a:t>
            </a:r>
          </a:p>
          <a:p>
            <a:pPr marL="115888" indent="-115888">
              <a:lnSpc>
                <a:spcPts val="1200"/>
              </a:lnSpc>
              <a:spcAft>
                <a:spcPts val="200"/>
              </a:spcAft>
              <a:buFont typeface="Wingdings" pitchFamily="2" charset="2"/>
              <a:buChar char="§"/>
              <a:defRPr/>
            </a:pPr>
            <a:r>
              <a:rPr lang="en-US" sz="1200" dirty="0" smtClean="0">
                <a:solidFill>
                  <a:srgbClr val="FF0000"/>
                </a:solidFill>
                <a:latin typeface="Franklin Gothic Medium Cond" panose="020B0606030402020204" pitchFamily="34" charset="0"/>
              </a:rPr>
              <a:t>SPSC </a:t>
            </a:r>
            <a:r>
              <a:rPr lang="en-US" sz="1200" dirty="0">
                <a:solidFill>
                  <a:srgbClr val="FF0000"/>
                </a:solidFill>
                <a:latin typeface="Franklin Gothic Medium Cond" panose="020B0606030402020204" pitchFamily="34" charset="0"/>
              </a:rPr>
              <a:t>Code  </a:t>
            </a:r>
          </a:p>
          <a:p>
            <a:pPr marL="115888">
              <a:lnSpc>
                <a:spcPts val="1200"/>
              </a:lnSpc>
              <a:spcAft>
                <a:spcPts val="200"/>
              </a:spcAft>
              <a:defRPr/>
            </a:pPr>
            <a:r>
              <a:rPr lang="fr-FR" sz="1200" dirty="0">
                <a:latin typeface="Franklin Gothic Medium Cond" pitchFamily="34" charset="0"/>
              </a:rPr>
              <a:t>Description: Classification of the </a:t>
            </a:r>
            <a:r>
              <a:rPr lang="fr-FR" sz="1200" dirty="0" err="1">
                <a:latin typeface="Franklin Gothic Medium Cond" pitchFamily="34" charset="0"/>
              </a:rPr>
              <a:t>products</a:t>
            </a:r>
            <a:r>
              <a:rPr lang="fr-FR" sz="1200" dirty="0">
                <a:latin typeface="Franklin Gothic Medium Cond" pitchFamily="34" charset="0"/>
              </a:rPr>
              <a:t> and services </a:t>
            </a:r>
            <a:r>
              <a:rPr lang="fr-FR" sz="1200" dirty="0" err="1">
                <a:latin typeface="Franklin Gothic Medium Cond" pitchFamily="34" charset="0"/>
              </a:rPr>
              <a:t>according</a:t>
            </a:r>
            <a:r>
              <a:rPr lang="fr-FR" sz="1200" dirty="0">
                <a:latin typeface="Franklin Gothic Medium Cond" pitchFamily="34" charset="0"/>
              </a:rPr>
              <a:t> to the UNSPSC codes. </a:t>
            </a:r>
            <a:r>
              <a:rPr lang="fr-FR" sz="1200" dirty="0" smtClean="0">
                <a:latin typeface="Franklin Gothic Medium Cond" pitchFamily="34" charset="0"/>
              </a:rPr>
              <a:t/>
            </a:r>
            <a:br>
              <a:rPr lang="fr-FR" sz="1200" dirty="0" smtClean="0">
                <a:latin typeface="Franklin Gothic Medium Cond" pitchFamily="34" charset="0"/>
              </a:rPr>
            </a:br>
            <a:r>
              <a:rPr lang="en-US" sz="1200" dirty="0" smtClean="0">
                <a:latin typeface="Franklin Gothic Medium Cond" pitchFamily="34" charset="0"/>
              </a:rPr>
              <a:t>Type </a:t>
            </a:r>
            <a:r>
              <a:rPr lang="en-US" sz="1200" dirty="0">
                <a:latin typeface="Franklin Gothic Medium Cond" pitchFamily="34" charset="0"/>
              </a:rPr>
              <a:t>of data: String</a:t>
            </a:r>
          </a:p>
          <a:p>
            <a:pPr marL="115888">
              <a:lnSpc>
                <a:spcPts val="1200"/>
              </a:lnSpc>
              <a:spcAft>
                <a:spcPts val="200"/>
              </a:spcAft>
              <a:defRPr/>
            </a:pPr>
            <a:r>
              <a:rPr lang="en-US" sz="1200" dirty="0">
                <a:latin typeface="Franklin Gothic Medium Cond" pitchFamily="34" charset="0"/>
              </a:rPr>
              <a:t>Maximum length: 40</a:t>
            </a:r>
          </a:p>
          <a:p>
            <a:pPr marL="115888">
              <a:lnSpc>
                <a:spcPts val="1200"/>
              </a:lnSpc>
              <a:spcAft>
                <a:spcPts val="200"/>
              </a:spcAft>
              <a:defRPr/>
            </a:pPr>
            <a:r>
              <a:rPr lang="en-US" sz="1200" dirty="0">
                <a:latin typeface="Franklin Gothic Medium Cond" pitchFamily="34" charset="0"/>
              </a:rPr>
              <a:t>Mandatory: Yes</a:t>
            </a:r>
          </a:p>
          <a:p>
            <a:pPr marL="115888">
              <a:lnSpc>
                <a:spcPts val="1200"/>
              </a:lnSpc>
              <a:spcAft>
                <a:spcPts val="200"/>
              </a:spcAft>
              <a:defRPr/>
            </a:pPr>
            <a:r>
              <a:rPr lang="en-US" sz="1200" dirty="0">
                <a:latin typeface="Franklin Gothic Medium Cond" pitchFamily="34" charset="0"/>
              </a:rPr>
              <a:t>Example: </a:t>
            </a:r>
            <a:r>
              <a:rPr lang="fr-FR" sz="1200" dirty="0">
                <a:latin typeface="Franklin Gothic Medium Cond" pitchFamily="34" charset="0"/>
              </a:rPr>
              <a:t>45678900 (</a:t>
            </a:r>
            <a:r>
              <a:rPr lang="fr-FR" sz="1200" dirty="0" err="1">
                <a:latin typeface="Franklin Gothic Medium Cond" pitchFamily="34" charset="0"/>
              </a:rPr>
              <a:t>level</a:t>
            </a:r>
            <a:r>
              <a:rPr lang="fr-FR" sz="1200" dirty="0">
                <a:latin typeface="Franklin Gothic Medium Cond" pitchFamily="34" charset="0"/>
              </a:rPr>
              <a:t> 3) and 45678923 (</a:t>
            </a:r>
            <a:r>
              <a:rPr lang="fr-FR" sz="1200" dirty="0" err="1">
                <a:latin typeface="Franklin Gothic Medium Cond" pitchFamily="34" charset="0"/>
              </a:rPr>
              <a:t>level</a:t>
            </a:r>
            <a:r>
              <a:rPr lang="fr-FR" sz="1200" dirty="0">
                <a:latin typeface="Franklin Gothic Medium Cond" pitchFamily="34" charset="0"/>
              </a:rPr>
              <a:t> 4)</a:t>
            </a:r>
          </a:p>
          <a:p>
            <a:pPr marL="115888">
              <a:lnSpc>
                <a:spcPts val="1200"/>
              </a:lnSpc>
              <a:spcAft>
                <a:spcPts val="600"/>
              </a:spcAft>
              <a:defRPr/>
            </a:pPr>
            <a:r>
              <a:rPr lang="en-US" sz="1200" i="1" dirty="0" smtClean="0">
                <a:latin typeface="Franklin Gothic Medium Cond" pitchFamily="34" charset="0"/>
              </a:rPr>
              <a:t>Note</a:t>
            </a:r>
            <a:r>
              <a:rPr lang="en-US" sz="1200" i="1" dirty="0">
                <a:latin typeface="Franklin Gothic Medium Cond" pitchFamily="34" charset="0"/>
              </a:rPr>
              <a:t>: </a:t>
            </a:r>
            <a:r>
              <a:rPr lang="fr-FR" sz="1200" i="1" dirty="0">
                <a:latin typeface="Franklin Gothic Medium Cond" pitchFamily="34" charset="0"/>
              </a:rPr>
              <a:t>: </a:t>
            </a:r>
            <a:r>
              <a:rPr lang="fr-FR" sz="1200" dirty="0">
                <a:latin typeface="Franklin Gothic Medium Cond" pitchFamily="34" charset="0"/>
              </a:rPr>
              <a:t>A file </a:t>
            </a:r>
            <a:r>
              <a:rPr lang="fr-FR" sz="1200" dirty="0" err="1">
                <a:latin typeface="Franklin Gothic Medium Cond" pitchFamily="34" charset="0"/>
              </a:rPr>
              <a:t>containing</a:t>
            </a:r>
            <a:r>
              <a:rPr lang="fr-FR" sz="1200" dirty="0">
                <a:latin typeface="Franklin Gothic Medium Cond" pitchFamily="34" charset="0"/>
              </a:rPr>
              <a:t> the </a:t>
            </a:r>
            <a:r>
              <a:rPr lang="fr-FR" sz="1200" dirty="0" err="1" smtClean="0">
                <a:latin typeface="Franklin Gothic Medium Cond" pitchFamily="34" charset="0"/>
              </a:rPr>
              <a:t>valid</a:t>
            </a:r>
            <a:r>
              <a:rPr lang="fr-FR" sz="1200" dirty="0" smtClean="0">
                <a:latin typeface="Franklin Gothic Medium Cond" pitchFamily="34" charset="0"/>
              </a:rPr>
              <a:t> UNSPSC Codes </a:t>
            </a:r>
            <a:r>
              <a:rPr lang="fr-FR" sz="1200" dirty="0" err="1">
                <a:latin typeface="Franklin Gothic Medium Cond" pitchFamily="34" charset="0"/>
              </a:rPr>
              <a:t>is</a:t>
            </a:r>
            <a:r>
              <a:rPr lang="fr-FR" sz="1200" dirty="0">
                <a:latin typeface="Franklin Gothic Medium Cond" pitchFamily="34" charset="0"/>
              </a:rPr>
              <a:t> </a:t>
            </a:r>
            <a:r>
              <a:rPr lang="fr-FR" sz="1200" dirty="0" err="1">
                <a:latin typeface="Franklin Gothic Medium Cond" pitchFamily="34" charset="0"/>
              </a:rPr>
              <a:t>available</a:t>
            </a:r>
            <a:r>
              <a:rPr lang="fr-FR" sz="1200" dirty="0">
                <a:latin typeface="Franklin Gothic Medium Cond" pitchFamily="34" charset="0"/>
              </a:rPr>
              <a:t> in </a:t>
            </a:r>
            <a:r>
              <a:rPr lang="fr-FR" sz="1200" dirty="0" err="1">
                <a:latin typeface="Franklin Gothic Medium Cond" pitchFamily="34" charset="0"/>
              </a:rPr>
              <a:t>your</a:t>
            </a:r>
            <a:r>
              <a:rPr lang="fr-FR" sz="1200" dirty="0">
                <a:latin typeface="Franklin Gothic Medium Cond" pitchFamily="34" charset="0"/>
              </a:rPr>
              <a:t> Supplier Information Portal</a:t>
            </a:r>
            <a:endParaRPr lang="en-US" sz="1200" dirty="0">
              <a:solidFill>
                <a:srgbClr val="FF0000"/>
              </a:solidFill>
              <a:latin typeface="Franklin Gothic Medium Cond" pitchFamily="34" charset="0"/>
            </a:endParaRPr>
          </a:p>
          <a:p>
            <a:pPr marL="115888" indent="-115888">
              <a:lnSpc>
                <a:spcPts val="1200"/>
              </a:lnSpc>
              <a:spcAft>
                <a:spcPts val="200"/>
              </a:spcAft>
              <a:buFont typeface="Wingdings" pitchFamily="2" charset="2"/>
              <a:buChar char="§"/>
              <a:defRPr/>
            </a:pPr>
            <a:r>
              <a:rPr lang="en-US" sz="1200" dirty="0" smtClean="0">
                <a:solidFill>
                  <a:srgbClr val="FF0000"/>
                </a:solidFill>
                <a:latin typeface="Franklin Gothic Medium Cond" panose="020B0606030402020204" pitchFamily="34" charset="0"/>
              </a:rPr>
              <a:t>Unit </a:t>
            </a:r>
            <a:r>
              <a:rPr lang="en-US" sz="1200" dirty="0">
                <a:solidFill>
                  <a:srgbClr val="FF0000"/>
                </a:solidFill>
                <a:latin typeface="Franklin Gothic Medium Cond" panose="020B0606030402020204" pitchFamily="34" charset="0"/>
              </a:rPr>
              <a:t>Price</a:t>
            </a:r>
          </a:p>
          <a:p>
            <a:pPr marL="115888">
              <a:lnSpc>
                <a:spcPts val="1200"/>
              </a:lnSpc>
              <a:spcAft>
                <a:spcPts val="200"/>
              </a:spcAft>
              <a:defRPr/>
            </a:pPr>
            <a:r>
              <a:rPr lang="en-US" sz="1200" dirty="0">
                <a:latin typeface="Franklin Gothic Medium Cond" pitchFamily="34" charset="0"/>
              </a:rPr>
              <a:t>Description: </a:t>
            </a:r>
            <a:r>
              <a:rPr lang="fr-FR" sz="1200" dirty="0">
                <a:latin typeface="Franklin Gothic Medium Cond" pitchFamily="34" charset="0"/>
              </a:rPr>
              <a:t>Unit </a:t>
            </a:r>
            <a:r>
              <a:rPr lang="fr-FR" sz="1200" dirty="0" err="1">
                <a:latin typeface="Franklin Gothic Medium Cond" pitchFamily="34" charset="0"/>
              </a:rPr>
              <a:t>price</a:t>
            </a:r>
            <a:r>
              <a:rPr lang="fr-FR" sz="1200" dirty="0">
                <a:latin typeface="Franklin Gothic Medium Cond" pitchFamily="34" charset="0"/>
              </a:rPr>
              <a:t> </a:t>
            </a:r>
            <a:r>
              <a:rPr lang="fr-FR" sz="1200" dirty="0" err="1">
                <a:latin typeface="Franklin Gothic Medium Cond" pitchFamily="34" charset="0"/>
              </a:rPr>
              <a:t>negotiated</a:t>
            </a:r>
            <a:r>
              <a:rPr lang="fr-FR" sz="1200" dirty="0">
                <a:latin typeface="Franklin Gothic Medium Cond" pitchFamily="34" charset="0"/>
              </a:rPr>
              <a:t> </a:t>
            </a:r>
            <a:r>
              <a:rPr lang="fr-FR" sz="1200" dirty="0" err="1">
                <a:latin typeface="Franklin Gothic Medium Cond" pitchFamily="34" charset="0"/>
              </a:rPr>
              <a:t>with</a:t>
            </a:r>
            <a:r>
              <a:rPr lang="fr-FR" sz="1200" dirty="0">
                <a:latin typeface="Franklin Gothic Medium Cond" pitchFamily="34" charset="0"/>
              </a:rPr>
              <a:t> </a:t>
            </a:r>
            <a:r>
              <a:rPr lang="fr-FR" sz="1200" dirty="0" smtClean="0">
                <a:latin typeface="Franklin Gothic Medium Cond" pitchFamily="34" charset="0"/>
              </a:rPr>
              <a:t>Dollar </a:t>
            </a:r>
            <a:r>
              <a:rPr lang="fr-FR" sz="1200" dirty="0" err="1" smtClean="0">
                <a:latin typeface="Franklin Gothic Medium Cond" pitchFamily="34" charset="0"/>
              </a:rPr>
              <a:t>Tree</a:t>
            </a:r>
            <a:endParaRPr lang="fr-FR" sz="1200" dirty="0">
              <a:latin typeface="Franklin Gothic Medium Cond" pitchFamily="34" charset="0"/>
            </a:endParaRPr>
          </a:p>
          <a:p>
            <a:pPr marL="115888">
              <a:lnSpc>
                <a:spcPts val="1200"/>
              </a:lnSpc>
              <a:spcAft>
                <a:spcPts val="200"/>
              </a:spcAft>
              <a:defRPr/>
            </a:pPr>
            <a:r>
              <a:rPr lang="en-US" altLang="es-MX" sz="1200" dirty="0">
                <a:latin typeface="Franklin Gothic Medium Cond" pitchFamily="34" charset="0"/>
              </a:rPr>
              <a:t>Cannot include any symbols or commas ($, ¢, etc.) Must have minimum of two digits to the                         right of decimal place when price includes both dollars &amp; cents (five dollars &amp; 90 cents should be 5.90). When unit price includes dollars only, do not include decimal or </a:t>
            </a:r>
            <a:r>
              <a:rPr lang="en-US" altLang="es-MX" sz="1200" dirty="0" err="1">
                <a:latin typeface="Franklin Gothic Medium Cond" pitchFamily="34" charset="0"/>
              </a:rPr>
              <a:t>zeros</a:t>
            </a:r>
            <a:r>
              <a:rPr lang="en-US" altLang="es-MX" sz="1200" dirty="0">
                <a:latin typeface="Franklin Gothic Medium Cond" pitchFamily="34" charset="0"/>
              </a:rPr>
              <a:t> (00) to right of </a:t>
            </a:r>
            <a:r>
              <a:rPr lang="en-US" altLang="es-MX" sz="1200" dirty="0" smtClean="0">
                <a:latin typeface="Franklin Gothic Medium Cond" pitchFamily="34" charset="0"/>
              </a:rPr>
              <a:t> decimal</a:t>
            </a:r>
            <a:r>
              <a:rPr lang="en-US" altLang="es-MX" sz="1200" dirty="0">
                <a:latin typeface="Franklin Gothic Medium Cond" pitchFamily="34" charset="0"/>
              </a:rPr>
              <a:t>. Five dollars should be 5.</a:t>
            </a:r>
            <a:endParaRPr lang="fr-FR" altLang="es-MX" sz="1200" dirty="0" smtClean="0">
              <a:latin typeface="Franklin Gothic Medium Cond" pitchFamily="34" charset="0"/>
            </a:endParaRPr>
          </a:p>
          <a:p>
            <a:pPr marL="115888">
              <a:lnSpc>
                <a:spcPts val="1200"/>
              </a:lnSpc>
              <a:spcAft>
                <a:spcPts val="200"/>
              </a:spcAft>
              <a:defRPr/>
            </a:pPr>
            <a:r>
              <a:rPr lang="en-US" sz="1200" dirty="0" smtClean="0">
                <a:latin typeface="Franklin Gothic Medium Cond" pitchFamily="34" charset="0"/>
              </a:rPr>
              <a:t>Type </a:t>
            </a:r>
            <a:r>
              <a:rPr lang="en-US" sz="1200" dirty="0">
                <a:latin typeface="Franklin Gothic Medium Cond" pitchFamily="34" charset="0"/>
              </a:rPr>
              <a:t>of data: Decimal</a:t>
            </a:r>
          </a:p>
          <a:p>
            <a:pPr marL="115888">
              <a:lnSpc>
                <a:spcPts val="1200"/>
              </a:lnSpc>
              <a:spcAft>
                <a:spcPts val="200"/>
              </a:spcAft>
              <a:defRPr/>
            </a:pPr>
            <a:r>
              <a:rPr lang="en-US" sz="1200" dirty="0">
                <a:latin typeface="Franklin Gothic Medium Cond" pitchFamily="34" charset="0"/>
              </a:rPr>
              <a:t>Mandatory: Yes </a:t>
            </a:r>
          </a:p>
          <a:p>
            <a:pPr marL="115888">
              <a:lnSpc>
                <a:spcPts val="1200"/>
              </a:lnSpc>
              <a:spcAft>
                <a:spcPts val="200"/>
              </a:spcAft>
              <a:defRPr/>
            </a:pPr>
            <a:r>
              <a:rPr lang="en-US" sz="1200" dirty="0">
                <a:latin typeface="Franklin Gothic Medium Cond" pitchFamily="34" charset="0"/>
              </a:rPr>
              <a:t>Example: 4.32</a:t>
            </a:r>
          </a:p>
          <a:p>
            <a:pPr marL="115888">
              <a:lnSpc>
                <a:spcPts val="1200"/>
              </a:lnSpc>
              <a:spcAft>
                <a:spcPts val="200"/>
              </a:spcAft>
              <a:defRPr/>
            </a:pPr>
            <a:r>
              <a:rPr lang="en-US" sz="1200" i="1" dirty="0">
                <a:latin typeface="Franklin Gothic Medium Cond" pitchFamily="34" charset="0"/>
              </a:rPr>
              <a:t>Note: </a:t>
            </a:r>
            <a:r>
              <a:rPr lang="fr-FR" sz="1200" dirty="0" smtClean="0">
                <a:latin typeface="Franklin Gothic Medium Cond" pitchFamily="34" charset="0"/>
              </a:rPr>
              <a:t>In </a:t>
            </a:r>
            <a:r>
              <a:rPr lang="fr-FR" sz="1200" dirty="0" err="1">
                <a:latin typeface="Franklin Gothic Medium Cond" pitchFamily="34" charset="0"/>
              </a:rPr>
              <a:t>order</a:t>
            </a:r>
            <a:r>
              <a:rPr lang="fr-FR" sz="1200" dirty="0">
                <a:latin typeface="Franklin Gothic Medium Cond" pitchFamily="34" charset="0"/>
              </a:rPr>
              <a:t> to </a:t>
            </a:r>
            <a:r>
              <a:rPr lang="fr-FR" sz="1200" dirty="0" err="1">
                <a:latin typeface="Franklin Gothic Medium Cond" pitchFamily="34" charset="0"/>
              </a:rPr>
              <a:t>separate</a:t>
            </a:r>
            <a:r>
              <a:rPr lang="fr-FR" sz="1200" dirty="0">
                <a:latin typeface="Franklin Gothic Medium Cond" pitchFamily="34" charset="0"/>
              </a:rPr>
              <a:t> the </a:t>
            </a:r>
            <a:r>
              <a:rPr lang="fr-FR" sz="1200" dirty="0" err="1" smtClean="0">
                <a:latin typeface="Franklin Gothic Medium Cond" pitchFamily="34" charset="0"/>
              </a:rPr>
              <a:t>integer</a:t>
            </a:r>
            <a:r>
              <a:rPr lang="fr-FR" sz="1200" dirty="0" smtClean="0">
                <a:latin typeface="Franklin Gothic Medium Cond" pitchFamily="34" charset="0"/>
              </a:rPr>
              <a:t> </a:t>
            </a:r>
            <a:r>
              <a:rPr lang="fr-FR" sz="1200" dirty="0" err="1">
                <a:latin typeface="Franklin Gothic Medium Cond" pitchFamily="34" charset="0"/>
              </a:rPr>
              <a:t>from</a:t>
            </a:r>
            <a:r>
              <a:rPr lang="fr-FR" sz="1200" dirty="0">
                <a:latin typeface="Franklin Gothic Medium Cond" pitchFamily="34" charset="0"/>
              </a:rPr>
              <a:t> the </a:t>
            </a:r>
            <a:r>
              <a:rPr lang="fr-FR" sz="1200" dirty="0" err="1">
                <a:latin typeface="Franklin Gothic Medium Cond" pitchFamily="34" charset="0"/>
              </a:rPr>
              <a:t>decimal</a:t>
            </a:r>
            <a:r>
              <a:rPr lang="fr-FR" sz="1200" dirty="0">
                <a:latin typeface="Franklin Gothic Medium Cond" pitchFamily="34" charset="0"/>
              </a:rPr>
              <a:t>, </a:t>
            </a:r>
            <a:r>
              <a:rPr lang="fr-FR" sz="1200" dirty="0" err="1">
                <a:latin typeface="Franklin Gothic Medium Cond" pitchFamily="34" charset="0"/>
              </a:rPr>
              <a:t>you</a:t>
            </a:r>
            <a:r>
              <a:rPr lang="fr-FR" sz="1200" dirty="0">
                <a:latin typeface="Franklin Gothic Medium Cond" pitchFamily="34" charset="0"/>
              </a:rPr>
              <a:t> must use the dot and not the comma</a:t>
            </a:r>
            <a:endParaRPr lang="en-US" sz="1200" dirty="0">
              <a:latin typeface="Franklin Gothic Medium Cond" pitchFamily="34" charset="0"/>
            </a:endParaRPr>
          </a:p>
        </p:txBody>
      </p:sp>
      <p:sp>
        <p:nvSpPr>
          <p:cNvPr id="3" name="Content Placeholder 2"/>
          <p:cNvSpPr>
            <a:spLocks noGrp="1"/>
          </p:cNvSpPr>
          <p:nvPr>
            <p:ph sz="quarter" idx="10"/>
          </p:nvPr>
        </p:nvSpPr>
        <p:spPr>
          <a:xfrm>
            <a:off x="201091" y="1430628"/>
            <a:ext cx="8091747" cy="322389"/>
          </a:xfrm>
          <a:prstGeom prst="rect">
            <a:avLst/>
          </a:prstGeom>
        </p:spPr>
        <p:txBody>
          <a:bodyPr/>
          <a:lstStyle/>
          <a:p>
            <a:pPr marL="0" indent="0">
              <a:lnSpc>
                <a:spcPts val="2300"/>
              </a:lnSpc>
              <a:spcBef>
                <a:spcPts val="0"/>
              </a:spcBef>
              <a:spcAft>
                <a:spcPts val="1200"/>
              </a:spcAft>
              <a:buNone/>
            </a:pPr>
            <a:r>
              <a:rPr lang="en-US" sz="2200" b="0" dirty="0" smtClean="0">
                <a:latin typeface="Franklin Gothic Medium" pitchFamily="34" charset="0"/>
              </a:rPr>
              <a:t>Data Section</a:t>
            </a:r>
          </a:p>
        </p:txBody>
      </p:sp>
      <p:sp>
        <p:nvSpPr>
          <p:cNvPr id="2" name="Title 1"/>
          <p:cNvSpPr>
            <a:spLocks noGrp="1"/>
          </p:cNvSpPr>
          <p:nvPr>
            <p:ph type="title"/>
          </p:nvPr>
        </p:nvSpPr>
        <p:spPr/>
        <p:txBody>
          <a:bodyPr/>
          <a:lstStyle/>
          <a:p>
            <a:pPr algn="r"/>
            <a:r>
              <a:rPr lang="en-US" dirty="0" smtClean="0">
                <a:latin typeface="Franklin Gothic Demi" pitchFamily="34" charset="0"/>
              </a:rPr>
              <a:t>CIF Catalog Creation</a:t>
            </a:r>
            <a:endParaRPr lang="en-US" dirty="0">
              <a:latin typeface="Franklin Gothic Demi" pitchFamily="34" charset="0"/>
            </a:endParaRPr>
          </a:p>
        </p:txBody>
      </p:sp>
      <p:pic>
        <p:nvPicPr>
          <p:cNvPr id="7" name="Picture 6"/>
          <p:cNvPicPr>
            <a:picLocks noChangeAspect="1"/>
          </p:cNvPicPr>
          <p:nvPr/>
        </p:nvPicPr>
        <p:blipFill>
          <a:blip r:embed="rId3"/>
          <a:stretch>
            <a:fillRect/>
          </a:stretch>
        </p:blipFill>
        <p:spPr>
          <a:xfrm>
            <a:off x="201091" y="2103645"/>
            <a:ext cx="3456509" cy="1394118"/>
          </a:xfrm>
          <a:prstGeom prst="rect">
            <a:avLst/>
          </a:prstGeom>
        </p:spPr>
      </p:pic>
    </p:spTree>
    <p:extLst>
      <p:ext uri="{BB962C8B-B14F-4D97-AF65-F5344CB8AC3E}">
        <p14:creationId xmlns:p14="http://schemas.microsoft.com/office/powerpoint/2010/main" val="8316081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3667225" y="1509964"/>
            <a:ext cx="4918510" cy="3590727"/>
          </a:xfrm>
          <a:prstGeom prst="rect">
            <a:avLst/>
          </a:prstGeom>
          <a:solidFill>
            <a:schemeClr val="bg1"/>
          </a:solidFill>
          <a:ln w="9525">
            <a:noFill/>
            <a:miter lim="800000"/>
            <a:headEnd/>
            <a:tailEnd type="none" w="lg" len="lg"/>
          </a:ln>
        </p:spPr>
        <p:txBody>
          <a:bodyPr wrap="square" lIns="0" tIns="0" rIns="0" bIns="0">
            <a:spAutoFit/>
          </a:bodyPr>
          <a:lstStyle/>
          <a:p>
            <a:pPr marL="115888" indent="-115888">
              <a:lnSpc>
                <a:spcPts val="1200"/>
              </a:lnSpc>
              <a:spcAft>
                <a:spcPts val="200"/>
              </a:spcAft>
              <a:buFont typeface="Wingdings" pitchFamily="2" charset="2"/>
              <a:buChar char="§"/>
              <a:defRPr/>
            </a:pPr>
            <a:r>
              <a:rPr lang="en-US" sz="1200" dirty="0">
                <a:solidFill>
                  <a:srgbClr val="FF0000"/>
                </a:solidFill>
                <a:latin typeface="Franklin Gothic Medium Cond" panose="020B0606030402020204" pitchFamily="34" charset="0"/>
              </a:rPr>
              <a:t>Unit of Measure </a:t>
            </a:r>
          </a:p>
          <a:p>
            <a:pPr marL="115888">
              <a:lnSpc>
                <a:spcPts val="1200"/>
              </a:lnSpc>
              <a:spcAft>
                <a:spcPts val="200"/>
              </a:spcAft>
              <a:defRPr/>
            </a:pPr>
            <a:r>
              <a:rPr lang="en-US" sz="1200" dirty="0">
                <a:latin typeface="Franklin Gothic Medium Cond" pitchFamily="34" charset="0"/>
              </a:rPr>
              <a:t>Description: </a:t>
            </a:r>
            <a:r>
              <a:rPr lang="fr-FR" sz="1200" dirty="0">
                <a:latin typeface="Franklin Gothic Medium Cond" pitchFamily="34" charset="0"/>
              </a:rPr>
              <a:t>Unit of </a:t>
            </a:r>
            <a:r>
              <a:rPr lang="fr-FR" sz="1200" dirty="0" err="1">
                <a:latin typeface="Franklin Gothic Medium Cond" pitchFamily="34" charset="0"/>
              </a:rPr>
              <a:t>measure</a:t>
            </a:r>
            <a:r>
              <a:rPr lang="fr-FR" sz="1200" dirty="0">
                <a:latin typeface="Franklin Gothic Medium Cond" pitchFamily="34" charset="0"/>
              </a:rPr>
              <a:t> </a:t>
            </a:r>
            <a:r>
              <a:rPr lang="fr-FR" sz="1200" dirty="0" err="1">
                <a:latin typeface="Franklin Gothic Medium Cond" pitchFamily="34" charset="0"/>
              </a:rPr>
              <a:t>related</a:t>
            </a:r>
            <a:r>
              <a:rPr lang="fr-FR" sz="1200" dirty="0">
                <a:latin typeface="Franklin Gothic Medium Cond" pitchFamily="34" charset="0"/>
              </a:rPr>
              <a:t> to the unit </a:t>
            </a:r>
            <a:r>
              <a:rPr lang="fr-FR" sz="1200" dirty="0" err="1">
                <a:latin typeface="Franklin Gothic Medium Cond" pitchFamily="34" charset="0"/>
              </a:rPr>
              <a:t>price</a:t>
            </a:r>
            <a:endParaRPr lang="en-US" sz="1200" dirty="0">
              <a:latin typeface="Franklin Gothic Medium Cond" pitchFamily="34" charset="0"/>
            </a:endParaRPr>
          </a:p>
          <a:p>
            <a:pPr marL="115888">
              <a:lnSpc>
                <a:spcPts val="1200"/>
              </a:lnSpc>
              <a:spcAft>
                <a:spcPts val="200"/>
              </a:spcAft>
              <a:defRPr/>
            </a:pPr>
            <a:r>
              <a:rPr lang="en-US" sz="1200" dirty="0">
                <a:latin typeface="Franklin Gothic Medium Cond" pitchFamily="34" charset="0"/>
              </a:rPr>
              <a:t>Type of data: String</a:t>
            </a:r>
          </a:p>
          <a:p>
            <a:pPr marL="115888">
              <a:lnSpc>
                <a:spcPts val="1200"/>
              </a:lnSpc>
              <a:spcAft>
                <a:spcPts val="200"/>
              </a:spcAft>
              <a:defRPr/>
            </a:pPr>
            <a:r>
              <a:rPr lang="en-US" sz="1200" dirty="0">
                <a:latin typeface="Franklin Gothic Medium Cond" pitchFamily="34" charset="0"/>
              </a:rPr>
              <a:t>Maximum length: 32 </a:t>
            </a:r>
          </a:p>
          <a:p>
            <a:pPr marL="115888">
              <a:lnSpc>
                <a:spcPts val="1200"/>
              </a:lnSpc>
              <a:spcAft>
                <a:spcPts val="200"/>
              </a:spcAft>
              <a:defRPr/>
            </a:pPr>
            <a:r>
              <a:rPr lang="en-US" sz="1200" dirty="0">
                <a:latin typeface="Franklin Gothic Medium Cond" pitchFamily="34" charset="0"/>
              </a:rPr>
              <a:t>Mandatory: Yes</a:t>
            </a:r>
          </a:p>
          <a:p>
            <a:pPr marL="115888">
              <a:lnSpc>
                <a:spcPts val="1200"/>
              </a:lnSpc>
              <a:spcAft>
                <a:spcPts val="200"/>
              </a:spcAft>
              <a:defRPr/>
            </a:pPr>
            <a:r>
              <a:rPr lang="en-US" sz="1200" dirty="0">
                <a:latin typeface="Franklin Gothic Medium Cond" pitchFamily="34" charset="0"/>
              </a:rPr>
              <a:t>Example: BX</a:t>
            </a:r>
          </a:p>
          <a:p>
            <a:pPr marL="115888">
              <a:lnSpc>
                <a:spcPts val="1200"/>
              </a:lnSpc>
              <a:spcAft>
                <a:spcPts val="600"/>
              </a:spcAft>
              <a:defRPr/>
            </a:pPr>
            <a:r>
              <a:rPr lang="fr-FR" sz="1200" i="1" dirty="0">
                <a:latin typeface="Franklin Gothic Medium Cond" pitchFamily="34" charset="0"/>
              </a:rPr>
              <a:t>Note: </a:t>
            </a:r>
            <a:r>
              <a:rPr lang="fr-FR" sz="1200" dirty="0">
                <a:latin typeface="Franklin Gothic Medium Cond" pitchFamily="34" charset="0"/>
              </a:rPr>
              <a:t>A file </a:t>
            </a:r>
            <a:r>
              <a:rPr lang="fr-FR" sz="1200" dirty="0" err="1">
                <a:latin typeface="Franklin Gothic Medium Cond" pitchFamily="34" charset="0"/>
              </a:rPr>
              <a:t>containing</a:t>
            </a:r>
            <a:r>
              <a:rPr lang="fr-FR" sz="1200" dirty="0">
                <a:latin typeface="Franklin Gothic Medium Cond" pitchFamily="34" charset="0"/>
              </a:rPr>
              <a:t> </a:t>
            </a:r>
            <a:r>
              <a:rPr lang="fr-FR" sz="1200" dirty="0" smtClean="0">
                <a:latin typeface="Franklin Gothic Medium Cond" pitchFamily="34" charset="0"/>
              </a:rPr>
              <a:t>the </a:t>
            </a:r>
            <a:r>
              <a:rPr lang="fr-FR" sz="1200" dirty="0" err="1" smtClean="0">
                <a:latin typeface="Franklin Gothic Medium Cond" pitchFamily="34" charset="0"/>
              </a:rPr>
              <a:t>valid</a:t>
            </a:r>
            <a:r>
              <a:rPr lang="fr-FR" sz="1200" dirty="0" smtClean="0">
                <a:latin typeface="Franklin Gothic Medium Cond" pitchFamily="34" charset="0"/>
              </a:rPr>
              <a:t> </a:t>
            </a:r>
            <a:r>
              <a:rPr lang="fr-FR" sz="1200" dirty="0" err="1">
                <a:latin typeface="Franklin Gothic Medium Cond" pitchFamily="34" charset="0"/>
              </a:rPr>
              <a:t>Units</a:t>
            </a:r>
            <a:r>
              <a:rPr lang="fr-FR" sz="1200" dirty="0">
                <a:latin typeface="Franklin Gothic Medium Cond" pitchFamily="34" charset="0"/>
              </a:rPr>
              <a:t> of </a:t>
            </a:r>
            <a:r>
              <a:rPr lang="fr-FR" sz="1200" dirty="0" err="1">
                <a:latin typeface="Franklin Gothic Medium Cond" pitchFamily="34" charset="0"/>
              </a:rPr>
              <a:t>M</a:t>
            </a:r>
            <a:r>
              <a:rPr lang="fr-FR" sz="1200" dirty="0" err="1" smtClean="0">
                <a:latin typeface="Franklin Gothic Medium Cond" pitchFamily="34" charset="0"/>
              </a:rPr>
              <a:t>easure</a:t>
            </a:r>
            <a:r>
              <a:rPr lang="fr-FR" sz="1200" dirty="0" smtClean="0">
                <a:latin typeface="Franklin Gothic Medium Cond" pitchFamily="34" charset="0"/>
              </a:rPr>
              <a:t> </a:t>
            </a:r>
            <a:r>
              <a:rPr lang="fr-FR" sz="1200" dirty="0" err="1">
                <a:latin typeface="Franklin Gothic Medium Cond" pitchFamily="34" charset="0"/>
              </a:rPr>
              <a:t>is</a:t>
            </a:r>
            <a:r>
              <a:rPr lang="fr-FR" sz="1200" dirty="0">
                <a:latin typeface="Franklin Gothic Medium Cond" pitchFamily="34" charset="0"/>
              </a:rPr>
              <a:t> </a:t>
            </a:r>
            <a:r>
              <a:rPr lang="fr-FR" sz="1200" dirty="0" err="1">
                <a:latin typeface="Franklin Gothic Medium Cond" pitchFamily="34" charset="0"/>
              </a:rPr>
              <a:t>available</a:t>
            </a:r>
            <a:r>
              <a:rPr lang="fr-FR" sz="1200" dirty="0">
                <a:latin typeface="Franklin Gothic Medium Cond" pitchFamily="34" charset="0"/>
              </a:rPr>
              <a:t> in </a:t>
            </a:r>
            <a:r>
              <a:rPr lang="fr-FR" sz="1200" dirty="0" err="1">
                <a:latin typeface="Franklin Gothic Medium Cond" pitchFamily="34" charset="0"/>
              </a:rPr>
              <a:t>your</a:t>
            </a:r>
            <a:r>
              <a:rPr lang="fr-FR" sz="1200" dirty="0">
                <a:latin typeface="Franklin Gothic Medium Cond" pitchFamily="34" charset="0"/>
              </a:rPr>
              <a:t> Supplier Information </a:t>
            </a:r>
            <a:r>
              <a:rPr lang="fr-FR" sz="1200" dirty="0" smtClean="0">
                <a:latin typeface="Franklin Gothic Medium Cond" pitchFamily="34" charset="0"/>
              </a:rPr>
              <a:t>Portal</a:t>
            </a:r>
            <a:endParaRPr lang="en-US" sz="1200" dirty="0">
              <a:solidFill>
                <a:srgbClr val="FF0000"/>
              </a:solidFill>
              <a:latin typeface="Franklin Gothic Medium Cond" pitchFamily="34" charset="0"/>
            </a:endParaRPr>
          </a:p>
          <a:p>
            <a:pPr marL="115888" indent="-115888">
              <a:lnSpc>
                <a:spcPts val="1200"/>
              </a:lnSpc>
              <a:buFont typeface="Wingdings" pitchFamily="2" charset="2"/>
              <a:buChar char="§"/>
              <a:defRPr/>
            </a:pPr>
            <a:r>
              <a:rPr lang="en-US" sz="1200" dirty="0">
                <a:solidFill>
                  <a:srgbClr val="FF0000"/>
                </a:solidFill>
                <a:latin typeface="Franklin Gothic Medium Cond" pitchFamily="34" charset="0"/>
              </a:rPr>
              <a:t>Lead Time </a:t>
            </a:r>
          </a:p>
          <a:p>
            <a:pPr marL="115888">
              <a:lnSpc>
                <a:spcPts val="1200"/>
              </a:lnSpc>
              <a:spcAft>
                <a:spcPts val="200"/>
              </a:spcAft>
              <a:defRPr/>
            </a:pPr>
            <a:r>
              <a:rPr lang="en-US" sz="1200" dirty="0">
                <a:latin typeface="Franklin Gothic Medium Cond" pitchFamily="34" charset="0"/>
              </a:rPr>
              <a:t>Description: </a:t>
            </a:r>
            <a:r>
              <a:rPr lang="fr-FR" sz="1200" dirty="0" err="1">
                <a:latin typeface="Franklin Gothic Medium Cond" pitchFamily="34" charset="0"/>
              </a:rPr>
              <a:t>Delivery</a:t>
            </a:r>
            <a:r>
              <a:rPr lang="fr-FR" sz="1200" dirty="0">
                <a:latin typeface="Franklin Gothic Medium Cond" pitchFamily="34" charset="0"/>
              </a:rPr>
              <a:t> time of the </a:t>
            </a:r>
            <a:r>
              <a:rPr lang="fr-FR" sz="1200" dirty="0" err="1">
                <a:latin typeface="Franklin Gothic Medium Cond" pitchFamily="34" charset="0"/>
              </a:rPr>
              <a:t>products</a:t>
            </a:r>
            <a:r>
              <a:rPr lang="fr-FR" sz="1200" dirty="0">
                <a:latin typeface="Franklin Gothic Medium Cond" pitchFamily="34" charset="0"/>
              </a:rPr>
              <a:t> or services (</a:t>
            </a:r>
            <a:r>
              <a:rPr lang="fr-FR" sz="1200" dirty="0" err="1">
                <a:latin typeface="Franklin Gothic Medium Cond" pitchFamily="34" charset="0"/>
              </a:rPr>
              <a:t>number</a:t>
            </a:r>
            <a:r>
              <a:rPr lang="fr-FR" sz="1200" dirty="0">
                <a:latin typeface="Franklin Gothic Medium Cond" pitchFamily="34" charset="0"/>
              </a:rPr>
              <a:t> of </a:t>
            </a:r>
            <a:r>
              <a:rPr lang="fr-FR" sz="1200" dirty="0" err="1">
                <a:latin typeface="Franklin Gothic Medium Cond" pitchFamily="34" charset="0"/>
              </a:rPr>
              <a:t>working</a:t>
            </a:r>
            <a:r>
              <a:rPr lang="fr-FR" sz="1200" dirty="0">
                <a:latin typeface="Franklin Gothic Medium Cond" pitchFamily="34" charset="0"/>
              </a:rPr>
              <a:t> </a:t>
            </a:r>
            <a:r>
              <a:rPr lang="fr-FR" sz="1200" dirty="0" err="1">
                <a:latin typeface="Franklin Gothic Medium Cond" pitchFamily="34" charset="0"/>
              </a:rPr>
              <a:t>days</a:t>
            </a:r>
            <a:r>
              <a:rPr lang="fr-FR" sz="1200" dirty="0">
                <a:latin typeface="Franklin Gothic Medium Cond" pitchFamily="34" charset="0"/>
              </a:rPr>
              <a:t>)</a:t>
            </a:r>
            <a:r>
              <a:rPr lang="en-US" sz="1200" dirty="0">
                <a:latin typeface="Franklin Gothic Medium Cond" pitchFamily="34" charset="0"/>
              </a:rPr>
              <a:t> </a:t>
            </a:r>
          </a:p>
          <a:p>
            <a:pPr marL="115888">
              <a:lnSpc>
                <a:spcPts val="1200"/>
              </a:lnSpc>
              <a:spcAft>
                <a:spcPts val="200"/>
              </a:spcAft>
              <a:defRPr/>
            </a:pPr>
            <a:r>
              <a:rPr lang="en-US" sz="1200" dirty="0">
                <a:latin typeface="Franklin Gothic Medium Cond" pitchFamily="34" charset="0"/>
              </a:rPr>
              <a:t>Type of data: </a:t>
            </a:r>
            <a:r>
              <a:rPr lang="en-US" sz="1200" dirty="0" smtClean="0">
                <a:latin typeface="Franklin Gothic Medium Cond" pitchFamily="34" charset="0"/>
              </a:rPr>
              <a:t>Integer</a:t>
            </a:r>
            <a:endParaRPr lang="en-US" sz="1200" dirty="0">
              <a:latin typeface="Franklin Gothic Medium Cond" pitchFamily="34" charset="0"/>
            </a:endParaRPr>
          </a:p>
          <a:p>
            <a:pPr marL="115888">
              <a:lnSpc>
                <a:spcPts val="1200"/>
              </a:lnSpc>
              <a:spcAft>
                <a:spcPts val="200"/>
              </a:spcAft>
              <a:defRPr/>
            </a:pPr>
            <a:r>
              <a:rPr lang="en-US" sz="1200" dirty="0">
                <a:latin typeface="Franklin Gothic Medium Cond" pitchFamily="34" charset="0"/>
              </a:rPr>
              <a:t>Maximum length: 40</a:t>
            </a:r>
          </a:p>
          <a:p>
            <a:pPr marL="115888">
              <a:lnSpc>
                <a:spcPts val="1200"/>
              </a:lnSpc>
              <a:spcAft>
                <a:spcPts val="200"/>
              </a:spcAft>
              <a:defRPr/>
            </a:pPr>
            <a:r>
              <a:rPr lang="en-US" sz="1200" dirty="0">
                <a:latin typeface="Franklin Gothic Medium Cond" pitchFamily="34" charset="0"/>
              </a:rPr>
              <a:t>Mandatory: </a:t>
            </a:r>
            <a:r>
              <a:rPr lang="en-US" sz="1200" dirty="0" smtClean="0">
                <a:latin typeface="Franklin Gothic Medium Cond" pitchFamily="34" charset="0"/>
              </a:rPr>
              <a:t>Yes</a:t>
            </a:r>
            <a:endParaRPr lang="en-US" sz="1200" dirty="0">
              <a:latin typeface="Franklin Gothic Medium Cond" pitchFamily="34" charset="0"/>
            </a:endParaRPr>
          </a:p>
          <a:p>
            <a:pPr marL="115888">
              <a:lnSpc>
                <a:spcPts val="1200"/>
              </a:lnSpc>
              <a:spcAft>
                <a:spcPts val="600"/>
              </a:spcAft>
              <a:defRPr/>
            </a:pPr>
            <a:r>
              <a:rPr lang="en-US" sz="1200" dirty="0">
                <a:latin typeface="Franklin Gothic Medium Cond" pitchFamily="34" charset="0"/>
              </a:rPr>
              <a:t>Example: 1</a:t>
            </a:r>
          </a:p>
          <a:p>
            <a:pPr marL="115888" indent="-115888">
              <a:lnSpc>
                <a:spcPts val="1200"/>
              </a:lnSpc>
              <a:spcAft>
                <a:spcPts val="200"/>
              </a:spcAft>
              <a:buFont typeface="Wingdings" pitchFamily="2" charset="2"/>
              <a:buChar char="§"/>
              <a:defRPr/>
            </a:pPr>
            <a:r>
              <a:rPr lang="en-US" sz="1200" dirty="0">
                <a:solidFill>
                  <a:srgbClr val="FF0000"/>
                </a:solidFill>
                <a:latin typeface="Franklin Gothic Medium Cond" panose="020B0606030402020204" pitchFamily="34" charset="0"/>
              </a:rPr>
              <a:t>Manufacturer Name  </a:t>
            </a:r>
          </a:p>
          <a:p>
            <a:pPr marL="115888">
              <a:lnSpc>
                <a:spcPts val="1200"/>
              </a:lnSpc>
              <a:spcAft>
                <a:spcPts val="200"/>
              </a:spcAft>
              <a:defRPr/>
            </a:pPr>
            <a:r>
              <a:rPr lang="en-US" sz="1200" dirty="0">
                <a:latin typeface="Franklin Gothic Medium Cond" pitchFamily="34" charset="0"/>
              </a:rPr>
              <a:t>Description: </a:t>
            </a:r>
            <a:r>
              <a:rPr lang="fr-FR" sz="1200" dirty="0">
                <a:latin typeface="Franklin Gothic Medium Cond" pitchFamily="34" charset="0"/>
              </a:rPr>
              <a:t>Name of the manufacturer</a:t>
            </a:r>
          </a:p>
          <a:p>
            <a:pPr marL="115888">
              <a:lnSpc>
                <a:spcPts val="1200"/>
              </a:lnSpc>
              <a:spcAft>
                <a:spcPts val="200"/>
              </a:spcAft>
              <a:defRPr/>
            </a:pPr>
            <a:r>
              <a:rPr lang="en-US" sz="1200" dirty="0">
                <a:latin typeface="Franklin Gothic Medium Cond" pitchFamily="34" charset="0"/>
              </a:rPr>
              <a:t>Type of data: String</a:t>
            </a:r>
          </a:p>
          <a:p>
            <a:pPr marL="115888">
              <a:lnSpc>
                <a:spcPts val="1200"/>
              </a:lnSpc>
              <a:spcAft>
                <a:spcPts val="200"/>
              </a:spcAft>
              <a:defRPr/>
            </a:pPr>
            <a:r>
              <a:rPr lang="en-US" sz="1200" dirty="0">
                <a:latin typeface="Franklin Gothic Medium Cond" pitchFamily="34" charset="0"/>
              </a:rPr>
              <a:t>Maximum length: 255</a:t>
            </a:r>
          </a:p>
          <a:p>
            <a:pPr marL="115888">
              <a:lnSpc>
                <a:spcPts val="1200"/>
              </a:lnSpc>
              <a:spcAft>
                <a:spcPts val="200"/>
              </a:spcAft>
              <a:defRPr/>
            </a:pPr>
            <a:r>
              <a:rPr lang="en-US" sz="1200" dirty="0" smtClean="0">
                <a:latin typeface="Franklin Gothic Medium Cond" pitchFamily="34" charset="0"/>
              </a:rPr>
              <a:t>Mandatory: </a:t>
            </a:r>
            <a:r>
              <a:rPr lang="en-US" sz="1200" dirty="0">
                <a:latin typeface="Franklin Gothic Medium Cond" pitchFamily="34" charset="0"/>
              </a:rPr>
              <a:t>No, but preferred</a:t>
            </a:r>
          </a:p>
          <a:p>
            <a:pPr marL="115888">
              <a:lnSpc>
                <a:spcPts val="1200"/>
              </a:lnSpc>
              <a:spcAft>
                <a:spcPts val="200"/>
              </a:spcAft>
              <a:defRPr/>
            </a:pPr>
            <a:r>
              <a:rPr lang="en-US" sz="1200" dirty="0" smtClean="0">
                <a:latin typeface="Franklin Gothic Medium Cond" pitchFamily="34" charset="0"/>
              </a:rPr>
              <a:t>Example </a:t>
            </a:r>
            <a:r>
              <a:rPr lang="en-US" sz="1200" dirty="0">
                <a:latin typeface="Franklin Gothic Medium Cond" pitchFamily="34" charset="0"/>
              </a:rPr>
              <a:t>: </a:t>
            </a:r>
            <a:r>
              <a:rPr lang="en-US" sz="1200" dirty="0" smtClean="0">
                <a:latin typeface="Franklin Gothic Medium Cond" pitchFamily="34" charset="0"/>
              </a:rPr>
              <a:t>Epson</a:t>
            </a:r>
            <a:endParaRPr lang="en-US" sz="1200" dirty="0">
              <a:latin typeface="Franklin Gothic Medium Cond" pitchFamily="34" charset="0"/>
            </a:endParaRPr>
          </a:p>
        </p:txBody>
      </p:sp>
      <p:sp>
        <p:nvSpPr>
          <p:cNvPr id="3" name="Content Placeholder 2"/>
          <p:cNvSpPr>
            <a:spLocks noGrp="1"/>
          </p:cNvSpPr>
          <p:nvPr>
            <p:ph sz="quarter" idx="10"/>
          </p:nvPr>
        </p:nvSpPr>
        <p:spPr>
          <a:xfrm>
            <a:off x="201091" y="1430628"/>
            <a:ext cx="8091747" cy="322389"/>
          </a:xfrm>
          <a:prstGeom prst="rect">
            <a:avLst/>
          </a:prstGeom>
        </p:spPr>
        <p:txBody>
          <a:bodyPr/>
          <a:lstStyle/>
          <a:p>
            <a:pPr marL="0" indent="0">
              <a:lnSpc>
                <a:spcPts val="2300"/>
              </a:lnSpc>
              <a:spcBef>
                <a:spcPts val="0"/>
              </a:spcBef>
              <a:spcAft>
                <a:spcPts val="1200"/>
              </a:spcAft>
              <a:buNone/>
            </a:pPr>
            <a:r>
              <a:rPr lang="en-US" sz="2200" b="0" dirty="0" smtClean="0">
                <a:latin typeface="Franklin Gothic Medium" pitchFamily="34" charset="0"/>
              </a:rPr>
              <a:t>Data Section</a:t>
            </a:r>
          </a:p>
        </p:txBody>
      </p:sp>
      <p:sp>
        <p:nvSpPr>
          <p:cNvPr id="2" name="Title 1"/>
          <p:cNvSpPr>
            <a:spLocks noGrp="1"/>
          </p:cNvSpPr>
          <p:nvPr>
            <p:ph type="title"/>
          </p:nvPr>
        </p:nvSpPr>
        <p:spPr/>
        <p:txBody>
          <a:bodyPr/>
          <a:lstStyle/>
          <a:p>
            <a:pPr algn="r"/>
            <a:r>
              <a:rPr lang="en-US" dirty="0" smtClean="0">
                <a:latin typeface="Franklin Gothic Demi" pitchFamily="34" charset="0"/>
              </a:rPr>
              <a:t>CIF Catalog Creation</a:t>
            </a:r>
            <a:endParaRPr lang="en-US" dirty="0">
              <a:latin typeface="Franklin Gothic Demi" pitchFamily="34" charset="0"/>
            </a:endParaRPr>
          </a:p>
        </p:txBody>
      </p:sp>
      <p:pic>
        <p:nvPicPr>
          <p:cNvPr id="4" name="Picture 3"/>
          <p:cNvPicPr>
            <a:picLocks noChangeAspect="1"/>
          </p:cNvPicPr>
          <p:nvPr/>
        </p:nvPicPr>
        <p:blipFill>
          <a:blip r:embed="rId3"/>
          <a:stretch>
            <a:fillRect/>
          </a:stretch>
        </p:blipFill>
        <p:spPr>
          <a:xfrm>
            <a:off x="479425" y="2828925"/>
            <a:ext cx="2495550" cy="1504950"/>
          </a:xfrm>
          <a:prstGeom prst="rect">
            <a:avLst/>
          </a:prstGeom>
        </p:spPr>
      </p:pic>
    </p:spTree>
    <p:extLst>
      <p:ext uri="{BB962C8B-B14F-4D97-AF65-F5344CB8AC3E}">
        <p14:creationId xmlns:p14="http://schemas.microsoft.com/office/powerpoint/2010/main" val="33864105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201091" y="1430628"/>
            <a:ext cx="8091747" cy="322389"/>
          </a:xfrm>
          <a:prstGeom prst="rect">
            <a:avLst/>
          </a:prstGeom>
        </p:spPr>
        <p:txBody>
          <a:bodyPr/>
          <a:lstStyle/>
          <a:p>
            <a:pPr marL="0" indent="0">
              <a:lnSpc>
                <a:spcPts val="2300"/>
              </a:lnSpc>
              <a:spcBef>
                <a:spcPts val="0"/>
              </a:spcBef>
              <a:spcAft>
                <a:spcPts val="1200"/>
              </a:spcAft>
              <a:buNone/>
            </a:pPr>
            <a:r>
              <a:rPr lang="en-US" sz="2200" b="0" dirty="0" smtClean="0">
                <a:latin typeface="Franklin Gothic Medium" pitchFamily="34" charset="0"/>
              </a:rPr>
              <a:t>Data Section</a:t>
            </a:r>
          </a:p>
        </p:txBody>
      </p:sp>
      <p:sp>
        <p:nvSpPr>
          <p:cNvPr id="2" name="Title 1"/>
          <p:cNvSpPr>
            <a:spLocks noGrp="1"/>
          </p:cNvSpPr>
          <p:nvPr>
            <p:ph type="title"/>
          </p:nvPr>
        </p:nvSpPr>
        <p:spPr/>
        <p:txBody>
          <a:bodyPr/>
          <a:lstStyle/>
          <a:p>
            <a:pPr algn="r"/>
            <a:r>
              <a:rPr lang="en-US" dirty="0" smtClean="0">
                <a:latin typeface="Franklin Gothic Demi" pitchFamily="34" charset="0"/>
              </a:rPr>
              <a:t>CIF Catalog Creation</a:t>
            </a:r>
            <a:endParaRPr lang="en-US" dirty="0">
              <a:latin typeface="Franklin Gothic Demi" pitchFamily="34" charset="0"/>
            </a:endParaRPr>
          </a:p>
        </p:txBody>
      </p:sp>
      <p:sp>
        <p:nvSpPr>
          <p:cNvPr id="9" name="Text Box 6"/>
          <p:cNvSpPr txBox="1">
            <a:spLocks noChangeArrowheads="1"/>
          </p:cNvSpPr>
          <p:nvPr/>
        </p:nvSpPr>
        <p:spPr bwMode="auto">
          <a:xfrm>
            <a:off x="3667225" y="1509964"/>
            <a:ext cx="5094168" cy="3359894"/>
          </a:xfrm>
          <a:prstGeom prst="rect">
            <a:avLst/>
          </a:prstGeom>
          <a:solidFill>
            <a:schemeClr val="bg1"/>
          </a:solidFill>
          <a:ln w="9525">
            <a:noFill/>
            <a:miter lim="800000"/>
            <a:headEnd/>
            <a:tailEnd type="none" w="lg" len="lg"/>
          </a:ln>
        </p:spPr>
        <p:txBody>
          <a:bodyPr wrap="square" lIns="0" tIns="0" rIns="0" bIns="0">
            <a:spAutoFit/>
          </a:bodyPr>
          <a:lstStyle/>
          <a:p>
            <a:pPr marL="115888" indent="-115888">
              <a:lnSpc>
                <a:spcPts val="1200"/>
              </a:lnSpc>
              <a:spcAft>
                <a:spcPts val="200"/>
              </a:spcAft>
              <a:buFont typeface="Wingdings" pitchFamily="2" charset="2"/>
              <a:buChar char="§"/>
              <a:defRPr/>
            </a:pPr>
            <a:r>
              <a:rPr lang="en-US" sz="1200" dirty="0">
                <a:solidFill>
                  <a:srgbClr val="FF0000"/>
                </a:solidFill>
                <a:latin typeface="Franklin Gothic Demi Cond" pitchFamily="34" charset="0"/>
              </a:rPr>
              <a:t>Supplier URL  </a:t>
            </a:r>
          </a:p>
          <a:p>
            <a:pPr marL="115888">
              <a:lnSpc>
                <a:spcPts val="1200"/>
              </a:lnSpc>
              <a:spcAft>
                <a:spcPts val="200"/>
              </a:spcAft>
              <a:defRPr/>
            </a:pPr>
            <a:r>
              <a:rPr lang="en-US" sz="1200" dirty="0">
                <a:latin typeface="Franklin Gothic Medium Cond" pitchFamily="34" charset="0"/>
              </a:rPr>
              <a:t>Description: A </a:t>
            </a:r>
            <a:r>
              <a:rPr lang="en-US" sz="1200" dirty="0" smtClean="0">
                <a:latin typeface="Franklin Gothic Medium Cond" pitchFamily="34" charset="0"/>
              </a:rPr>
              <a:t>Supplier </a:t>
            </a:r>
            <a:r>
              <a:rPr lang="en-US" sz="1200" dirty="0">
                <a:latin typeface="Franklin Gothic Medium Cond" pitchFamily="34" charset="0"/>
              </a:rPr>
              <a:t>static </a:t>
            </a:r>
            <a:r>
              <a:rPr lang="en-US" sz="1200" dirty="0" smtClean="0">
                <a:latin typeface="Franklin Gothic Medium Cond" pitchFamily="34" charset="0"/>
              </a:rPr>
              <a:t>page </a:t>
            </a:r>
            <a:r>
              <a:rPr lang="en-US" sz="1200" dirty="0">
                <a:latin typeface="Franklin Gothic Medium Cond" pitchFamily="34" charset="0"/>
              </a:rPr>
              <a:t>about the item (could be a MSDS, construction info, packaging info, etc.) The URL must be of the format http://host/.. or https://host...</a:t>
            </a:r>
            <a:endParaRPr lang="en-US" sz="1200" dirty="0" smtClean="0">
              <a:latin typeface="Franklin Gothic Medium Cond" pitchFamily="34" charset="0"/>
            </a:endParaRPr>
          </a:p>
          <a:p>
            <a:pPr marL="115888">
              <a:lnSpc>
                <a:spcPts val="1200"/>
              </a:lnSpc>
              <a:spcAft>
                <a:spcPts val="200"/>
              </a:spcAft>
              <a:defRPr/>
            </a:pPr>
            <a:r>
              <a:rPr lang="en-US" sz="1200" dirty="0" smtClean="0">
                <a:latin typeface="Franklin Gothic Medium Cond" pitchFamily="34" charset="0"/>
              </a:rPr>
              <a:t>Type </a:t>
            </a:r>
            <a:r>
              <a:rPr lang="en-US" sz="1200" dirty="0">
                <a:latin typeface="Franklin Gothic Medium Cond" pitchFamily="34" charset="0"/>
              </a:rPr>
              <a:t>of data: String</a:t>
            </a:r>
          </a:p>
          <a:p>
            <a:pPr marL="115888">
              <a:lnSpc>
                <a:spcPts val="1200"/>
              </a:lnSpc>
              <a:spcAft>
                <a:spcPts val="200"/>
              </a:spcAft>
              <a:defRPr/>
            </a:pPr>
            <a:r>
              <a:rPr lang="en-US" sz="1200" dirty="0">
                <a:latin typeface="Franklin Gothic Medium Cond" pitchFamily="34" charset="0"/>
              </a:rPr>
              <a:t>Maximum length: 255</a:t>
            </a:r>
          </a:p>
          <a:p>
            <a:pPr marL="115888">
              <a:lnSpc>
                <a:spcPts val="1200"/>
              </a:lnSpc>
              <a:spcAft>
                <a:spcPts val="200"/>
              </a:spcAft>
              <a:defRPr/>
            </a:pPr>
            <a:r>
              <a:rPr lang="en-US" sz="1200" dirty="0">
                <a:latin typeface="Franklin Gothic Medium Cond" pitchFamily="34" charset="0"/>
              </a:rPr>
              <a:t>Mandatory: </a:t>
            </a:r>
            <a:r>
              <a:rPr lang="en-US" sz="1200" dirty="0" smtClean="0">
                <a:latin typeface="Franklin Gothic Medium Cond" pitchFamily="34" charset="0"/>
              </a:rPr>
              <a:t>No, but preferred</a:t>
            </a:r>
            <a:endParaRPr lang="en-US" sz="1200" dirty="0">
              <a:latin typeface="Franklin Gothic Medium Cond" pitchFamily="34" charset="0"/>
            </a:endParaRPr>
          </a:p>
          <a:p>
            <a:pPr marL="115888">
              <a:lnSpc>
                <a:spcPts val="1200"/>
              </a:lnSpc>
              <a:spcAft>
                <a:spcPts val="600"/>
              </a:spcAft>
              <a:defRPr/>
            </a:pPr>
            <a:r>
              <a:rPr lang="en-US" sz="1200" dirty="0">
                <a:latin typeface="Franklin Gothic Medium Cond" pitchFamily="34" charset="0"/>
              </a:rPr>
              <a:t>Example: </a:t>
            </a:r>
            <a:r>
              <a:rPr lang="en-US" sz="1200" dirty="0">
                <a:latin typeface="Franklin Gothic Medium Cond" pitchFamily="34" charset="0"/>
                <a:hlinkClick r:id="rId3"/>
              </a:rPr>
              <a:t>http://www.supply.com/catalog/product18.htm</a:t>
            </a:r>
            <a:endParaRPr lang="en-US" sz="1200" dirty="0">
              <a:latin typeface="Franklin Gothic Medium Cond" pitchFamily="34" charset="0"/>
            </a:endParaRPr>
          </a:p>
          <a:p>
            <a:pPr indent="115888">
              <a:lnSpc>
                <a:spcPts val="1200"/>
              </a:lnSpc>
              <a:spcAft>
                <a:spcPts val="200"/>
              </a:spcAft>
              <a:buFont typeface="Wingdings" pitchFamily="2" charset="2"/>
              <a:buChar char="§"/>
              <a:defRPr/>
            </a:pPr>
            <a:r>
              <a:rPr lang="en-US" sz="1200" dirty="0" smtClean="0">
                <a:solidFill>
                  <a:srgbClr val="FF0000"/>
                </a:solidFill>
                <a:latin typeface="Franklin Gothic Demi Cond" pitchFamily="34" charset="0"/>
              </a:rPr>
              <a:t>Manufacturer </a:t>
            </a:r>
            <a:r>
              <a:rPr lang="en-US" sz="1200" dirty="0">
                <a:solidFill>
                  <a:srgbClr val="FF0000"/>
                </a:solidFill>
                <a:latin typeface="Franklin Gothic Demi Cond" pitchFamily="34" charset="0"/>
              </a:rPr>
              <a:t>URL</a:t>
            </a:r>
          </a:p>
          <a:p>
            <a:pPr marL="115888">
              <a:lnSpc>
                <a:spcPts val="1200"/>
              </a:lnSpc>
              <a:spcAft>
                <a:spcPts val="200"/>
              </a:spcAft>
              <a:defRPr/>
            </a:pPr>
            <a:r>
              <a:rPr lang="en-US" sz="1200" dirty="0">
                <a:latin typeface="Franklin Gothic Medium Cond" pitchFamily="34" charset="0"/>
              </a:rPr>
              <a:t>Description: </a:t>
            </a:r>
            <a:r>
              <a:rPr lang="en-US" sz="1200" dirty="0" smtClean="0">
                <a:latin typeface="Franklin Gothic Medium Cond" pitchFamily="34" charset="0"/>
              </a:rPr>
              <a:t>A Manufacturer static page about the item (could be a MSDS, construction info, packaging info, etc</a:t>
            </a:r>
            <a:r>
              <a:rPr lang="en-US" sz="1200" dirty="0">
                <a:latin typeface="Franklin Gothic Medium Cond" pitchFamily="34" charset="0"/>
              </a:rPr>
              <a:t>.) The URL must be of the format http://host/.. or https://host...</a:t>
            </a:r>
          </a:p>
          <a:p>
            <a:pPr indent="115888">
              <a:lnSpc>
                <a:spcPts val="1200"/>
              </a:lnSpc>
              <a:spcAft>
                <a:spcPts val="200"/>
              </a:spcAft>
              <a:defRPr/>
            </a:pPr>
            <a:r>
              <a:rPr lang="en-US" sz="1200" dirty="0">
                <a:latin typeface="Franklin Gothic Medium Cond" pitchFamily="34" charset="0"/>
              </a:rPr>
              <a:t>Type of data: String</a:t>
            </a:r>
          </a:p>
          <a:p>
            <a:pPr indent="115888">
              <a:lnSpc>
                <a:spcPts val="1200"/>
              </a:lnSpc>
              <a:spcAft>
                <a:spcPts val="200"/>
              </a:spcAft>
              <a:defRPr/>
            </a:pPr>
            <a:r>
              <a:rPr lang="en-US" sz="1200" dirty="0">
                <a:latin typeface="Franklin Gothic Medium Cond" pitchFamily="34" charset="0"/>
              </a:rPr>
              <a:t>Maximum length: 255</a:t>
            </a:r>
          </a:p>
          <a:p>
            <a:pPr indent="115888">
              <a:lnSpc>
                <a:spcPts val="1200"/>
              </a:lnSpc>
              <a:spcAft>
                <a:spcPts val="200"/>
              </a:spcAft>
              <a:defRPr/>
            </a:pPr>
            <a:r>
              <a:rPr lang="en-US" sz="1200" dirty="0">
                <a:latin typeface="Franklin Gothic Medium Cond" pitchFamily="34" charset="0"/>
              </a:rPr>
              <a:t>Mandatory: </a:t>
            </a:r>
            <a:r>
              <a:rPr lang="en-US" sz="1200" dirty="0" smtClean="0">
                <a:latin typeface="Franklin Gothic Medium Cond" pitchFamily="34" charset="0"/>
              </a:rPr>
              <a:t>No, but preferred</a:t>
            </a:r>
            <a:endParaRPr lang="en-US" sz="1200" dirty="0">
              <a:latin typeface="Franklin Gothic Medium Cond" pitchFamily="34" charset="0"/>
            </a:endParaRPr>
          </a:p>
          <a:p>
            <a:pPr indent="115888">
              <a:lnSpc>
                <a:spcPts val="1200"/>
              </a:lnSpc>
              <a:spcAft>
                <a:spcPts val="600"/>
              </a:spcAft>
              <a:defRPr/>
            </a:pPr>
            <a:r>
              <a:rPr lang="en-US" sz="1200" dirty="0">
                <a:latin typeface="Franklin Gothic Medium Cond" pitchFamily="34" charset="0"/>
              </a:rPr>
              <a:t>Example: </a:t>
            </a:r>
            <a:r>
              <a:rPr lang="en-US" sz="1200" dirty="0">
                <a:latin typeface="Franklin Gothic Medium Cond" pitchFamily="34" charset="0"/>
                <a:hlinkClick r:id="rId4"/>
              </a:rPr>
              <a:t>http://</a:t>
            </a:r>
            <a:r>
              <a:rPr lang="en-US" sz="1200" dirty="0" smtClean="0">
                <a:latin typeface="Franklin Gothic Medium Cond" pitchFamily="34" charset="0"/>
                <a:hlinkClick r:id="rId4"/>
              </a:rPr>
              <a:t>www.manu.com/catalog/product18.htm</a:t>
            </a:r>
            <a:endParaRPr lang="en-US" sz="1200" dirty="0">
              <a:latin typeface="Franklin Gothic Medium Cond" pitchFamily="34" charset="0"/>
            </a:endParaRPr>
          </a:p>
          <a:p>
            <a:pPr marL="171450" indent="-171450">
              <a:lnSpc>
                <a:spcPts val="1200"/>
              </a:lnSpc>
              <a:spcAft>
                <a:spcPts val="600"/>
              </a:spcAft>
              <a:buFont typeface="Wingdings" panose="05000000000000000000" pitchFamily="2" charset="2"/>
              <a:buChar char="§"/>
              <a:defRPr/>
            </a:pPr>
            <a:r>
              <a:rPr lang="en-US" sz="1200" dirty="0" smtClean="0">
                <a:solidFill>
                  <a:srgbClr val="FF0000"/>
                </a:solidFill>
                <a:latin typeface="Franklin Gothic Demi Cond" pitchFamily="34" charset="0"/>
              </a:rPr>
              <a:t>Market </a:t>
            </a:r>
            <a:r>
              <a:rPr lang="en-US" sz="1200" dirty="0">
                <a:solidFill>
                  <a:srgbClr val="FF0000"/>
                </a:solidFill>
                <a:latin typeface="Franklin Gothic Demi Cond" pitchFamily="34" charset="0"/>
              </a:rPr>
              <a:t>Price   </a:t>
            </a:r>
          </a:p>
          <a:p>
            <a:pPr indent="115888">
              <a:lnSpc>
                <a:spcPts val="1200"/>
              </a:lnSpc>
              <a:spcAft>
                <a:spcPts val="600"/>
              </a:spcAft>
              <a:defRPr/>
            </a:pPr>
            <a:r>
              <a:rPr lang="fr-FR" sz="1200" dirty="0" smtClean="0">
                <a:latin typeface="Franklin Gothic Medium Cond" pitchFamily="34" charset="0"/>
              </a:rPr>
              <a:t>Description </a:t>
            </a:r>
            <a:r>
              <a:rPr lang="fr-FR" sz="1200" dirty="0">
                <a:latin typeface="Franklin Gothic Medium Cond" pitchFamily="34" charset="0"/>
              </a:rPr>
              <a:t>: </a:t>
            </a:r>
            <a:r>
              <a:rPr lang="fr-FR" sz="1200" dirty="0" err="1">
                <a:latin typeface="Franklin Gothic Medium Cond" pitchFamily="34" charset="0"/>
              </a:rPr>
              <a:t>Specifies</a:t>
            </a:r>
            <a:r>
              <a:rPr lang="fr-FR" sz="1200" dirty="0">
                <a:latin typeface="Franklin Gothic Medium Cond" pitchFamily="34" charset="0"/>
              </a:rPr>
              <a:t> the </a:t>
            </a:r>
            <a:r>
              <a:rPr lang="fr-FR" sz="1200" dirty="0" err="1">
                <a:latin typeface="Franklin Gothic Medium Cond" pitchFamily="34" charset="0"/>
              </a:rPr>
              <a:t>item’s</a:t>
            </a:r>
            <a:r>
              <a:rPr lang="fr-FR" sz="1200" dirty="0">
                <a:latin typeface="Franklin Gothic Medium Cond" pitchFamily="34" charset="0"/>
              </a:rPr>
              <a:t> </a:t>
            </a:r>
            <a:r>
              <a:rPr lang="fr-FR" sz="1200" dirty="0" err="1">
                <a:latin typeface="Franklin Gothic Medium Cond" pitchFamily="34" charset="0"/>
              </a:rPr>
              <a:t>market</a:t>
            </a:r>
            <a:r>
              <a:rPr lang="fr-FR" sz="1200" dirty="0">
                <a:latin typeface="Franklin Gothic Medium Cond" pitchFamily="34" charset="0"/>
              </a:rPr>
              <a:t> </a:t>
            </a:r>
            <a:r>
              <a:rPr lang="fr-FR" sz="1200" dirty="0" err="1">
                <a:latin typeface="Franklin Gothic Medium Cond" pitchFamily="34" charset="0"/>
              </a:rPr>
              <a:t>price</a:t>
            </a:r>
            <a:r>
              <a:rPr lang="fr-FR" sz="1200" dirty="0">
                <a:latin typeface="Franklin Gothic Medium Cond" pitchFamily="34" charset="0"/>
              </a:rPr>
              <a:t> </a:t>
            </a:r>
          </a:p>
          <a:p>
            <a:pPr indent="115888">
              <a:lnSpc>
                <a:spcPts val="1200"/>
              </a:lnSpc>
              <a:spcAft>
                <a:spcPts val="200"/>
              </a:spcAft>
              <a:defRPr/>
            </a:pPr>
            <a:r>
              <a:rPr lang="fr-FR" sz="1200" dirty="0">
                <a:latin typeface="Franklin Gothic Medium Cond" pitchFamily="34" charset="0"/>
              </a:rPr>
              <a:t>Type of data: </a:t>
            </a:r>
            <a:r>
              <a:rPr lang="fr-FR" sz="1200" dirty="0" err="1">
                <a:latin typeface="Franklin Gothic Medium Cond" pitchFamily="34" charset="0"/>
              </a:rPr>
              <a:t>Decimal</a:t>
            </a:r>
            <a:endParaRPr lang="fr-FR" sz="1200" dirty="0">
              <a:latin typeface="Franklin Gothic Medium Cond" pitchFamily="34" charset="0"/>
            </a:endParaRPr>
          </a:p>
          <a:p>
            <a:pPr indent="115888">
              <a:lnSpc>
                <a:spcPts val="1200"/>
              </a:lnSpc>
              <a:spcAft>
                <a:spcPts val="200"/>
              </a:spcAft>
              <a:defRPr/>
            </a:pPr>
            <a:r>
              <a:rPr lang="fr-FR" sz="1200" dirty="0" err="1">
                <a:latin typeface="Franklin Gothic Medium Cond" pitchFamily="34" charset="0"/>
              </a:rPr>
              <a:t>Mandatory</a:t>
            </a:r>
            <a:r>
              <a:rPr lang="fr-FR" sz="1200" dirty="0">
                <a:latin typeface="Franklin Gothic Medium Cond" pitchFamily="34" charset="0"/>
              </a:rPr>
              <a:t>: No</a:t>
            </a:r>
          </a:p>
        </p:txBody>
      </p:sp>
      <p:pic>
        <p:nvPicPr>
          <p:cNvPr id="4" name="Picture 3"/>
          <p:cNvPicPr>
            <a:picLocks noChangeAspect="1"/>
          </p:cNvPicPr>
          <p:nvPr/>
        </p:nvPicPr>
        <p:blipFill>
          <a:blip r:embed="rId5"/>
          <a:stretch>
            <a:fillRect/>
          </a:stretch>
        </p:blipFill>
        <p:spPr>
          <a:xfrm>
            <a:off x="138697" y="2004783"/>
            <a:ext cx="3309584" cy="1325589"/>
          </a:xfrm>
          <a:prstGeom prst="rect">
            <a:avLst/>
          </a:prstGeom>
        </p:spPr>
      </p:pic>
    </p:spTree>
    <p:extLst>
      <p:ext uri="{BB962C8B-B14F-4D97-AF65-F5344CB8AC3E}">
        <p14:creationId xmlns:p14="http://schemas.microsoft.com/office/powerpoint/2010/main" val="34777421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201091" y="1430628"/>
            <a:ext cx="8091747" cy="322389"/>
          </a:xfrm>
          <a:prstGeom prst="rect">
            <a:avLst/>
          </a:prstGeom>
        </p:spPr>
        <p:txBody>
          <a:bodyPr/>
          <a:lstStyle/>
          <a:p>
            <a:pPr marL="0" indent="0">
              <a:lnSpc>
                <a:spcPts val="2300"/>
              </a:lnSpc>
              <a:spcBef>
                <a:spcPts val="0"/>
              </a:spcBef>
              <a:spcAft>
                <a:spcPts val="1200"/>
              </a:spcAft>
              <a:buNone/>
            </a:pPr>
            <a:r>
              <a:rPr lang="en-US" sz="2200" b="0" dirty="0" smtClean="0">
                <a:latin typeface="Franklin Gothic Medium" pitchFamily="34" charset="0"/>
              </a:rPr>
              <a:t>Data Section</a:t>
            </a:r>
          </a:p>
        </p:txBody>
      </p:sp>
      <p:sp>
        <p:nvSpPr>
          <p:cNvPr id="2" name="Title 1"/>
          <p:cNvSpPr>
            <a:spLocks noGrp="1"/>
          </p:cNvSpPr>
          <p:nvPr>
            <p:ph type="title"/>
          </p:nvPr>
        </p:nvSpPr>
        <p:spPr/>
        <p:txBody>
          <a:bodyPr/>
          <a:lstStyle/>
          <a:p>
            <a:pPr algn="r"/>
            <a:r>
              <a:rPr lang="en-US" dirty="0" smtClean="0">
                <a:latin typeface="Franklin Gothic Demi" pitchFamily="34" charset="0"/>
              </a:rPr>
              <a:t>CIF Catalog Creation</a:t>
            </a:r>
            <a:endParaRPr lang="en-US" dirty="0">
              <a:latin typeface="Franklin Gothic Demi" pitchFamily="34" charset="0"/>
            </a:endParaRPr>
          </a:p>
        </p:txBody>
      </p:sp>
      <p:sp>
        <p:nvSpPr>
          <p:cNvPr id="9" name="Text Box 6"/>
          <p:cNvSpPr txBox="1">
            <a:spLocks noChangeArrowheads="1"/>
          </p:cNvSpPr>
          <p:nvPr/>
        </p:nvSpPr>
        <p:spPr bwMode="auto">
          <a:xfrm>
            <a:off x="3667224" y="1518756"/>
            <a:ext cx="5084543" cy="4103688"/>
          </a:xfrm>
          <a:prstGeom prst="rect">
            <a:avLst/>
          </a:prstGeom>
          <a:solidFill>
            <a:schemeClr val="bg1"/>
          </a:solidFill>
          <a:ln w="9525">
            <a:noFill/>
            <a:miter lim="800000"/>
            <a:headEnd/>
            <a:tailEnd type="none" w="lg" len="lg"/>
          </a:ln>
        </p:spPr>
        <p:txBody>
          <a:bodyPr wrap="square" lIns="0" tIns="0" rIns="0" bIns="0">
            <a:spAutoFit/>
          </a:bodyPr>
          <a:lstStyle/>
          <a:p>
            <a:pPr marL="115888" indent="-115888">
              <a:lnSpc>
                <a:spcPts val="1200"/>
              </a:lnSpc>
              <a:spcAft>
                <a:spcPts val="200"/>
              </a:spcAft>
              <a:buFont typeface="Wingdings" pitchFamily="2" charset="2"/>
              <a:buChar char="§"/>
              <a:defRPr/>
            </a:pPr>
            <a:r>
              <a:rPr lang="en-US" sz="1200" dirty="0">
                <a:solidFill>
                  <a:srgbClr val="FF0000"/>
                </a:solidFill>
                <a:latin typeface="Franklin Gothic Demi Cond" pitchFamily="34" charset="0"/>
              </a:rPr>
              <a:t>Supplier Part Auxiliary ID  </a:t>
            </a:r>
          </a:p>
          <a:p>
            <a:pPr marL="115888">
              <a:lnSpc>
                <a:spcPts val="1200"/>
              </a:lnSpc>
              <a:spcAft>
                <a:spcPts val="200"/>
              </a:spcAft>
              <a:defRPr/>
            </a:pPr>
            <a:r>
              <a:rPr lang="en-US" sz="1200" dirty="0">
                <a:latin typeface="Franklin Gothic Medium Cond" pitchFamily="34" charset="0"/>
              </a:rPr>
              <a:t>Description: Uniquely identifies a single article. For example, articles written in multiple </a:t>
            </a:r>
            <a:r>
              <a:rPr lang="en-US" sz="1200" dirty="0" smtClean="0">
                <a:latin typeface="Franklin Gothic Medium Cond" pitchFamily="34" charset="0"/>
              </a:rPr>
              <a:t>languages </a:t>
            </a:r>
            <a:r>
              <a:rPr lang="en-US" sz="1200" dirty="0">
                <a:latin typeface="Franklin Gothic Medium Cond" pitchFamily="34" charset="0"/>
              </a:rPr>
              <a:t>or available in multiple units of </a:t>
            </a:r>
            <a:r>
              <a:rPr lang="en-US" sz="1200" dirty="0" smtClean="0">
                <a:latin typeface="Franklin Gothic Medium Cond" pitchFamily="34" charset="0"/>
              </a:rPr>
              <a:t>measure that have the same Supplier Part ID</a:t>
            </a:r>
            <a:endParaRPr lang="en-US" sz="1200" dirty="0">
              <a:latin typeface="Franklin Gothic Medium Cond" pitchFamily="34" charset="0"/>
            </a:endParaRPr>
          </a:p>
          <a:p>
            <a:pPr marL="115888">
              <a:lnSpc>
                <a:spcPts val="1200"/>
              </a:lnSpc>
              <a:spcAft>
                <a:spcPts val="200"/>
              </a:spcAft>
              <a:defRPr/>
            </a:pPr>
            <a:r>
              <a:rPr lang="en-US" sz="1200" dirty="0">
                <a:latin typeface="Franklin Gothic Medium Cond" pitchFamily="34" charset="0"/>
              </a:rPr>
              <a:t>Type of data: String</a:t>
            </a:r>
          </a:p>
          <a:p>
            <a:pPr marL="115888">
              <a:lnSpc>
                <a:spcPts val="1200"/>
              </a:lnSpc>
              <a:spcAft>
                <a:spcPts val="200"/>
              </a:spcAft>
              <a:defRPr/>
            </a:pPr>
            <a:r>
              <a:rPr lang="en-US" sz="1200" dirty="0">
                <a:latin typeface="Franklin Gothic Medium Cond" pitchFamily="34" charset="0"/>
              </a:rPr>
              <a:t>Maximum length: 255</a:t>
            </a:r>
          </a:p>
          <a:p>
            <a:pPr marL="115888">
              <a:lnSpc>
                <a:spcPts val="1200"/>
              </a:lnSpc>
              <a:spcAft>
                <a:spcPts val="200"/>
              </a:spcAft>
              <a:defRPr/>
            </a:pPr>
            <a:r>
              <a:rPr lang="en-US" sz="1200" dirty="0">
                <a:latin typeface="Franklin Gothic Medium Cond" pitchFamily="34" charset="0"/>
              </a:rPr>
              <a:t>Mandatory: No</a:t>
            </a:r>
          </a:p>
          <a:p>
            <a:pPr marL="115888">
              <a:lnSpc>
                <a:spcPts val="1200"/>
              </a:lnSpc>
              <a:spcAft>
                <a:spcPts val="600"/>
              </a:spcAft>
              <a:defRPr/>
            </a:pPr>
            <a:r>
              <a:rPr lang="en-US" sz="1200" i="1" dirty="0">
                <a:latin typeface="Franklin Gothic Medium Cond" pitchFamily="34" charset="0"/>
              </a:rPr>
              <a:t>Note</a:t>
            </a:r>
            <a:r>
              <a:rPr lang="en-US" sz="1200" dirty="0">
                <a:latin typeface="Franklin Gothic Medium Cond" pitchFamily="34" charset="0"/>
              </a:rPr>
              <a:t>: If any articles have the same reference (Supplier Part ID column), this column allows you to differentiate them</a:t>
            </a:r>
          </a:p>
          <a:p>
            <a:pPr marL="115888" indent="-115888">
              <a:lnSpc>
                <a:spcPts val="1200"/>
              </a:lnSpc>
              <a:spcAft>
                <a:spcPts val="200"/>
              </a:spcAft>
              <a:buFont typeface="Wingdings" pitchFamily="2" charset="2"/>
              <a:buChar char="§"/>
              <a:defRPr/>
            </a:pPr>
            <a:r>
              <a:rPr lang="en-US" sz="1200" dirty="0" smtClean="0">
                <a:solidFill>
                  <a:srgbClr val="FF0000"/>
                </a:solidFill>
                <a:latin typeface="Franklin Gothic Demi Cond" pitchFamily="34" charset="0"/>
              </a:rPr>
              <a:t>Language</a:t>
            </a:r>
            <a:endParaRPr lang="en-US" sz="1200" dirty="0">
              <a:solidFill>
                <a:srgbClr val="FF0000"/>
              </a:solidFill>
              <a:latin typeface="Franklin Gothic Demi Cond" pitchFamily="34" charset="0"/>
            </a:endParaRPr>
          </a:p>
          <a:p>
            <a:pPr marL="115888">
              <a:lnSpc>
                <a:spcPts val="1200"/>
              </a:lnSpc>
              <a:spcAft>
                <a:spcPts val="200"/>
              </a:spcAft>
              <a:defRPr/>
            </a:pPr>
            <a:r>
              <a:rPr lang="en-US" sz="1200" dirty="0">
                <a:latin typeface="Franklin Gothic Medium Cond" pitchFamily="34" charset="0"/>
              </a:rPr>
              <a:t>Description: Specifies the </a:t>
            </a:r>
            <a:r>
              <a:rPr lang="en-US" sz="1200" dirty="0" smtClean="0">
                <a:latin typeface="Franklin Gothic Medium Cond" pitchFamily="34" charset="0"/>
              </a:rPr>
              <a:t>language </a:t>
            </a:r>
            <a:r>
              <a:rPr lang="en-US" sz="1200" dirty="0">
                <a:latin typeface="Franklin Gothic Medium Cond" pitchFamily="34" charset="0"/>
              </a:rPr>
              <a:t>used to describe the </a:t>
            </a:r>
            <a:r>
              <a:rPr lang="en-US" sz="1200" dirty="0" smtClean="0">
                <a:latin typeface="Franklin Gothic Medium Cond" pitchFamily="34" charset="0"/>
              </a:rPr>
              <a:t>article. </a:t>
            </a:r>
          </a:p>
          <a:p>
            <a:pPr marL="115888">
              <a:lnSpc>
                <a:spcPts val="1200"/>
              </a:lnSpc>
              <a:spcAft>
                <a:spcPts val="200"/>
              </a:spcAft>
              <a:defRPr/>
            </a:pPr>
            <a:r>
              <a:rPr lang="en-US" sz="1200" dirty="0" smtClean="0">
                <a:latin typeface="Franklin Gothic Medium Cond" pitchFamily="34" charset="0"/>
              </a:rPr>
              <a:t>Type </a:t>
            </a:r>
            <a:r>
              <a:rPr lang="en-US" sz="1200" dirty="0">
                <a:latin typeface="Franklin Gothic Medium Cond" pitchFamily="34" charset="0"/>
              </a:rPr>
              <a:t>of data: String</a:t>
            </a:r>
          </a:p>
          <a:p>
            <a:pPr marL="115888">
              <a:lnSpc>
                <a:spcPts val="1200"/>
              </a:lnSpc>
              <a:spcAft>
                <a:spcPts val="200"/>
              </a:spcAft>
              <a:defRPr/>
            </a:pPr>
            <a:r>
              <a:rPr lang="en-US" sz="1200" dirty="0">
                <a:latin typeface="Franklin Gothic Medium Cond" pitchFamily="34" charset="0"/>
              </a:rPr>
              <a:t>Maximum length: 255</a:t>
            </a:r>
          </a:p>
          <a:p>
            <a:pPr marL="115888">
              <a:lnSpc>
                <a:spcPts val="1200"/>
              </a:lnSpc>
              <a:spcAft>
                <a:spcPts val="200"/>
              </a:spcAft>
              <a:defRPr/>
            </a:pPr>
            <a:r>
              <a:rPr lang="en-US" sz="1200" dirty="0">
                <a:latin typeface="Franklin Gothic Medium Cond" pitchFamily="34" charset="0"/>
              </a:rPr>
              <a:t>Mandatory: </a:t>
            </a:r>
            <a:r>
              <a:rPr lang="en-US" sz="1200" dirty="0" smtClean="0">
                <a:latin typeface="Franklin Gothic Medium Cond" pitchFamily="34" charset="0"/>
              </a:rPr>
              <a:t>Yes</a:t>
            </a:r>
          </a:p>
          <a:p>
            <a:pPr marL="115888">
              <a:lnSpc>
                <a:spcPts val="1200"/>
              </a:lnSpc>
              <a:spcAft>
                <a:spcPts val="200"/>
              </a:spcAft>
              <a:defRPr/>
            </a:pPr>
            <a:r>
              <a:rPr lang="en-US" sz="1200" dirty="0" smtClean="0">
                <a:latin typeface="Franklin Gothic Medium Cond" pitchFamily="34" charset="0"/>
              </a:rPr>
              <a:t>Example: </a:t>
            </a:r>
            <a:r>
              <a:rPr lang="en-US" sz="1200" dirty="0" err="1" smtClean="0">
                <a:latin typeface="Franklin Gothic Medium Cond" pitchFamily="34" charset="0"/>
              </a:rPr>
              <a:t>en_US</a:t>
            </a:r>
            <a:endParaRPr lang="en-US" sz="1200" dirty="0">
              <a:latin typeface="Franklin Gothic Medium Cond" pitchFamily="34" charset="0"/>
            </a:endParaRPr>
          </a:p>
          <a:p>
            <a:pPr marL="115888">
              <a:lnSpc>
                <a:spcPts val="1200"/>
              </a:lnSpc>
              <a:spcAft>
                <a:spcPts val="600"/>
              </a:spcAft>
              <a:defRPr/>
            </a:pPr>
            <a:r>
              <a:rPr lang="en-US" sz="1200" i="1" dirty="0">
                <a:latin typeface="Franklin Gothic Medium Cond" pitchFamily="34" charset="0"/>
              </a:rPr>
              <a:t>Note</a:t>
            </a:r>
            <a:r>
              <a:rPr lang="en-US" sz="1200" dirty="0">
                <a:latin typeface="Franklin Gothic Medium Cond" pitchFamily="34" charset="0"/>
              </a:rPr>
              <a:t>: A file containing the </a:t>
            </a:r>
            <a:r>
              <a:rPr lang="en-US" sz="1200" dirty="0" smtClean="0">
                <a:latin typeface="Franklin Gothic Medium Cond" pitchFamily="34" charset="0"/>
              </a:rPr>
              <a:t>languages </a:t>
            </a:r>
            <a:r>
              <a:rPr lang="en-US" sz="1200" dirty="0">
                <a:latin typeface="Franklin Gothic Medium Cond" pitchFamily="34" charset="0"/>
              </a:rPr>
              <a:t>codes is available from the Help button of your account</a:t>
            </a:r>
          </a:p>
          <a:p>
            <a:pPr marL="115888" indent="-115888">
              <a:lnSpc>
                <a:spcPts val="1200"/>
              </a:lnSpc>
              <a:spcAft>
                <a:spcPts val="200"/>
              </a:spcAft>
              <a:buFont typeface="Wingdings" pitchFamily="2" charset="2"/>
              <a:buChar char="§"/>
              <a:defRPr/>
            </a:pPr>
            <a:r>
              <a:rPr lang="en-US" sz="1200" dirty="0" smtClean="0">
                <a:solidFill>
                  <a:srgbClr val="FF0000"/>
                </a:solidFill>
                <a:latin typeface="Franklin Gothic Demi Cond" pitchFamily="34" charset="0"/>
              </a:rPr>
              <a:t>Currency</a:t>
            </a:r>
            <a:endParaRPr lang="en-US" sz="1200" dirty="0">
              <a:solidFill>
                <a:srgbClr val="FF0000"/>
              </a:solidFill>
              <a:latin typeface="Franklin Gothic Demi Cond" pitchFamily="34" charset="0"/>
            </a:endParaRPr>
          </a:p>
          <a:p>
            <a:pPr marL="115888">
              <a:lnSpc>
                <a:spcPts val="1200"/>
              </a:lnSpc>
              <a:spcAft>
                <a:spcPts val="200"/>
              </a:spcAft>
              <a:defRPr/>
            </a:pPr>
            <a:r>
              <a:rPr lang="en-US" sz="1200" dirty="0">
                <a:latin typeface="Franklin Gothic Medium Cond" pitchFamily="34" charset="0"/>
              </a:rPr>
              <a:t>Description: Specifies the currency used for the prices. Please make sure to use United States Dollars ONLY (USD</a:t>
            </a:r>
            <a:r>
              <a:rPr lang="en-US" sz="1200" dirty="0" smtClean="0">
                <a:latin typeface="Franklin Gothic Medium Cond" pitchFamily="34" charset="0"/>
              </a:rPr>
              <a:t>).</a:t>
            </a:r>
            <a:endParaRPr lang="en-US" sz="1200" dirty="0">
              <a:latin typeface="Franklin Gothic Medium Cond" pitchFamily="34" charset="0"/>
            </a:endParaRPr>
          </a:p>
          <a:p>
            <a:pPr marL="115888">
              <a:lnSpc>
                <a:spcPts val="1200"/>
              </a:lnSpc>
              <a:spcAft>
                <a:spcPts val="200"/>
              </a:spcAft>
              <a:defRPr/>
            </a:pPr>
            <a:r>
              <a:rPr lang="en-US" sz="1200" dirty="0">
                <a:latin typeface="Franklin Gothic Medium Cond" pitchFamily="34" charset="0"/>
              </a:rPr>
              <a:t>Type of data: String</a:t>
            </a:r>
          </a:p>
          <a:p>
            <a:pPr marL="115888">
              <a:lnSpc>
                <a:spcPts val="1200"/>
              </a:lnSpc>
              <a:spcAft>
                <a:spcPts val="200"/>
              </a:spcAft>
              <a:defRPr/>
            </a:pPr>
            <a:r>
              <a:rPr lang="en-US" sz="1200" dirty="0">
                <a:latin typeface="Franklin Gothic Medium Cond" pitchFamily="34" charset="0"/>
              </a:rPr>
              <a:t>Maximum length: 32</a:t>
            </a:r>
          </a:p>
          <a:p>
            <a:pPr marL="115888">
              <a:lnSpc>
                <a:spcPts val="1200"/>
              </a:lnSpc>
              <a:spcAft>
                <a:spcPts val="200"/>
              </a:spcAft>
              <a:defRPr/>
            </a:pPr>
            <a:r>
              <a:rPr lang="en-US" sz="1200" dirty="0">
                <a:latin typeface="Franklin Gothic Medium Cond" pitchFamily="34" charset="0"/>
              </a:rPr>
              <a:t>Mandatory: </a:t>
            </a:r>
            <a:r>
              <a:rPr lang="en-US" sz="1200" dirty="0" smtClean="0">
                <a:latin typeface="Franklin Gothic Medium Cond" pitchFamily="34" charset="0"/>
              </a:rPr>
              <a:t>Yes</a:t>
            </a:r>
            <a:endParaRPr lang="en-US" sz="1200" dirty="0">
              <a:latin typeface="Franklin Gothic Medium Cond" pitchFamily="34" charset="0"/>
            </a:endParaRPr>
          </a:p>
          <a:p>
            <a:pPr marL="115888">
              <a:lnSpc>
                <a:spcPts val="1200"/>
              </a:lnSpc>
              <a:spcAft>
                <a:spcPts val="200"/>
              </a:spcAft>
              <a:defRPr/>
            </a:pPr>
            <a:r>
              <a:rPr lang="en-US" sz="1200" dirty="0">
                <a:latin typeface="Franklin Gothic Medium Cond" pitchFamily="34" charset="0"/>
              </a:rPr>
              <a:t>Example: </a:t>
            </a:r>
            <a:r>
              <a:rPr lang="en-US" sz="1200" dirty="0" smtClean="0">
                <a:latin typeface="Franklin Gothic Medium Cond" pitchFamily="34" charset="0"/>
              </a:rPr>
              <a:t>USD</a:t>
            </a:r>
            <a:endParaRPr lang="en-US" sz="1200" dirty="0">
              <a:latin typeface="Franklin Gothic Medium Cond" pitchFamily="34" charset="0"/>
            </a:endParaRPr>
          </a:p>
        </p:txBody>
      </p:sp>
      <p:pic>
        <p:nvPicPr>
          <p:cNvPr id="4" name="Picture 3"/>
          <p:cNvPicPr>
            <a:picLocks noChangeAspect="1"/>
          </p:cNvPicPr>
          <p:nvPr/>
        </p:nvPicPr>
        <p:blipFill>
          <a:blip r:embed="rId3"/>
          <a:stretch>
            <a:fillRect/>
          </a:stretch>
        </p:blipFill>
        <p:spPr>
          <a:xfrm>
            <a:off x="324000" y="2262238"/>
            <a:ext cx="2419350" cy="1504950"/>
          </a:xfrm>
          <a:prstGeom prst="rect">
            <a:avLst/>
          </a:prstGeom>
        </p:spPr>
      </p:pic>
    </p:spTree>
    <p:extLst>
      <p:ext uri="{BB962C8B-B14F-4D97-AF65-F5344CB8AC3E}">
        <p14:creationId xmlns:p14="http://schemas.microsoft.com/office/powerpoint/2010/main" val="36059099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209883" y="1430628"/>
            <a:ext cx="8091747" cy="322389"/>
          </a:xfrm>
          <a:prstGeom prst="rect">
            <a:avLst/>
          </a:prstGeom>
        </p:spPr>
        <p:txBody>
          <a:bodyPr/>
          <a:lstStyle/>
          <a:p>
            <a:pPr marL="0" indent="0">
              <a:lnSpc>
                <a:spcPts val="2300"/>
              </a:lnSpc>
              <a:spcBef>
                <a:spcPts val="0"/>
              </a:spcBef>
              <a:spcAft>
                <a:spcPts val="1200"/>
              </a:spcAft>
              <a:buNone/>
            </a:pPr>
            <a:r>
              <a:rPr lang="en-US" sz="2200" b="0" dirty="0" smtClean="0">
                <a:latin typeface="Franklin Gothic Medium" pitchFamily="34" charset="0"/>
              </a:rPr>
              <a:t>Data Section</a:t>
            </a:r>
          </a:p>
        </p:txBody>
      </p:sp>
      <p:sp>
        <p:nvSpPr>
          <p:cNvPr id="2" name="Title 1"/>
          <p:cNvSpPr>
            <a:spLocks noGrp="1"/>
          </p:cNvSpPr>
          <p:nvPr>
            <p:ph type="title"/>
          </p:nvPr>
        </p:nvSpPr>
        <p:spPr/>
        <p:txBody>
          <a:bodyPr/>
          <a:lstStyle/>
          <a:p>
            <a:pPr algn="r"/>
            <a:r>
              <a:rPr lang="en-US" dirty="0" smtClean="0">
                <a:latin typeface="Franklin Gothic Demi" pitchFamily="34" charset="0"/>
              </a:rPr>
              <a:t>CIF Catalog Creation</a:t>
            </a:r>
            <a:endParaRPr lang="en-US" dirty="0">
              <a:latin typeface="Franklin Gothic Demi" pitchFamily="34" charset="0"/>
            </a:endParaRPr>
          </a:p>
        </p:txBody>
      </p:sp>
      <p:sp>
        <p:nvSpPr>
          <p:cNvPr id="9" name="Text Box 6"/>
          <p:cNvSpPr txBox="1">
            <a:spLocks noChangeArrowheads="1"/>
          </p:cNvSpPr>
          <p:nvPr/>
        </p:nvSpPr>
        <p:spPr bwMode="auto">
          <a:xfrm>
            <a:off x="3667225" y="1518756"/>
            <a:ext cx="5094168" cy="3462486"/>
          </a:xfrm>
          <a:prstGeom prst="rect">
            <a:avLst/>
          </a:prstGeom>
          <a:solidFill>
            <a:schemeClr val="bg1"/>
          </a:solidFill>
          <a:ln w="9525">
            <a:noFill/>
            <a:miter lim="800000"/>
            <a:headEnd/>
            <a:tailEnd type="none" w="lg" len="lg"/>
          </a:ln>
        </p:spPr>
        <p:txBody>
          <a:bodyPr wrap="square" lIns="0" tIns="0" rIns="0" bIns="0">
            <a:spAutoFit/>
          </a:bodyPr>
          <a:lstStyle/>
          <a:p>
            <a:pPr marL="115888" indent="-115888">
              <a:lnSpc>
                <a:spcPts val="1200"/>
              </a:lnSpc>
              <a:spcAft>
                <a:spcPts val="200"/>
              </a:spcAft>
              <a:buFont typeface="Wingdings" pitchFamily="2" charset="2"/>
              <a:buChar char="§"/>
              <a:defRPr/>
            </a:pPr>
            <a:r>
              <a:rPr lang="en-US" sz="1400" dirty="0">
                <a:solidFill>
                  <a:srgbClr val="FF0000"/>
                </a:solidFill>
                <a:latin typeface="Franklin Gothic Demi Cond" pitchFamily="34" charset="0"/>
              </a:rPr>
              <a:t>Short Name  </a:t>
            </a:r>
          </a:p>
          <a:p>
            <a:pPr marL="115888">
              <a:lnSpc>
                <a:spcPts val="1200"/>
              </a:lnSpc>
              <a:spcAft>
                <a:spcPts val="200"/>
              </a:spcAft>
              <a:defRPr/>
            </a:pPr>
            <a:r>
              <a:rPr lang="en-US" sz="1200" dirty="0">
                <a:latin typeface="Franklin Gothic Medium Cond" pitchFamily="34" charset="0"/>
              </a:rPr>
              <a:t>Description: Short description of the </a:t>
            </a:r>
            <a:r>
              <a:rPr lang="en-US" sz="1200" dirty="0" smtClean="0">
                <a:latin typeface="Franklin Gothic Medium Cond" pitchFamily="34" charset="0"/>
              </a:rPr>
              <a:t>item. This will be the title the end users see of your item. Make sure to enter descriptive information of the item.</a:t>
            </a:r>
            <a:endParaRPr lang="fr-FR" sz="1200" dirty="0">
              <a:latin typeface="Franklin Gothic Medium Cond" pitchFamily="34" charset="0"/>
            </a:endParaRPr>
          </a:p>
          <a:p>
            <a:pPr marL="115888">
              <a:lnSpc>
                <a:spcPts val="1200"/>
              </a:lnSpc>
              <a:spcAft>
                <a:spcPts val="200"/>
              </a:spcAft>
              <a:defRPr/>
            </a:pPr>
            <a:r>
              <a:rPr lang="en-US" sz="1200" dirty="0">
                <a:latin typeface="Franklin Gothic Medium Cond" pitchFamily="34" charset="0"/>
              </a:rPr>
              <a:t>Type of data: String</a:t>
            </a:r>
          </a:p>
          <a:p>
            <a:pPr marL="115888">
              <a:lnSpc>
                <a:spcPts val="1200"/>
              </a:lnSpc>
              <a:spcAft>
                <a:spcPts val="200"/>
              </a:spcAft>
              <a:defRPr/>
            </a:pPr>
            <a:r>
              <a:rPr lang="en-US" sz="1200" dirty="0">
                <a:latin typeface="Franklin Gothic Medium Cond" pitchFamily="34" charset="0"/>
              </a:rPr>
              <a:t>Maximum length: 50 characters </a:t>
            </a:r>
          </a:p>
          <a:p>
            <a:pPr marL="115888">
              <a:lnSpc>
                <a:spcPts val="1200"/>
              </a:lnSpc>
              <a:spcAft>
                <a:spcPts val="200"/>
              </a:spcAft>
              <a:defRPr/>
            </a:pPr>
            <a:r>
              <a:rPr lang="en-US" sz="1200" dirty="0">
                <a:latin typeface="Franklin Gothic Medium Cond" pitchFamily="34" charset="0"/>
              </a:rPr>
              <a:t>Mandatory: </a:t>
            </a:r>
            <a:r>
              <a:rPr lang="en-US" sz="1200" dirty="0" smtClean="0">
                <a:latin typeface="Franklin Gothic Medium Cond" pitchFamily="34" charset="0"/>
              </a:rPr>
              <a:t>Yes</a:t>
            </a:r>
            <a:endParaRPr lang="en-US" sz="1200" dirty="0">
              <a:latin typeface="Franklin Gothic Medium Cond" pitchFamily="34" charset="0"/>
            </a:endParaRPr>
          </a:p>
          <a:p>
            <a:pPr marL="115888" indent="-115888">
              <a:lnSpc>
                <a:spcPts val="1200"/>
              </a:lnSpc>
              <a:spcAft>
                <a:spcPts val="200"/>
              </a:spcAft>
              <a:buFont typeface="Wingdings" pitchFamily="2" charset="2"/>
              <a:buChar char="§"/>
              <a:defRPr/>
            </a:pPr>
            <a:r>
              <a:rPr lang="fr-FR" sz="1400" dirty="0" smtClean="0">
                <a:solidFill>
                  <a:srgbClr val="FF0000"/>
                </a:solidFill>
                <a:latin typeface="Franklin Gothic Demi Cond" pitchFamily="34" charset="0"/>
              </a:rPr>
              <a:t>Image</a:t>
            </a:r>
            <a:endParaRPr lang="en-US" sz="1400" dirty="0">
              <a:solidFill>
                <a:srgbClr val="FF0000"/>
              </a:solidFill>
              <a:latin typeface="Franklin Gothic Demi Cond" pitchFamily="34" charset="0"/>
            </a:endParaRPr>
          </a:p>
          <a:p>
            <a:pPr marL="115888">
              <a:lnSpc>
                <a:spcPts val="1200"/>
              </a:lnSpc>
              <a:spcAft>
                <a:spcPts val="200"/>
              </a:spcAft>
              <a:defRPr/>
            </a:pPr>
            <a:r>
              <a:rPr lang="en-US" sz="1200" dirty="0">
                <a:latin typeface="Franklin Gothic Medium Cond" pitchFamily="34" charset="0"/>
              </a:rPr>
              <a:t>Description: URL of the item’s visual or name of the </a:t>
            </a:r>
            <a:r>
              <a:rPr lang="en-US" sz="1200" dirty="0" smtClean="0">
                <a:latin typeface="Franklin Gothic Medium Cond" pitchFamily="34" charset="0"/>
              </a:rPr>
              <a:t>image </a:t>
            </a:r>
            <a:r>
              <a:rPr lang="en-US" sz="1200" dirty="0">
                <a:latin typeface="Franklin Gothic Medium Cond" pitchFamily="34" charset="0"/>
              </a:rPr>
              <a:t>in the zip file</a:t>
            </a:r>
          </a:p>
          <a:p>
            <a:pPr marL="115888">
              <a:lnSpc>
                <a:spcPts val="1200"/>
              </a:lnSpc>
              <a:spcAft>
                <a:spcPts val="200"/>
              </a:spcAft>
              <a:defRPr/>
            </a:pPr>
            <a:r>
              <a:rPr lang="en-US" sz="1200" dirty="0">
                <a:latin typeface="Franklin Gothic Medium Cond" pitchFamily="34" charset="0"/>
              </a:rPr>
              <a:t>Supported </a:t>
            </a:r>
            <a:r>
              <a:rPr lang="en-US" sz="1200" dirty="0" smtClean="0">
                <a:latin typeface="Franklin Gothic Medium Cond" pitchFamily="34" charset="0"/>
              </a:rPr>
              <a:t>image formats: JPG</a:t>
            </a:r>
            <a:r>
              <a:rPr lang="en-US" sz="1200" dirty="0">
                <a:latin typeface="Franklin Gothic Medium Cond" pitchFamily="34" charset="0"/>
              </a:rPr>
              <a:t>, </a:t>
            </a:r>
            <a:r>
              <a:rPr lang="en-US" sz="1200" dirty="0" smtClean="0">
                <a:latin typeface="Franklin Gothic Medium Cond" pitchFamily="34" charset="0"/>
              </a:rPr>
              <a:t>JPEG</a:t>
            </a:r>
            <a:r>
              <a:rPr lang="en-US" sz="1200" dirty="0">
                <a:latin typeface="Franklin Gothic Medium Cond" pitchFamily="34" charset="0"/>
              </a:rPr>
              <a:t>, </a:t>
            </a:r>
            <a:r>
              <a:rPr lang="en-US" sz="1200" dirty="0" smtClean="0">
                <a:latin typeface="Franklin Gothic Medium Cond" pitchFamily="34" charset="0"/>
              </a:rPr>
              <a:t>GIF</a:t>
            </a:r>
            <a:r>
              <a:rPr lang="en-US" sz="1200" dirty="0">
                <a:latin typeface="Franklin Gothic Medium Cond" pitchFamily="34" charset="0"/>
              </a:rPr>
              <a:t>, </a:t>
            </a:r>
            <a:r>
              <a:rPr lang="en-US" sz="1200" dirty="0" smtClean="0">
                <a:latin typeface="Franklin Gothic Medium Cond" pitchFamily="34" charset="0"/>
              </a:rPr>
              <a:t>PNG</a:t>
            </a:r>
            <a:r>
              <a:rPr lang="en-US" sz="1200" dirty="0">
                <a:latin typeface="Franklin Gothic Medium Cond" pitchFamily="34" charset="0"/>
              </a:rPr>
              <a:t>, </a:t>
            </a:r>
            <a:r>
              <a:rPr lang="en-US" sz="1200" dirty="0" smtClean="0">
                <a:latin typeface="Franklin Gothic Medium Cond" pitchFamily="34" charset="0"/>
              </a:rPr>
              <a:t>BMP</a:t>
            </a:r>
            <a:endParaRPr lang="fr-FR" sz="1200" dirty="0">
              <a:latin typeface="Franklin Gothic Medium Cond" pitchFamily="34" charset="0"/>
            </a:endParaRPr>
          </a:p>
          <a:p>
            <a:pPr marL="115888">
              <a:lnSpc>
                <a:spcPts val="1200"/>
              </a:lnSpc>
              <a:spcAft>
                <a:spcPts val="200"/>
              </a:spcAft>
              <a:defRPr/>
            </a:pPr>
            <a:r>
              <a:rPr lang="en-US" sz="1200" dirty="0">
                <a:latin typeface="Franklin Gothic Medium Cond" pitchFamily="34" charset="0"/>
              </a:rPr>
              <a:t>Type of data: String</a:t>
            </a:r>
          </a:p>
          <a:p>
            <a:pPr marL="115888">
              <a:lnSpc>
                <a:spcPts val="1200"/>
              </a:lnSpc>
              <a:spcAft>
                <a:spcPts val="200"/>
              </a:spcAft>
              <a:defRPr/>
            </a:pPr>
            <a:r>
              <a:rPr lang="en-US" sz="1200" dirty="0">
                <a:latin typeface="Franklin Gothic Medium Cond" pitchFamily="34" charset="0"/>
              </a:rPr>
              <a:t>Maximum length: 255</a:t>
            </a:r>
          </a:p>
          <a:p>
            <a:pPr marL="115888">
              <a:lnSpc>
                <a:spcPts val="1200"/>
              </a:lnSpc>
              <a:spcAft>
                <a:spcPts val="200"/>
              </a:spcAft>
              <a:defRPr/>
            </a:pPr>
            <a:r>
              <a:rPr lang="en-US" sz="1200" dirty="0">
                <a:latin typeface="Franklin Gothic Medium Cond" pitchFamily="34" charset="0"/>
              </a:rPr>
              <a:t>Mandatory: </a:t>
            </a:r>
            <a:r>
              <a:rPr lang="en-US" sz="1200" dirty="0" smtClean="0">
                <a:latin typeface="Franklin Gothic Medium Cond" pitchFamily="34" charset="0"/>
              </a:rPr>
              <a:t>Yes</a:t>
            </a:r>
          </a:p>
          <a:p>
            <a:pPr marL="115888">
              <a:lnSpc>
                <a:spcPts val="1200"/>
              </a:lnSpc>
              <a:spcAft>
                <a:spcPts val="200"/>
              </a:spcAft>
              <a:defRPr/>
            </a:pPr>
            <a:r>
              <a:rPr lang="fr-FR" sz="1200" dirty="0" smtClean="0">
                <a:latin typeface="Franklin Gothic Medium Cond" pitchFamily="34" charset="0"/>
              </a:rPr>
              <a:t>Size </a:t>
            </a:r>
            <a:r>
              <a:rPr lang="fr-FR" sz="1200" dirty="0">
                <a:latin typeface="Franklin Gothic Medium Cond" pitchFamily="34" charset="0"/>
              </a:rPr>
              <a:t>: </a:t>
            </a:r>
            <a:r>
              <a:rPr lang="fr-FR" sz="1200" dirty="0" smtClean="0">
                <a:latin typeface="Franklin Gothic Medium Cond" pitchFamily="34" charset="0"/>
              </a:rPr>
              <a:t>300 </a:t>
            </a:r>
            <a:r>
              <a:rPr lang="fr-FR" sz="1200" dirty="0">
                <a:latin typeface="Franklin Gothic Medium Cond" pitchFamily="34" charset="0"/>
              </a:rPr>
              <a:t>x </a:t>
            </a:r>
            <a:r>
              <a:rPr lang="fr-FR" sz="1200" dirty="0" smtClean="0">
                <a:latin typeface="Franklin Gothic Medium Cond" pitchFamily="34" charset="0"/>
              </a:rPr>
              <a:t>300 pixels, 72 dpi and 90KB maximum per image.</a:t>
            </a:r>
          </a:p>
          <a:p>
            <a:pPr marL="115888">
              <a:lnSpc>
                <a:spcPts val="1200"/>
              </a:lnSpc>
              <a:spcAft>
                <a:spcPts val="200"/>
              </a:spcAft>
              <a:defRPr/>
            </a:pPr>
            <a:endParaRPr lang="fr-FR" sz="1200" i="1" dirty="0" smtClean="0">
              <a:latin typeface="Franklin Gothic Medium Cond" pitchFamily="34" charset="0"/>
            </a:endParaRPr>
          </a:p>
          <a:p>
            <a:pPr marL="115888">
              <a:lnSpc>
                <a:spcPts val="1200"/>
              </a:lnSpc>
              <a:spcAft>
                <a:spcPts val="200"/>
              </a:spcAft>
              <a:defRPr/>
            </a:pPr>
            <a:r>
              <a:rPr lang="fr-FR" sz="1200" i="1" dirty="0" smtClean="0">
                <a:latin typeface="Franklin Gothic Medium Cond" pitchFamily="34" charset="0"/>
              </a:rPr>
              <a:t>Note</a:t>
            </a:r>
            <a:r>
              <a:rPr lang="fr-FR" sz="1200" dirty="0" smtClean="0">
                <a:latin typeface="Franklin Gothic Medium Cond" pitchFamily="34" charset="0"/>
              </a:rPr>
              <a:t>: The </a:t>
            </a:r>
            <a:r>
              <a:rPr lang="fr-FR" sz="1200" dirty="0" err="1">
                <a:latin typeface="Franklin Gothic Medium Cond" pitchFamily="34" charset="0"/>
              </a:rPr>
              <a:t>names</a:t>
            </a:r>
            <a:r>
              <a:rPr lang="fr-FR" sz="1200" dirty="0">
                <a:latin typeface="Franklin Gothic Medium Cond" pitchFamily="34" charset="0"/>
              </a:rPr>
              <a:t> of </a:t>
            </a:r>
            <a:r>
              <a:rPr lang="fr-FR" sz="1200" dirty="0" err="1">
                <a:latin typeface="Franklin Gothic Medium Cond" pitchFamily="34" charset="0"/>
              </a:rPr>
              <a:t>your</a:t>
            </a:r>
            <a:r>
              <a:rPr lang="fr-FR" sz="1200" dirty="0">
                <a:latin typeface="Franklin Gothic Medium Cond" pitchFamily="34" charset="0"/>
              </a:rPr>
              <a:t> </a:t>
            </a:r>
            <a:r>
              <a:rPr lang="fr-FR" sz="1200" dirty="0" smtClean="0">
                <a:latin typeface="Franklin Gothic Medium Cond" pitchFamily="34" charset="0"/>
              </a:rPr>
              <a:t>image </a:t>
            </a:r>
            <a:r>
              <a:rPr lang="fr-FR" sz="1200" dirty="0">
                <a:latin typeface="Franklin Gothic Medium Cond" pitchFamily="34" charset="0"/>
              </a:rPr>
              <a:t>files must </a:t>
            </a:r>
            <a:r>
              <a:rPr lang="fr-FR" sz="1200" dirty="0" err="1">
                <a:latin typeface="Franklin Gothic Medium Cond" pitchFamily="34" charset="0"/>
              </a:rPr>
              <a:t>be</a:t>
            </a:r>
            <a:r>
              <a:rPr lang="fr-FR" sz="1200" dirty="0">
                <a:latin typeface="Franklin Gothic Medium Cond" pitchFamily="34" charset="0"/>
              </a:rPr>
              <a:t> </a:t>
            </a:r>
            <a:r>
              <a:rPr lang="fr-FR" sz="1200" dirty="0" err="1">
                <a:latin typeface="Franklin Gothic Medium Cond" pitchFamily="34" charset="0"/>
              </a:rPr>
              <a:t>identical</a:t>
            </a:r>
            <a:r>
              <a:rPr lang="fr-FR" sz="1200" dirty="0">
                <a:latin typeface="Franklin Gothic Medium Cond" pitchFamily="34" charset="0"/>
              </a:rPr>
              <a:t> to the </a:t>
            </a:r>
            <a:r>
              <a:rPr lang="fr-FR" sz="1200" dirty="0" err="1">
                <a:latin typeface="Franklin Gothic Medium Cond" pitchFamily="34" charset="0"/>
              </a:rPr>
              <a:t>names</a:t>
            </a:r>
            <a:r>
              <a:rPr lang="fr-FR" sz="1200" dirty="0">
                <a:latin typeface="Franklin Gothic Medium Cond" pitchFamily="34" charset="0"/>
              </a:rPr>
              <a:t> </a:t>
            </a:r>
            <a:r>
              <a:rPr lang="fr-FR" sz="1200" dirty="0" err="1">
                <a:latin typeface="Franklin Gothic Medium Cond" pitchFamily="34" charset="0"/>
              </a:rPr>
              <a:t>you</a:t>
            </a:r>
            <a:r>
              <a:rPr lang="fr-FR" sz="1200" dirty="0">
                <a:latin typeface="Franklin Gothic Medium Cond" pitchFamily="34" charset="0"/>
              </a:rPr>
              <a:t> </a:t>
            </a:r>
            <a:r>
              <a:rPr lang="fr-FR" sz="1200" dirty="0" err="1">
                <a:latin typeface="Franklin Gothic Medium Cond" pitchFamily="34" charset="0"/>
              </a:rPr>
              <a:t>added</a:t>
            </a:r>
            <a:r>
              <a:rPr lang="fr-FR" sz="1200" dirty="0">
                <a:latin typeface="Franklin Gothic Medium Cond" pitchFamily="34" charset="0"/>
              </a:rPr>
              <a:t> in the </a:t>
            </a:r>
            <a:r>
              <a:rPr lang="fr-FR" sz="1200" dirty="0" smtClean="0">
                <a:latin typeface="Franklin Gothic Medium Cond" pitchFamily="34" charset="0"/>
              </a:rPr>
              <a:t>Images </a:t>
            </a:r>
            <a:r>
              <a:rPr lang="fr-FR" sz="1200" dirty="0" err="1">
                <a:latin typeface="Franklin Gothic Medium Cond" pitchFamily="34" charset="0"/>
              </a:rPr>
              <a:t>column</a:t>
            </a:r>
            <a:r>
              <a:rPr lang="fr-FR" sz="1200" dirty="0">
                <a:latin typeface="Franklin Gothic Medium Cond" pitchFamily="34" charset="0"/>
              </a:rPr>
              <a:t> of the CIF Template (capital </a:t>
            </a:r>
            <a:r>
              <a:rPr lang="fr-FR" sz="1200" dirty="0" err="1">
                <a:latin typeface="Franklin Gothic Medium Cond" pitchFamily="34" charset="0"/>
              </a:rPr>
              <a:t>letters</a:t>
            </a:r>
            <a:r>
              <a:rPr lang="fr-FR" sz="1200" dirty="0">
                <a:latin typeface="Franklin Gothic Medium Cond" pitchFamily="34" charset="0"/>
              </a:rPr>
              <a:t> </a:t>
            </a:r>
            <a:r>
              <a:rPr lang="fr-FR" sz="1200" dirty="0" err="1">
                <a:latin typeface="Franklin Gothic Medium Cond" pitchFamily="34" charset="0"/>
              </a:rPr>
              <a:t>included</a:t>
            </a:r>
            <a:r>
              <a:rPr lang="fr-FR" sz="1200" dirty="0">
                <a:latin typeface="Franklin Gothic Medium Cond" pitchFamily="34" charset="0"/>
              </a:rPr>
              <a:t>) </a:t>
            </a:r>
            <a:r>
              <a:rPr lang="fr-FR" sz="1200" dirty="0" smtClean="0">
                <a:latin typeface="Franklin Gothic Medium Cond" pitchFamily="34" charset="0"/>
              </a:rPr>
              <a:t> </a:t>
            </a:r>
            <a:r>
              <a:rPr lang="fr-FR" sz="1200" dirty="0" err="1" smtClean="0">
                <a:latin typeface="Franklin Gothic Medium Cond" pitchFamily="34" charset="0"/>
              </a:rPr>
              <a:t>with</a:t>
            </a:r>
            <a:r>
              <a:rPr lang="fr-FR" sz="1200" dirty="0" smtClean="0">
                <a:latin typeface="Franklin Gothic Medium Cond" pitchFamily="34" charset="0"/>
              </a:rPr>
              <a:t> file </a:t>
            </a:r>
            <a:r>
              <a:rPr lang="fr-FR" sz="1200" dirty="0">
                <a:latin typeface="Franklin Gothic Medium Cond" pitchFamily="34" charset="0"/>
              </a:rPr>
              <a:t>extension (no </a:t>
            </a:r>
            <a:r>
              <a:rPr lang="fr-FR" sz="1200" dirty="0" err="1">
                <a:latin typeface="Franklin Gothic Medium Cond" pitchFamily="34" charset="0"/>
              </a:rPr>
              <a:t>text</a:t>
            </a:r>
            <a:r>
              <a:rPr lang="fr-FR" sz="1200" dirty="0">
                <a:latin typeface="Franklin Gothic Medium Cond" pitchFamily="34" charset="0"/>
              </a:rPr>
              <a:t> or </a:t>
            </a:r>
            <a:r>
              <a:rPr lang="fr-FR" sz="1200" dirty="0" err="1" smtClean="0">
                <a:latin typeface="Franklin Gothic Medium Cond" pitchFamily="34" charset="0"/>
              </a:rPr>
              <a:t>quotes</a:t>
            </a:r>
            <a:r>
              <a:rPr lang="fr-FR" sz="1200" dirty="0" smtClean="0">
                <a:latin typeface="Franklin Gothic Medium Cond" pitchFamily="34" charset="0"/>
              </a:rPr>
              <a:t>). </a:t>
            </a:r>
          </a:p>
          <a:p>
            <a:pPr marL="115888">
              <a:lnSpc>
                <a:spcPts val="1200"/>
              </a:lnSpc>
              <a:spcAft>
                <a:spcPts val="200"/>
              </a:spcAft>
              <a:defRPr/>
            </a:pPr>
            <a:endParaRPr lang="fr-FR" sz="1200" dirty="0">
              <a:latin typeface="Franklin Gothic Medium Cond" pitchFamily="34" charset="0"/>
            </a:endParaRPr>
          </a:p>
          <a:p>
            <a:pPr marL="115888">
              <a:lnSpc>
                <a:spcPts val="1200"/>
              </a:lnSpc>
              <a:spcAft>
                <a:spcPts val="200"/>
              </a:spcAft>
              <a:defRPr/>
            </a:pPr>
            <a:r>
              <a:rPr lang="fr-FR" sz="1200" dirty="0" smtClean="0">
                <a:latin typeface="Franklin Gothic Medium Cond" pitchFamily="34" charset="0"/>
              </a:rPr>
              <a:t>For images </a:t>
            </a:r>
            <a:r>
              <a:rPr lang="fr-FR" sz="1200" dirty="0" err="1" smtClean="0">
                <a:latin typeface="Franklin Gothic Medium Cond" pitchFamily="34" charset="0"/>
              </a:rPr>
              <a:t>that</a:t>
            </a:r>
            <a:r>
              <a:rPr lang="fr-FR" sz="1200" dirty="0" smtClean="0">
                <a:latin typeface="Franklin Gothic Medium Cond" pitchFamily="34" charset="0"/>
              </a:rPr>
              <a:t> are </a:t>
            </a:r>
            <a:r>
              <a:rPr lang="fr-FR" sz="1200" dirty="0" err="1" smtClean="0">
                <a:latin typeface="Franklin Gothic Medium Cond" pitchFamily="34" charset="0"/>
              </a:rPr>
              <a:t>being</a:t>
            </a:r>
            <a:r>
              <a:rPr lang="fr-FR" sz="1200" dirty="0" smtClean="0">
                <a:latin typeface="Franklin Gothic Medium Cond" pitchFamily="34" charset="0"/>
              </a:rPr>
              <a:t> </a:t>
            </a:r>
            <a:r>
              <a:rPr lang="fr-FR" sz="1200" dirty="0" err="1" smtClean="0">
                <a:latin typeface="Franklin Gothic Medium Cond" pitchFamily="34" charset="0"/>
              </a:rPr>
              <a:t>hosted</a:t>
            </a:r>
            <a:r>
              <a:rPr lang="fr-FR" sz="1200" dirty="0" smtClean="0">
                <a:latin typeface="Franklin Gothic Medium Cond" pitchFamily="34" charset="0"/>
              </a:rPr>
              <a:t> by Ariba, </a:t>
            </a:r>
            <a:r>
              <a:rPr lang="fr-FR" sz="1200" dirty="0" err="1" smtClean="0">
                <a:latin typeface="Franklin Gothic Medium Cond" pitchFamily="34" charset="0"/>
              </a:rPr>
              <a:t>they</a:t>
            </a:r>
            <a:r>
              <a:rPr lang="fr-FR" sz="1200" dirty="0" smtClean="0">
                <a:latin typeface="Franklin Gothic Medium Cond" pitchFamily="34" charset="0"/>
              </a:rPr>
              <a:t> </a:t>
            </a:r>
            <a:r>
              <a:rPr lang="fr-FR" sz="1200" dirty="0" err="1" smtClean="0">
                <a:latin typeface="Franklin Gothic Medium Cond" pitchFamily="34" charset="0"/>
              </a:rPr>
              <a:t>should</a:t>
            </a:r>
            <a:r>
              <a:rPr lang="fr-FR" sz="1200" dirty="0" smtClean="0">
                <a:latin typeface="Franklin Gothic Medium Cond" pitchFamily="34" charset="0"/>
              </a:rPr>
              <a:t> </a:t>
            </a:r>
            <a:r>
              <a:rPr lang="fr-FR" sz="1200" dirty="0" err="1" smtClean="0">
                <a:latin typeface="Franklin Gothic Medium Cond" pitchFamily="34" charset="0"/>
              </a:rPr>
              <a:t>be</a:t>
            </a:r>
            <a:r>
              <a:rPr lang="fr-FR" sz="1200" dirty="0" smtClean="0">
                <a:latin typeface="Franklin Gothic Medium Cond" pitchFamily="34" charset="0"/>
              </a:rPr>
              <a:t> </a:t>
            </a:r>
            <a:r>
              <a:rPr lang="fr-FR" sz="1200" dirty="0" err="1" smtClean="0">
                <a:latin typeface="Franklin Gothic Medium Cond" pitchFamily="34" charset="0"/>
              </a:rPr>
              <a:t>labeled</a:t>
            </a:r>
            <a:r>
              <a:rPr lang="fr-FR" sz="1200" dirty="0" smtClean="0">
                <a:latin typeface="Franklin Gothic Medium Cond" pitchFamily="34" charset="0"/>
              </a:rPr>
              <a:t> </a:t>
            </a:r>
            <a:r>
              <a:rPr lang="fr-FR" sz="1200" dirty="0" err="1" smtClean="0">
                <a:latin typeface="Franklin Gothic Medium Cond" pitchFamily="34" charset="0"/>
              </a:rPr>
              <a:t>with</a:t>
            </a:r>
            <a:r>
              <a:rPr lang="fr-FR" sz="1200" dirty="0" smtClean="0">
                <a:latin typeface="Franklin Gothic Medium Cond" pitchFamily="34" charset="0"/>
              </a:rPr>
              <a:t> the supplier </a:t>
            </a:r>
            <a:r>
              <a:rPr lang="fr-FR" sz="1200" dirty="0" err="1" smtClean="0">
                <a:latin typeface="Franklin Gothic Medium Cond" pitchFamily="34" charset="0"/>
              </a:rPr>
              <a:t>name</a:t>
            </a:r>
            <a:r>
              <a:rPr lang="fr-FR" sz="1200" dirty="0" smtClean="0">
                <a:latin typeface="Franklin Gothic Medium Cond" pitchFamily="34" charset="0"/>
              </a:rPr>
              <a:t> and sent </a:t>
            </a:r>
            <a:r>
              <a:rPr lang="fr-FR" sz="1200" dirty="0">
                <a:latin typeface="Franklin Gothic Medium Cond" pitchFamily="34" charset="0"/>
              </a:rPr>
              <a:t>in a zip file </a:t>
            </a:r>
            <a:r>
              <a:rPr lang="fr-FR" sz="1200" dirty="0" smtClean="0">
                <a:latin typeface="Franklin Gothic Medium Cond" pitchFamily="34" charset="0"/>
              </a:rPr>
              <a:t>to:</a:t>
            </a:r>
            <a:r>
              <a:rPr lang="fr-FR" sz="1200" dirty="0">
                <a:latin typeface="Franklin Gothic Medium Cond" pitchFamily="34" charset="0"/>
              </a:rPr>
              <a:t> </a:t>
            </a:r>
            <a:r>
              <a:rPr lang="fr-FR" sz="1200" dirty="0" smtClean="0">
                <a:latin typeface="Franklin Gothic Medium Cond" pitchFamily="34" charset="0"/>
              </a:rPr>
              <a:t>adriana.macias@sap.com</a:t>
            </a:r>
            <a:endParaRPr lang="fr-FR" sz="1200" dirty="0">
              <a:latin typeface="Franklin Gothic Medium Cond" pitchFamily="34" charset="0"/>
            </a:endParaRPr>
          </a:p>
        </p:txBody>
      </p:sp>
      <p:pic>
        <p:nvPicPr>
          <p:cNvPr id="5" name="Picture 4"/>
          <p:cNvPicPr>
            <a:picLocks noChangeAspect="1"/>
          </p:cNvPicPr>
          <p:nvPr/>
        </p:nvPicPr>
        <p:blipFill>
          <a:blip r:embed="rId3"/>
          <a:stretch>
            <a:fillRect/>
          </a:stretch>
        </p:blipFill>
        <p:spPr>
          <a:xfrm>
            <a:off x="209883" y="2489200"/>
            <a:ext cx="3292816" cy="1362075"/>
          </a:xfrm>
          <a:prstGeom prst="rect">
            <a:avLst/>
          </a:prstGeom>
        </p:spPr>
      </p:pic>
    </p:spTree>
    <p:extLst>
      <p:ext uri="{BB962C8B-B14F-4D97-AF65-F5344CB8AC3E}">
        <p14:creationId xmlns:p14="http://schemas.microsoft.com/office/powerpoint/2010/main" val="20164165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6" name="Rectangle 6"/>
          <p:cNvSpPr>
            <a:spLocks noChangeArrowheads="1"/>
          </p:cNvSpPr>
          <p:nvPr/>
        </p:nvSpPr>
        <p:spPr bwMode="auto">
          <a:xfrm>
            <a:off x="4139971" y="868103"/>
            <a:ext cx="4756608" cy="3108543"/>
          </a:xfrm>
          <a:prstGeom prst="rect">
            <a:avLst/>
          </a:prstGeom>
          <a:solidFill>
            <a:schemeClr val="bg1"/>
          </a:solidFill>
          <a:ln>
            <a:noFill/>
          </a:ln>
        </p:spPr>
        <p:txBody>
          <a:bodyPr wrap="square">
            <a:spAutoFit/>
          </a:bodyPr>
          <a:lstStyle>
            <a:lvl1pPr>
              <a:spcBef>
                <a:spcPct val="20000"/>
              </a:spcBef>
              <a:buClr>
                <a:schemeClr val="folHlink"/>
              </a:buClr>
              <a:buSzPct val="100000"/>
              <a:buChar char="•"/>
              <a:defRPr sz="2800" b="1">
                <a:solidFill>
                  <a:schemeClr val="tx1"/>
                </a:solidFill>
                <a:latin typeface="Lato"/>
              </a:defRPr>
            </a:lvl1pPr>
            <a:lvl2pPr>
              <a:spcBef>
                <a:spcPct val="20000"/>
              </a:spcBef>
              <a:buClr>
                <a:srgbClr val="0099CC"/>
              </a:buClr>
              <a:buSzPct val="50000"/>
              <a:buFont typeface="Symbol" panose="05050102010706020507" pitchFamily="18" charset="2"/>
              <a:buChar char="¨"/>
              <a:defRPr sz="2400">
                <a:solidFill>
                  <a:schemeClr val="bg2"/>
                </a:solidFill>
                <a:latin typeface="Lato"/>
              </a:defRPr>
            </a:lvl2pPr>
            <a:lvl3pPr marL="1143000" indent="-228600">
              <a:spcBef>
                <a:spcPct val="20000"/>
              </a:spcBef>
              <a:buClr>
                <a:schemeClr val="folHlink"/>
              </a:buClr>
              <a:buSzPct val="80000"/>
              <a:buFont typeface="Arial Narrow" panose="020B0606020202030204" pitchFamily="34" charset="0"/>
              <a:buChar char="–"/>
              <a:defRPr sz="2000">
                <a:solidFill>
                  <a:schemeClr val="bg2"/>
                </a:solidFill>
                <a:latin typeface="Lato"/>
              </a:defRPr>
            </a:lvl3pPr>
            <a:lvl4pPr marL="1600200" indent="-228600">
              <a:spcBef>
                <a:spcPct val="20000"/>
              </a:spcBef>
              <a:buClr>
                <a:schemeClr val="accent2"/>
              </a:buClr>
              <a:buFont typeface="Arial" panose="020B0604020202020204" pitchFamily="34" charset="0"/>
              <a:buChar char="»"/>
              <a:defRPr>
                <a:solidFill>
                  <a:srgbClr val="B2B2B2"/>
                </a:solidFill>
                <a:latin typeface="Lato"/>
              </a:defRPr>
            </a:lvl4pPr>
            <a:lvl5pPr marL="2057400" indent="-228600">
              <a:spcBef>
                <a:spcPct val="20000"/>
              </a:spcBef>
              <a:buClr>
                <a:schemeClr val="folHlink"/>
              </a:buClr>
              <a:buChar char="•"/>
              <a:defRPr>
                <a:solidFill>
                  <a:srgbClr val="B2B2B2"/>
                </a:solidFill>
                <a:latin typeface="Lato"/>
              </a:defRPr>
            </a:lvl5pPr>
            <a:lvl6pPr marL="2514600" indent="-228600" eaLnBrk="0" fontAlgn="base" hangingPunct="0">
              <a:spcBef>
                <a:spcPct val="20000"/>
              </a:spcBef>
              <a:spcAft>
                <a:spcPct val="0"/>
              </a:spcAft>
              <a:buClr>
                <a:schemeClr val="folHlink"/>
              </a:buClr>
              <a:buChar char="•"/>
              <a:defRPr>
                <a:solidFill>
                  <a:srgbClr val="B2B2B2"/>
                </a:solidFill>
                <a:latin typeface="Lato"/>
              </a:defRPr>
            </a:lvl6pPr>
            <a:lvl7pPr marL="2971800" indent="-228600" eaLnBrk="0" fontAlgn="base" hangingPunct="0">
              <a:spcBef>
                <a:spcPct val="20000"/>
              </a:spcBef>
              <a:spcAft>
                <a:spcPct val="0"/>
              </a:spcAft>
              <a:buClr>
                <a:schemeClr val="folHlink"/>
              </a:buClr>
              <a:buChar char="•"/>
              <a:defRPr>
                <a:solidFill>
                  <a:srgbClr val="B2B2B2"/>
                </a:solidFill>
                <a:latin typeface="Lato"/>
              </a:defRPr>
            </a:lvl7pPr>
            <a:lvl8pPr marL="3429000" indent="-228600" eaLnBrk="0" fontAlgn="base" hangingPunct="0">
              <a:spcBef>
                <a:spcPct val="20000"/>
              </a:spcBef>
              <a:spcAft>
                <a:spcPct val="0"/>
              </a:spcAft>
              <a:buClr>
                <a:schemeClr val="folHlink"/>
              </a:buClr>
              <a:buChar char="•"/>
              <a:defRPr>
                <a:solidFill>
                  <a:srgbClr val="B2B2B2"/>
                </a:solidFill>
                <a:latin typeface="Lato"/>
              </a:defRPr>
            </a:lvl8pPr>
            <a:lvl9pPr marL="3886200" indent="-228600" eaLnBrk="0" fontAlgn="base" hangingPunct="0">
              <a:spcBef>
                <a:spcPct val="20000"/>
              </a:spcBef>
              <a:spcAft>
                <a:spcPct val="0"/>
              </a:spcAft>
              <a:buClr>
                <a:schemeClr val="folHlink"/>
              </a:buClr>
              <a:buChar char="•"/>
              <a:defRPr>
                <a:solidFill>
                  <a:srgbClr val="B2B2B2"/>
                </a:solidFill>
                <a:latin typeface="Lato"/>
              </a:defRPr>
            </a:lvl9pPr>
          </a:lstStyle>
          <a:p>
            <a:pPr eaLnBrk="1" hangingPunct="1">
              <a:spcBef>
                <a:spcPct val="0"/>
              </a:spcBef>
              <a:buClrTx/>
              <a:buSzTx/>
              <a:buFontTx/>
              <a:buNone/>
            </a:pPr>
            <a:r>
              <a:rPr lang="en-US" altLang="es-MX" sz="1400" b="0" dirty="0" smtClean="0">
                <a:latin typeface="Franklin Gothic Medium Cond" pitchFamily="34" charset="0"/>
              </a:rPr>
              <a:t>Option </a:t>
            </a:r>
            <a:r>
              <a:rPr lang="en-US" altLang="es-MX" sz="1400" b="0" dirty="0">
                <a:latin typeface="Franklin Gothic Medium Cond" pitchFamily="34" charset="0"/>
              </a:rPr>
              <a:t>2</a:t>
            </a:r>
          </a:p>
          <a:p>
            <a:pPr eaLnBrk="1" hangingPunct="1">
              <a:spcBef>
                <a:spcPct val="0"/>
              </a:spcBef>
              <a:buClrTx/>
              <a:buSzTx/>
              <a:buFontTx/>
              <a:buNone/>
            </a:pPr>
            <a:r>
              <a:rPr lang="en-US" altLang="es-MX" sz="1400" b="0" dirty="0">
                <a:latin typeface="Franklin Gothic Medium Cond" pitchFamily="34" charset="0"/>
              </a:rPr>
              <a:t>Description: You can save local images to a zip file and email them to a</a:t>
            </a:r>
            <a:r>
              <a:rPr lang="en-US" altLang="es-MX" sz="1400" b="0" dirty="0" smtClean="0">
                <a:latin typeface="Franklin Gothic Medium Cond" pitchFamily="34" charset="0"/>
              </a:rPr>
              <a:t>driana.macias@sap.com</a:t>
            </a:r>
            <a:endParaRPr lang="en-US" altLang="es-MX" sz="1400" b="0" dirty="0">
              <a:latin typeface="Franklin Gothic Medium Cond" pitchFamily="34" charset="0"/>
            </a:endParaRPr>
          </a:p>
          <a:p>
            <a:pPr eaLnBrk="1" hangingPunct="1">
              <a:spcBef>
                <a:spcPct val="0"/>
              </a:spcBef>
              <a:buClrTx/>
              <a:buSzTx/>
              <a:buFontTx/>
              <a:buNone/>
            </a:pPr>
            <a:endParaRPr lang="en-US" altLang="es-MX" sz="1400" b="0" dirty="0">
              <a:latin typeface="Franklin Gothic Medium Cond" pitchFamily="34" charset="0"/>
            </a:endParaRPr>
          </a:p>
          <a:p>
            <a:pPr marL="0" lvl="1" eaLnBrk="1" hangingPunct="1">
              <a:spcBef>
                <a:spcPct val="0"/>
              </a:spcBef>
              <a:buClrTx/>
              <a:buSzTx/>
              <a:buFont typeface="Symbol" panose="05050102010706020507" pitchFamily="18" charset="2"/>
              <a:buNone/>
            </a:pPr>
            <a:r>
              <a:rPr lang="en-US" altLang="es-MX" sz="1400" dirty="0">
                <a:solidFill>
                  <a:schemeClr val="tx1"/>
                </a:solidFill>
                <a:latin typeface="Franklin Gothic Medium Cond" pitchFamily="34" charset="0"/>
              </a:rPr>
              <a:t>The image name in the Zip File must be identical to the name in the image field.</a:t>
            </a:r>
          </a:p>
          <a:p>
            <a:pPr eaLnBrk="1" hangingPunct="1">
              <a:spcBef>
                <a:spcPct val="0"/>
              </a:spcBef>
              <a:buClrTx/>
              <a:buSzTx/>
              <a:buFontTx/>
              <a:buNone/>
            </a:pPr>
            <a:r>
              <a:rPr lang="en-US" altLang="es-MX" sz="1400" b="0" dirty="0">
                <a:latin typeface="Franklin Gothic Medium Cond" pitchFamily="34" charset="0"/>
              </a:rPr>
              <a:t>Supported Image types: GIF, JPG, JPEG, PNG, TIF, TIFF.</a:t>
            </a:r>
          </a:p>
          <a:p>
            <a:pPr eaLnBrk="1" hangingPunct="1">
              <a:spcBef>
                <a:spcPct val="0"/>
              </a:spcBef>
              <a:buClrTx/>
              <a:buSzTx/>
              <a:buFontTx/>
              <a:buNone/>
            </a:pPr>
            <a:endParaRPr lang="en-US" altLang="es-MX" sz="1400" b="0" dirty="0">
              <a:latin typeface="Franklin Gothic Medium Cond" pitchFamily="34" charset="0"/>
            </a:endParaRPr>
          </a:p>
          <a:p>
            <a:pPr eaLnBrk="1" hangingPunct="1">
              <a:spcBef>
                <a:spcPct val="0"/>
              </a:spcBef>
              <a:buClrTx/>
              <a:buSzTx/>
              <a:buFontTx/>
              <a:buNone/>
            </a:pPr>
            <a:r>
              <a:rPr lang="en-US" altLang="es-MX" sz="1400" b="0" dirty="0">
                <a:latin typeface="Franklin Gothic Medium Cond" pitchFamily="34" charset="0"/>
              </a:rPr>
              <a:t>Recommended Image size: No larger than 300 pixels, no larger than 72 dpi and no larger than 90 KB per </a:t>
            </a:r>
            <a:r>
              <a:rPr lang="en-US" altLang="es-MX" sz="1400" b="0" dirty="0" smtClean="0">
                <a:latin typeface="Franklin Gothic Medium Cond" pitchFamily="34" charset="0"/>
              </a:rPr>
              <a:t>image.</a:t>
            </a:r>
            <a:endParaRPr lang="en-US" altLang="es-MX" sz="1400" b="0" dirty="0">
              <a:latin typeface="Franklin Gothic Medium Cond" pitchFamily="34" charset="0"/>
            </a:endParaRPr>
          </a:p>
          <a:p>
            <a:pPr eaLnBrk="1" hangingPunct="1">
              <a:spcBef>
                <a:spcPct val="0"/>
              </a:spcBef>
              <a:buClrTx/>
              <a:buSzTx/>
              <a:buFontTx/>
              <a:buNone/>
            </a:pPr>
            <a:r>
              <a:rPr lang="en-US" altLang="es-MX" sz="1400" b="0" dirty="0">
                <a:latin typeface="Franklin Gothic Medium Cond" pitchFamily="34" charset="0"/>
              </a:rPr>
              <a:t>Data Type: String</a:t>
            </a:r>
          </a:p>
          <a:p>
            <a:pPr eaLnBrk="1" hangingPunct="1">
              <a:spcBef>
                <a:spcPct val="0"/>
              </a:spcBef>
              <a:buClrTx/>
              <a:buSzTx/>
              <a:buFontTx/>
              <a:buNone/>
            </a:pPr>
            <a:r>
              <a:rPr lang="en-US" altLang="es-MX" sz="1400" b="0" dirty="0">
                <a:latin typeface="Franklin Gothic Medium Cond" pitchFamily="34" charset="0"/>
              </a:rPr>
              <a:t>Maximum Length: 255</a:t>
            </a:r>
          </a:p>
          <a:p>
            <a:pPr eaLnBrk="1" hangingPunct="1">
              <a:spcBef>
                <a:spcPct val="0"/>
              </a:spcBef>
              <a:buClrTx/>
              <a:buSzTx/>
              <a:buFontTx/>
              <a:buNone/>
            </a:pPr>
            <a:r>
              <a:rPr lang="en-US" altLang="es-MX" sz="1400" b="0" dirty="0">
                <a:latin typeface="Franklin Gothic Medium Cond" pitchFamily="34" charset="0"/>
              </a:rPr>
              <a:t>Required: </a:t>
            </a:r>
            <a:r>
              <a:rPr lang="en-US" altLang="es-MX" sz="1400" b="0" dirty="0" smtClean="0">
                <a:latin typeface="Franklin Gothic Medium Cond" pitchFamily="34" charset="0"/>
              </a:rPr>
              <a:t>Yes</a:t>
            </a:r>
            <a:endParaRPr lang="en-US" altLang="es-MX" sz="1400" b="0" dirty="0">
              <a:latin typeface="Franklin Gothic Medium Cond" pitchFamily="34" charset="0"/>
            </a:endParaRPr>
          </a:p>
          <a:p>
            <a:pPr eaLnBrk="1" hangingPunct="1">
              <a:spcBef>
                <a:spcPct val="0"/>
              </a:spcBef>
              <a:buClrTx/>
              <a:buSzTx/>
              <a:buFontTx/>
              <a:buNone/>
            </a:pPr>
            <a:r>
              <a:rPr lang="en-US" altLang="es-MX" sz="1400" b="0" dirty="0">
                <a:latin typeface="Franklin Gothic Medium Cond" pitchFamily="34" charset="0"/>
              </a:rPr>
              <a:t>Example:</a:t>
            </a:r>
          </a:p>
        </p:txBody>
      </p:sp>
      <p:sp>
        <p:nvSpPr>
          <p:cNvPr id="35844" name="Rectangle 3"/>
          <p:cNvSpPr>
            <a:spLocks noGrp="1" noChangeArrowheads="1"/>
          </p:cNvSpPr>
          <p:nvPr>
            <p:ph type="title"/>
          </p:nvPr>
        </p:nvSpPr>
        <p:spPr>
          <a:xfrm>
            <a:off x="341313" y="0"/>
            <a:ext cx="8802687" cy="1009650"/>
          </a:xfrm>
          <a:noFill/>
        </p:spPr>
        <p:txBody>
          <a:bodyPr/>
          <a:lstStyle/>
          <a:p>
            <a:pPr fontAlgn="base">
              <a:spcAft>
                <a:spcPct val="0"/>
              </a:spcAft>
            </a:pPr>
            <a:r>
              <a:rPr lang="en-US" altLang="es-MX" b="1" dirty="0" smtClean="0">
                <a:latin typeface="Arial Narrow" panose="020B0606020202030204" pitchFamily="34" charset="0"/>
              </a:rPr>
              <a:t>Image field</a:t>
            </a:r>
            <a:br>
              <a:rPr lang="en-US" altLang="es-MX" b="1" dirty="0" smtClean="0">
                <a:latin typeface="Arial Narrow" panose="020B0606020202030204" pitchFamily="34" charset="0"/>
              </a:rPr>
            </a:br>
            <a:endParaRPr lang="en-US" altLang="es-MX" sz="1400" b="0" dirty="0">
              <a:solidFill>
                <a:schemeClr val="tx1"/>
              </a:solidFill>
              <a:latin typeface="Franklin Gothic Medium Cond" pitchFamily="34" charset="0"/>
              <a:ea typeface="+mn-ea"/>
              <a:cs typeface="+mn-cs"/>
            </a:endParaRPr>
          </a:p>
        </p:txBody>
      </p:sp>
      <p:sp>
        <p:nvSpPr>
          <p:cNvPr id="35843" name="Slide Number Placeholder 4"/>
          <p:cNvSpPr>
            <a:spLocks noGrp="1"/>
          </p:cNvSpPr>
          <p:nvPr>
            <p:ph type="sldNum" sz="quarter" idx="4294967295"/>
          </p:nvPr>
        </p:nvSpPr>
        <p:spPr>
          <a:xfrm>
            <a:off x="0" y="6508750"/>
            <a:ext cx="407988" cy="30638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100000"/>
              <a:buChar char="•"/>
              <a:defRPr sz="2800" b="1">
                <a:solidFill>
                  <a:schemeClr val="tx1"/>
                </a:solidFill>
                <a:latin typeface="Lato"/>
              </a:defRPr>
            </a:lvl1pPr>
            <a:lvl2pPr marL="742950" indent="-285750">
              <a:spcBef>
                <a:spcPct val="20000"/>
              </a:spcBef>
              <a:buClr>
                <a:srgbClr val="0099CC"/>
              </a:buClr>
              <a:buSzPct val="50000"/>
              <a:buFont typeface="Symbol" panose="05050102010706020507" pitchFamily="18" charset="2"/>
              <a:buChar char="¨"/>
              <a:defRPr sz="2400">
                <a:solidFill>
                  <a:schemeClr val="bg2"/>
                </a:solidFill>
                <a:latin typeface="Lato"/>
              </a:defRPr>
            </a:lvl2pPr>
            <a:lvl3pPr marL="1143000" indent="-228600">
              <a:spcBef>
                <a:spcPct val="20000"/>
              </a:spcBef>
              <a:buClr>
                <a:schemeClr val="folHlink"/>
              </a:buClr>
              <a:buSzPct val="80000"/>
              <a:buFont typeface="Arial Narrow" panose="020B0606020202030204" pitchFamily="34" charset="0"/>
              <a:buChar char="–"/>
              <a:defRPr sz="2000">
                <a:solidFill>
                  <a:schemeClr val="bg2"/>
                </a:solidFill>
                <a:latin typeface="Lato"/>
              </a:defRPr>
            </a:lvl3pPr>
            <a:lvl4pPr marL="1600200" indent="-228600">
              <a:spcBef>
                <a:spcPct val="20000"/>
              </a:spcBef>
              <a:buClr>
                <a:schemeClr val="accent2"/>
              </a:buClr>
              <a:buFont typeface="Arial" panose="020B0604020202020204" pitchFamily="34" charset="0"/>
              <a:buChar char="»"/>
              <a:defRPr>
                <a:solidFill>
                  <a:srgbClr val="B2B2B2"/>
                </a:solidFill>
                <a:latin typeface="Lato"/>
              </a:defRPr>
            </a:lvl4pPr>
            <a:lvl5pPr marL="2057400" indent="-228600">
              <a:spcBef>
                <a:spcPct val="20000"/>
              </a:spcBef>
              <a:buClr>
                <a:schemeClr val="folHlink"/>
              </a:buClr>
              <a:buChar char="•"/>
              <a:defRPr>
                <a:solidFill>
                  <a:srgbClr val="B2B2B2"/>
                </a:solidFill>
                <a:latin typeface="Lato"/>
              </a:defRPr>
            </a:lvl5pPr>
            <a:lvl6pPr marL="2514600" indent="-228600" eaLnBrk="0" fontAlgn="base" hangingPunct="0">
              <a:spcBef>
                <a:spcPct val="20000"/>
              </a:spcBef>
              <a:spcAft>
                <a:spcPct val="0"/>
              </a:spcAft>
              <a:buClr>
                <a:schemeClr val="folHlink"/>
              </a:buClr>
              <a:buChar char="•"/>
              <a:defRPr>
                <a:solidFill>
                  <a:srgbClr val="B2B2B2"/>
                </a:solidFill>
                <a:latin typeface="Lato"/>
              </a:defRPr>
            </a:lvl6pPr>
            <a:lvl7pPr marL="2971800" indent="-228600" eaLnBrk="0" fontAlgn="base" hangingPunct="0">
              <a:spcBef>
                <a:spcPct val="20000"/>
              </a:spcBef>
              <a:spcAft>
                <a:spcPct val="0"/>
              </a:spcAft>
              <a:buClr>
                <a:schemeClr val="folHlink"/>
              </a:buClr>
              <a:buChar char="•"/>
              <a:defRPr>
                <a:solidFill>
                  <a:srgbClr val="B2B2B2"/>
                </a:solidFill>
                <a:latin typeface="Lato"/>
              </a:defRPr>
            </a:lvl7pPr>
            <a:lvl8pPr marL="3429000" indent="-228600" eaLnBrk="0" fontAlgn="base" hangingPunct="0">
              <a:spcBef>
                <a:spcPct val="20000"/>
              </a:spcBef>
              <a:spcAft>
                <a:spcPct val="0"/>
              </a:spcAft>
              <a:buClr>
                <a:schemeClr val="folHlink"/>
              </a:buClr>
              <a:buChar char="•"/>
              <a:defRPr>
                <a:solidFill>
                  <a:srgbClr val="B2B2B2"/>
                </a:solidFill>
                <a:latin typeface="Lato"/>
              </a:defRPr>
            </a:lvl8pPr>
            <a:lvl9pPr marL="3886200" indent="-228600" eaLnBrk="0" fontAlgn="base" hangingPunct="0">
              <a:spcBef>
                <a:spcPct val="20000"/>
              </a:spcBef>
              <a:spcAft>
                <a:spcPct val="0"/>
              </a:spcAft>
              <a:buClr>
                <a:schemeClr val="folHlink"/>
              </a:buClr>
              <a:buChar char="•"/>
              <a:defRPr>
                <a:solidFill>
                  <a:srgbClr val="B2B2B2"/>
                </a:solidFill>
                <a:latin typeface="Lato"/>
              </a:defRPr>
            </a:lvl9pPr>
          </a:lstStyle>
          <a:p>
            <a:pPr>
              <a:spcBef>
                <a:spcPct val="0"/>
              </a:spcBef>
              <a:buClrTx/>
              <a:buSzTx/>
              <a:buFontTx/>
              <a:buNone/>
            </a:pPr>
            <a:fld id="{D7B18839-04D0-4E44-9599-6D1308908744}" type="slidenum">
              <a:rPr lang="en-US" altLang="en-US" sz="1000" b="0" smtClean="0">
                <a:solidFill>
                  <a:srgbClr val="7F7F7F"/>
                </a:solidFill>
                <a:latin typeface="Arial Black" panose="020B0A04020102020204" pitchFamily="34" charset="0"/>
              </a:rPr>
              <a:pPr>
                <a:spcBef>
                  <a:spcPct val="0"/>
                </a:spcBef>
                <a:buClrTx/>
                <a:buSzTx/>
                <a:buFontTx/>
                <a:buNone/>
              </a:pPr>
              <a:t>15</a:t>
            </a:fld>
            <a:endParaRPr lang="en-US" altLang="en-US" sz="1000" b="0" smtClean="0">
              <a:solidFill>
                <a:srgbClr val="7F7F7F"/>
              </a:solidFill>
              <a:latin typeface="Arial Black" panose="020B0A04020102020204" pitchFamily="34" charset="0"/>
            </a:endParaRPr>
          </a:p>
        </p:txBody>
      </p:sp>
      <p:sp>
        <p:nvSpPr>
          <p:cNvPr id="35845" name="Text Box 4"/>
          <p:cNvSpPr txBox="1">
            <a:spLocks noChangeArrowheads="1"/>
          </p:cNvSpPr>
          <p:nvPr/>
        </p:nvSpPr>
        <p:spPr bwMode="auto">
          <a:xfrm>
            <a:off x="264883" y="918848"/>
            <a:ext cx="3875088" cy="28931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type="none" w="lg" len="lg"/>
              </a14:hiddenLine>
            </a:ext>
          </a:extLst>
        </p:spPr>
        <p:txBody>
          <a:bodyPr>
            <a:spAutoFit/>
          </a:bodyPr>
          <a:lstStyle>
            <a:lvl1pPr>
              <a:spcBef>
                <a:spcPct val="20000"/>
              </a:spcBef>
              <a:buClr>
                <a:schemeClr val="folHlink"/>
              </a:buClr>
              <a:buSzPct val="100000"/>
              <a:buChar char="•"/>
              <a:defRPr sz="2800" b="1">
                <a:solidFill>
                  <a:schemeClr val="tx1"/>
                </a:solidFill>
                <a:latin typeface="Lato"/>
              </a:defRPr>
            </a:lvl1pPr>
            <a:lvl2pPr marL="742950" indent="-285750">
              <a:spcBef>
                <a:spcPct val="20000"/>
              </a:spcBef>
              <a:buClr>
                <a:srgbClr val="0099CC"/>
              </a:buClr>
              <a:buSzPct val="50000"/>
              <a:buFont typeface="Symbol" panose="05050102010706020507" pitchFamily="18" charset="2"/>
              <a:buChar char="¨"/>
              <a:defRPr sz="2400">
                <a:solidFill>
                  <a:schemeClr val="bg2"/>
                </a:solidFill>
                <a:latin typeface="Lato"/>
              </a:defRPr>
            </a:lvl2pPr>
            <a:lvl3pPr marL="1143000" indent="-228600">
              <a:spcBef>
                <a:spcPct val="20000"/>
              </a:spcBef>
              <a:buClr>
                <a:schemeClr val="folHlink"/>
              </a:buClr>
              <a:buSzPct val="80000"/>
              <a:buFont typeface="Arial Narrow" panose="020B0606020202030204" pitchFamily="34" charset="0"/>
              <a:buChar char="–"/>
              <a:defRPr sz="2000">
                <a:solidFill>
                  <a:schemeClr val="bg2"/>
                </a:solidFill>
                <a:latin typeface="Lato"/>
              </a:defRPr>
            </a:lvl3pPr>
            <a:lvl4pPr marL="1600200" indent="-228600">
              <a:spcBef>
                <a:spcPct val="20000"/>
              </a:spcBef>
              <a:buClr>
                <a:schemeClr val="accent2"/>
              </a:buClr>
              <a:buFont typeface="Arial" panose="020B0604020202020204" pitchFamily="34" charset="0"/>
              <a:buChar char="»"/>
              <a:defRPr>
                <a:solidFill>
                  <a:srgbClr val="B2B2B2"/>
                </a:solidFill>
                <a:latin typeface="Lato"/>
              </a:defRPr>
            </a:lvl4pPr>
            <a:lvl5pPr marL="2057400" indent="-228600">
              <a:spcBef>
                <a:spcPct val="20000"/>
              </a:spcBef>
              <a:buClr>
                <a:schemeClr val="folHlink"/>
              </a:buClr>
              <a:buChar char="•"/>
              <a:defRPr>
                <a:solidFill>
                  <a:srgbClr val="B2B2B2"/>
                </a:solidFill>
                <a:latin typeface="Lato"/>
              </a:defRPr>
            </a:lvl5pPr>
            <a:lvl6pPr marL="2514600" indent="-228600" eaLnBrk="0" fontAlgn="base" hangingPunct="0">
              <a:spcBef>
                <a:spcPct val="20000"/>
              </a:spcBef>
              <a:spcAft>
                <a:spcPct val="0"/>
              </a:spcAft>
              <a:buClr>
                <a:schemeClr val="folHlink"/>
              </a:buClr>
              <a:buChar char="•"/>
              <a:defRPr>
                <a:solidFill>
                  <a:srgbClr val="B2B2B2"/>
                </a:solidFill>
                <a:latin typeface="Lato"/>
              </a:defRPr>
            </a:lvl6pPr>
            <a:lvl7pPr marL="2971800" indent="-228600" eaLnBrk="0" fontAlgn="base" hangingPunct="0">
              <a:spcBef>
                <a:spcPct val="20000"/>
              </a:spcBef>
              <a:spcAft>
                <a:spcPct val="0"/>
              </a:spcAft>
              <a:buClr>
                <a:schemeClr val="folHlink"/>
              </a:buClr>
              <a:buChar char="•"/>
              <a:defRPr>
                <a:solidFill>
                  <a:srgbClr val="B2B2B2"/>
                </a:solidFill>
                <a:latin typeface="Lato"/>
              </a:defRPr>
            </a:lvl7pPr>
            <a:lvl8pPr marL="3429000" indent="-228600" eaLnBrk="0" fontAlgn="base" hangingPunct="0">
              <a:spcBef>
                <a:spcPct val="20000"/>
              </a:spcBef>
              <a:spcAft>
                <a:spcPct val="0"/>
              </a:spcAft>
              <a:buClr>
                <a:schemeClr val="folHlink"/>
              </a:buClr>
              <a:buChar char="•"/>
              <a:defRPr>
                <a:solidFill>
                  <a:srgbClr val="B2B2B2"/>
                </a:solidFill>
                <a:latin typeface="Lato"/>
              </a:defRPr>
            </a:lvl8pPr>
            <a:lvl9pPr marL="3886200" indent="-228600" eaLnBrk="0" fontAlgn="base" hangingPunct="0">
              <a:spcBef>
                <a:spcPct val="20000"/>
              </a:spcBef>
              <a:spcAft>
                <a:spcPct val="0"/>
              </a:spcAft>
              <a:buClr>
                <a:schemeClr val="folHlink"/>
              </a:buClr>
              <a:buChar char="•"/>
              <a:defRPr>
                <a:solidFill>
                  <a:srgbClr val="B2B2B2"/>
                </a:solidFill>
                <a:latin typeface="Lato"/>
              </a:defRPr>
            </a:lvl9pPr>
          </a:lstStyle>
          <a:p>
            <a:pPr eaLnBrk="1" hangingPunct="1">
              <a:spcBef>
                <a:spcPct val="0"/>
              </a:spcBef>
              <a:buClrTx/>
              <a:buSzTx/>
              <a:buFontTx/>
              <a:buNone/>
            </a:pPr>
            <a:r>
              <a:rPr lang="en-US" altLang="es-MX" sz="1400" b="0" dirty="0">
                <a:latin typeface="Franklin Gothic Medium Cond" pitchFamily="34" charset="0"/>
              </a:rPr>
              <a:t>Option 1</a:t>
            </a:r>
          </a:p>
          <a:p>
            <a:pPr eaLnBrk="1" hangingPunct="1">
              <a:spcBef>
                <a:spcPct val="0"/>
              </a:spcBef>
              <a:buClrTx/>
              <a:buSzTx/>
              <a:buFontTx/>
              <a:buNone/>
            </a:pPr>
            <a:r>
              <a:rPr lang="en-US" altLang="es-MX" sz="1400" b="0" dirty="0">
                <a:latin typeface="Franklin Gothic Medium Cond" pitchFamily="34" charset="0"/>
              </a:rPr>
              <a:t>Description: Use this field to provide URL of item image. </a:t>
            </a:r>
          </a:p>
          <a:p>
            <a:pPr eaLnBrk="1" hangingPunct="1">
              <a:spcBef>
                <a:spcPct val="0"/>
              </a:spcBef>
              <a:buClrTx/>
              <a:buSzTx/>
              <a:buFontTx/>
              <a:buNone/>
            </a:pPr>
            <a:r>
              <a:rPr lang="en-US" altLang="es-MX" sz="1400" b="0" dirty="0">
                <a:latin typeface="Franklin Gothic Medium Cond" pitchFamily="34" charset="0"/>
              </a:rPr>
              <a:t>Supported Image types: GIF, JPG, JPEG, PNG, TIF, TIFF.</a:t>
            </a:r>
          </a:p>
          <a:p>
            <a:pPr eaLnBrk="1" hangingPunct="1">
              <a:spcBef>
                <a:spcPct val="0"/>
              </a:spcBef>
              <a:buClrTx/>
              <a:buSzTx/>
              <a:buFontTx/>
              <a:buNone/>
            </a:pPr>
            <a:r>
              <a:rPr lang="en-US" altLang="es-MX" sz="1400" b="0" dirty="0">
                <a:latin typeface="Franklin Gothic Medium Cond" pitchFamily="34" charset="0"/>
              </a:rPr>
              <a:t>Recommended Image size: No larger than 300 </a:t>
            </a:r>
            <a:r>
              <a:rPr lang="en-US" altLang="es-MX" sz="1400" b="0" dirty="0" smtClean="0">
                <a:latin typeface="Franklin Gothic Medium Cond" pitchFamily="34" charset="0"/>
              </a:rPr>
              <a:t>pixels, no larger than 72 dpi and no larger than </a:t>
            </a:r>
            <a:r>
              <a:rPr lang="en-US" altLang="es-MX" sz="1400" b="0" dirty="0">
                <a:latin typeface="Franklin Gothic Medium Cond" pitchFamily="34" charset="0"/>
              </a:rPr>
              <a:t>90 </a:t>
            </a:r>
            <a:r>
              <a:rPr lang="en-US" altLang="es-MX" sz="1400" b="0" dirty="0" smtClean="0">
                <a:latin typeface="Franklin Gothic Medium Cond" pitchFamily="34" charset="0"/>
              </a:rPr>
              <a:t>KB </a:t>
            </a:r>
            <a:r>
              <a:rPr lang="en-US" altLang="es-MX" sz="1400" b="0" dirty="0">
                <a:latin typeface="Franklin Gothic Medium Cond" pitchFamily="34" charset="0"/>
              </a:rPr>
              <a:t>per image.</a:t>
            </a:r>
          </a:p>
          <a:p>
            <a:pPr eaLnBrk="1" hangingPunct="1">
              <a:spcBef>
                <a:spcPct val="0"/>
              </a:spcBef>
              <a:buClrTx/>
              <a:buSzTx/>
              <a:buFontTx/>
              <a:buNone/>
            </a:pPr>
            <a:r>
              <a:rPr lang="en-US" altLang="es-MX" sz="1400" b="0" dirty="0">
                <a:latin typeface="Franklin Gothic Medium Cond" pitchFamily="34" charset="0"/>
              </a:rPr>
              <a:t>Data Type: String</a:t>
            </a:r>
          </a:p>
          <a:p>
            <a:pPr eaLnBrk="1" hangingPunct="1">
              <a:spcBef>
                <a:spcPct val="0"/>
              </a:spcBef>
              <a:buClrTx/>
              <a:buSzTx/>
              <a:buFontTx/>
              <a:buNone/>
            </a:pPr>
            <a:r>
              <a:rPr lang="en-US" altLang="es-MX" sz="1400" b="0" dirty="0">
                <a:latin typeface="Franklin Gothic Medium Cond" pitchFamily="34" charset="0"/>
              </a:rPr>
              <a:t>Maximum Length: 255</a:t>
            </a:r>
          </a:p>
          <a:p>
            <a:pPr eaLnBrk="1" hangingPunct="1">
              <a:spcBef>
                <a:spcPct val="0"/>
              </a:spcBef>
              <a:buClrTx/>
              <a:buSzTx/>
              <a:buFontTx/>
              <a:buNone/>
            </a:pPr>
            <a:r>
              <a:rPr lang="en-US" altLang="es-MX" sz="1400" b="0" dirty="0">
                <a:latin typeface="Franklin Gothic Medium Cond" pitchFamily="34" charset="0"/>
              </a:rPr>
              <a:t>Required: </a:t>
            </a:r>
            <a:r>
              <a:rPr lang="en-US" altLang="es-MX" sz="1400" b="0" dirty="0" smtClean="0">
                <a:latin typeface="Franklin Gothic Medium Cond" pitchFamily="34" charset="0"/>
              </a:rPr>
              <a:t>Yes</a:t>
            </a:r>
            <a:endParaRPr lang="en-US" altLang="es-MX" sz="1400" b="0" dirty="0">
              <a:latin typeface="Franklin Gothic Medium Cond" pitchFamily="34" charset="0"/>
            </a:endParaRPr>
          </a:p>
          <a:p>
            <a:pPr eaLnBrk="1" hangingPunct="1">
              <a:spcBef>
                <a:spcPct val="0"/>
              </a:spcBef>
              <a:buClrTx/>
              <a:buSzTx/>
              <a:buFontTx/>
              <a:buNone/>
            </a:pPr>
            <a:r>
              <a:rPr lang="en-US" altLang="es-MX" sz="1400" b="0" dirty="0">
                <a:latin typeface="Franklin Gothic Medium Cond" pitchFamily="34" charset="0"/>
              </a:rPr>
              <a:t>(see following screen)</a:t>
            </a:r>
          </a:p>
          <a:p>
            <a:pPr eaLnBrk="1" hangingPunct="1">
              <a:spcBef>
                <a:spcPct val="0"/>
              </a:spcBef>
              <a:buClrTx/>
              <a:buSzTx/>
              <a:buFontTx/>
              <a:buNone/>
            </a:pPr>
            <a:r>
              <a:rPr lang="en-US" altLang="es-MX" sz="1400" b="0" dirty="0">
                <a:latin typeface="Franklin Gothic Medium Cond" pitchFamily="34" charset="0"/>
              </a:rPr>
              <a:t>Example: </a:t>
            </a:r>
            <a:r>
              <a:rPr lang="en-US" altLang="es-MX" sz="1400" b="0" dirty="0">
                <a:latin typeface="Franklin Gothic Medium Cond" pitchFamily="34" charset="0"/>
                <a:hlinkClick r:id="rId2"/>
              </a:rPr>
              <a:t>https://encrypted-tbn1.gstatic.com/images?q=tbn:ANd9GcSPX3viTLBw74KT91Fp9-73W5gn1l2fp-oB-kNJyPOW4Sm7qMZeTA</a:t>
            </a:r>
            <a:endParaRPr lang="en-US" altLang="es-MX" sz="1400" b="0" dirty="0">
              <a:latin typeface="Franklin Gothic Medium Cond" pitchFamily="34" charset="0"/>
            </a:endParaRPr>
          </a:p>
          <a:p>
            <a:pPr eaLnBrk="1" hangingPunct="1">
              <a:spcBef>
                <a:spcPct val="0"/>
              </a:spcBef>
              <a:buClrTx/>
              <a:buSzTx/>
              <a:buFontTx/>
              <a:buNone/>
            </a:pPr>
            <a:endParaRPr lang="en-US" altLang="es-MX" sz="1400" b="0" dirty="0"/>
          </a:p>
        </p:txBody>
      </p:sp>
      <p:pic>
        <p:nvPicPr>
          <p:cNvPr id="2" name="Picture 1"/>
          <p:cNvPicPr>
            <a:picLocks noChangeAspect="1"/>
          </p:cNvPicPr>
          <p:nvPr/>
        </p:nvPicPr>
        <p:blipFill>
          <a:blip r:embed="rId3"/>
          <a:stretch>
            <a:fillRect/>
          </a:stretch>
        </p:blipFill>
        <p:spPr>
          <a:xfrm>
            <a:off x="2747962" y="4455097"/>
            <a:ext cx="2543175" cy="1485900"/>
          </a:xfrm>
          <a:prstGeom prst="rect">
            <a:avLst/>
          </a:prstGeom>
        </p:spPr>
      </p:pic>
    </p:spTree>
    <p:extLst>
      <p:ext uri="{BB962C8B-B14F-4D97-AF65-F5344CB8AC3E}">
        <p14:creationId xmlns:p14="http://schemas.microsoft.com/office/powerpoint/2010/main" val="23223254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dirty="0" err="1" smtClean="0"/>
              <a:t>Image</a:t>
            </a:r>
            <a:r>
              <a:rPr lang="es-MX" dirty="0" smtClean="0"/>
              <a:t> </a:t>
            </a:r>
            <a:r>
              <a:rPr lang="es-MX" dirty="0" err="1" smtClean="0"/>
              <a:t>field</a:t>
            </a:r>
            <a:endParaRPr lang="en-US" dirty="0"/>
          </a:p>
        </p:txBody>
      </p:sp>
      <p:grpSp>
        <p:nvGrpSpPr>
          <p:cNvPr id="11" name="Group 10"/>
          <p:cNvGrpSpPr/>
          <p:nvPr/>
        </p:nvGrpSpPr>
        <p:grpSpPr>
          <a:xfrm>
            <a:off x="191798" y="1637524"/>
            <a:ext cx="6326560" cy="2604246"/>
            <a:chOff x="191798" y="1637524"/>
            <a:chExt cx="6326560" cy="2604246"/>
          </a:xfrm>
        </p:grpSpPr>
        <p:pic>
          <p:nvPicPr>
            <p:cNvPr id="3"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43615" b="-276"/>
            <a:stretch/>
          </p:blipFill>
          <p:spPr bwMode="auto">
            <a:xfrm>
              <a:off x="191798" y="1637524"/>
              <a:ext cx="6326560" cy="26042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bwMode="gray">
            <a:xfrm>
              <a:off x="401116" y="3247802"/>
              <a:ext cx="984527" cy="253387"/>
            </a:xfrm>
            <a:prstGeom prst="rect">
              <a:avLst/>
            </a:prstGeom>
            <a:noFill/>
            <a:ln w="38100">
              <a:solidFill>
                <a:srgbClr val="FF0000"/>
              </a:solidFill>
              <a:headEnd/>
              <a:tailEnd/>
            </a:ln>
          </p:spPr>
          <p:style>
            <a:lnRef idx="2">
              <a:schemeClr val="accent3"/>
            </a:lnRef>
            <a:fillRef idx="1">
              <a:schemeClr val="lt1"/>
            </a:fillRef>
            <a:effectRef idx="0">
              <a:schemeClr val="accent3"/>
            </a:effectRef>
            <a:fontRef idx="minor">
              <a:schemeClr val="dk1"/>
            </a:fontRef>
          </p:style>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b="0" i="0" u="none" strike="noStrike" kern="0" cap="none" spc="0" normalizeH="0" baseline="0" noProof="0" dirty="0" smtClean="0">
                <a:ln>
                  <a:noFill/>
                </a:ln>
                <a:effectLst/>
                <a:uLnTx/>
                <a:uFillTx/>
                <a:ea typeface="Arial Unicode MS" pitchFamily="34" charset="-128"/>
                <a:cs typeface="Arial Unicode MS" pitchFamily="34" charset="-128"/>
              </a:endParaRPr>
            </a:p>
          </p:txBody>
        </p:sp>
        <p:sp>
          <p:nvSpPr>
            <p:cNvPr id="6" name="Rectangle 5"/>
            <p:cNvSpPr/>
            <p:nvPr/>
          </p:nvSpPr>
          <p:spPr bwMode="gray">
            <a:xfrm>
              <a:off x="401116" y="3763828"/>
              <a:ext cx="832771" cy="231354"/>
            </a:xfrm>
            <a:prstGeom prst="rect">
              <a:avLst/>
            </a:prstGeom>
            <a:noFill/>
            <a:ln w="38100">
              <a:solidFill>
                <a:srgbClr val="262673"/>
              </a:solidFill>
              <a:headEnd/>
              <a:tailEnd/>
            </a:ln>
          </p:spPr>
          <p:style>
            <a:lnRef idx="2">
              <a:schemeClr val="accent3"/>
            </a:lnRef>
            <a:fillRef idx="1">
              <a:schemeClr val="lt1"/>
            </a:fillRef>
            <a:effectRef idx="0">
              <a:schemeClr val="accent3"/>
            </a:effectRef>
            <a:fontRef idx="minor">
              <a:schemeClr val="dk1"/>
            </a:fontRef>
          </p:style>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b="0" i="0" u="none" strike="noStrike" kern="0" cap="none" spc="0" normalizeH="0" baseline="0" noProof="0" dirty="0" smtClean="0">
                <a:ln>
                  <a:noFill/>
                </a:ln>
                <a:effectLst/>
                <a:uLnTx/>
                <a:uFillTx/>
                <a:ea typeface="Arial Unicode MS" pitchFamily="34" charset="-128"/>
                <a:cs typeface="Arial Unicode MS" pitchFamily="34" charset="-128"/>
              </a:endParaRPr>
            </a:p>
          </p:txBody>
        </p:sp>
      </p:grpSp>
      <p:pic>
        <p:nvPicPr>
          <p:cNvPr id="4" name="Picture 3"/>
          <p:cNvPicPr>
            <a:picLocks noChangeAspect="1"/>
          </p:cNvPicPr>
          <p:nvPr/>
        </p:nvPicPr>
        <p:blipFill>
          <a:blip r:embed="rId3"/>
          <a:stretch>
            <a:fillRect/>
          </a:stretch>
        </p:blipFill>
        <p:spPr>
          <a:xfrm>
            <a:off x="2083490" y="4352925"/>
            <a:ext cx="2543175" cy="1485900"/>
          </a:xfrm>
          <a:prstGeom prst="rect">
            <a:avLst/>
          </a:prstGeom>
        </p:spPr>
      </p:pic>
    </p:spTree>
    <p:extLst>
      <p:ext uri="{BB962C8B-B14F-4D97-AF65-F5344CB8AC3E}">
        <p14:creationId xmlns:p14="http://schemas.microsoft.com/office/powerpoint/2010/main" val="29812619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227436" y="1427024"/>
            <a:ext cx="8584777" cy="1930016"/>
          </a:xfrm>
          <a:prstGeom prst="rect">
            <a:avLst/>
          </a:prstGeom>
        </p:spPr>
        <p:txBody>
          <a:bodyPr/>
          <a:lstStyle/>
          <a:p>
            <a:pPr marL="0" indent="0">
              <a:lnSpc>
                <a:spcPts val="2300"/>
              </a:lnSpc>
              <a:spcBef>
                <a:spcPts val="0"/>
              </a:spcBef>
              <a:spcAft>
                <a:spcPts val="1200"/>
              </a:spcAft>
              <a:buNone/>
            </a:pPr>
            <a:r>
              <a:rPr lang="en-US" sz="1600" b="0" dirty="0" smtClean="0">
                <a:latin typeface="Franklin Gothic Medium" pitchFamily="34" charset="0"/>
              </a:rPr>
              <a:t>This is the Home page of the Ariba </a:t>
            </a:r>
            <a:r>
              <a:rPr lang="en-US" sz="1600" b="0" dirty="0" err="1" smtClean="0">
                <a:latin typeface="Franklin Gothic Medium" pitchFamily="34" charset="0"/>
              </a:rPr>
              <a:t>eCatalog</a:t>
            </a:r>
            <a:r>
              <a:rPr lang="en-US" sz="1600" b="0" dirty="0" smtClean="0">
                <a:latin typeface="Franklin Gothic Medium" pitchFamily="34" charset="0"/>
              </a:rPr>
              <a:t>. This is similar to what </a:t>
            </a:r>
            <a:r>
              <a:rPr lang="en-US" sz="1600" b="0" dirty="0" smtClean="0">
                <a:latin typeface="Franklin Gothic Medium" pitchFamily="34" charset="0"/>
              </a:rPr>
              <a:t>Dollar Tree </a:t>
            </a:r>
            <a:r>
              <a:rPr lang="en-US" sz="1600" b="0" dirty="0" smtClean="0">
                <a:latin typeface="Franklin Gothic Medium" pitchFamily="34" charset="0"/>
              </a:rPr>
              <a:t>end users will see.</a:t>
            </a:r>
          </a:p>
        </p:txBody>
      </p:sp>
      <p:sp>
        <p:nvSpPr>
          <p:cNvPr id="2" name="Title 1"/>
          <p:cNvSpPr>
            <a:spLocks noGrp="1"/>
          </p:cNvSpPr>
          <p:nvPr>
            <p:ph type="title"/>
          </p:nvPr>
        </p:nvSpPr>
        <p:spPr/>
        <p:txBody>
          <a:bodyPr/>
          <a:lstStyle/>
          <a:p>
            <a:pPr algn="r"/>
            <a:r>
              <a:rPr lang="en-US" smtClean="0">
                <a:latin typeface="Franklin Gothic Demi" pitchFamily="34" charset="0"/>
              </a:rPr>
              <a:t>Catalog User Interface</a:t>
            </a:r>
            <a:endParaRPr lang="en-US">
              <a:latin typeface="Franklin Gothic Demi" pitchFamily="34" charset="0"/>
            </a:endParaRPr>
          </a:p>
        </p:txBody>
      </p:sp>
      <p:pic>
        <p:nvPicPr>
          <p:cNvPr id="5" name="Picture 4"/>
          <p:cNvPicPr>
            <a:picLocks noChangeAspect="1"/>
          </p:cNvPicPr>
          <p:nvPr/>
        </p:nvPicPr>
        <p:blipFill>
          <a:blip r:embed="rId3"/>
          <a:stretch>
            <a:fillRect/>
          </a:stretch>
        </p:blipFill>
        <p:spPr>
          <a:xfrm>
            <a:off x="227436" y="2294092"/>
            <a:ext cx="8483379" cy="3588915"/>
          </a:xfrm>
          <a:prstGeom prst="rect">
            <a:avLst/>
          </a:prstGeom>
        </p:spPr>
      </p:pic>
    </p:spTree>
    <p:extLst>
      <p:ext uri="{BB962C8B-B14F-4D97-AF65-F5344CB8AC3E}">
        <p14:creationId xmlns:p14="http://schemas.microsoft.com/office/powerpoint/2010/main" val="39202879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195942" y="1427024"/>
            <a:ext cx="8817429" cy="1930016"/>
          </a:xfrm>
          <a:prstGeom prst="rect">
            <a:avLst/>
          </a:prstGeom>
        </p:spPr>
        <p:txBody>
          <a:bodyPr/>
          <a:lstStyle/>
          <a:p>
            <a:pPr marL="0" indent="0">
              <a:lnSpc>
                <a:spcPts val="2300"/>
              </a:lnSpc>
              <a:spcBef>
                <a:spcPts val="0"/>
              </a:spcBef>
              <a:spcAft>
                <a:spcPts val="1200"/>
              </a:spcAft>
              <a:buNone/>
            </a:pPr>
            <a:r>
              <a:rPr lang="en-US" sz="1600" b="0" dirty="0" smtClean="0">
                <a:latin typeface="Franklin Gothic Medium" pitchFamily="34" charset="0"/>
              </a:rPr>
              <a:t>This is how a CIF Catalog item is displayed in the catalog interface. Clicking on the Short Name takes you to the Details screen for this item.</a:t>
            </a:r>
          </a:p>
        </p:txBody>
      </p:sp>
      <p:sp>
        <p:nvSpPr>
          <p:cNvPr id="2" name="Title 1"/>
          <p:cNvSpPr>
            <a:spLocks noGrp="1"/>
          </p:cNvSpPr>
          <p:nvPr>
            <p:ph type="title"/>
          </p:nvPr>
        </p:nvSpPr>
        <p:spPr/>
        <p:txBody>
          <a:bodyPr/>
          <a:lstStyle/>
          <a:p>
            <a:pPr algn="r"/>
            <a:r>
              <a:rPr lang="en-US" dirty="0" smtClean="0">
                <a:latin typeface="Franklin Gothic Demi" pitchFamily="34" charset="0"/>
              </a:rPr>
              <a:t>User Interface</a:t>
            </a:r>
            <a:endParaRPr lang="en-US" dirty="0">
              <a:latin typeface="Franklin Gothic Demi" pitchFamily="34" charset="0"/>
            </a:endParaRPr>
          </a:p>
        </p:txBody>
      </p:sp>
      <p:cxnSp>
        <p:nvCxnSpPr>
          <p:cNvPr id="28" name="Straight Arrow Connector 27"/>
          <p:cNvCxnSpPr>
            <a:stCxn id="29" idx="1"/>
          </p:cNvCxnSpPr>
          <p:nvPr/>
        </p:nvCxnSpPr>
        <p:spPr>
          <a:xfrm flipH="1">
            <a:off x="2159306" y="2417604"/>
            <a:ext cx="745627" cy="722777"/>
          </a:xfrm>
          <a:prstGeom prst="straightConnector1">
            <a:avLst/>
          </a:prstGeom>
          <a:ln w="63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2904933" y="2248327"/>
            <a:ext cx="1225400" cy="338554"/>
          </a:xfrm>
          <a:prstGeom prst="rect">
            <a:avLst/>
          </a:prstGeom>
          <a:noFill/>
        </p:spPr>
        <p:txBody>
          <a:bodyPr wrap="none" rtlCol="0">
            <a:spAutoFit/>
          </a:bodyPr>
          <a:lstStyle/>
          <a:p>
            <a:r>
              <a:rPr lang="en-US" sz="1600" b="1" dirty="0" smtClean="0">
                <a:solidFill>
                  <a:srgbClr val="000000"/>
                </a:solidFill>
                <a:latin typeface="Franklin Gothic Book" pitchFamily="34" charset="0"/>
              </a:rPr>
              <a:t>Short Name</a:t>
            </a:r>
          </a:p>
        </p:txBody>
      </p:sp>
      <p:pic>
        <p:nvPicPr>
          <p:cNvPr id="4" name="Picture 3"/>
          <p:cNvPicPr>
            <a:picLocks noChangeAspect="1"/>
          </p:cNvPicPr>
          <p:nvPr/>
        </p:nvPicPr>
        <p:blipFill>
          <a:blip r:embed="rId3"/>
          <a:stretch>
            <a:fillRect/>
          </a:stretch>
        </p:blipFill>
        <p:spPr>
          <a:xfrm>
            <a:off x="195942" y="3140381"/>
            <a:ext cx="8817429" cy="1172897"/>
          </a:xfrm>
          <a:prstGeom prst="rect">
            <a:avLst/>
          </a:prstGeom>
        </p:spPr>
      </p:pic>
    </p:spTree>
    <p:extLst>
      <p:ext uri="{BB962C8B-B14F-4D97-AF65-F5344CB8AC3E}">
        <p14:creationId xmlns:p14="http://schemas.microsoft.com/office/powerpoint/2010/main" val="34520050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105538" y="2456479"/>
            <a:ext cx="7610475" cy="3619500"/>
          </a:xfrm>
          <a:prstGeom prst="rect">
            <a:avLst/>
          </a:prstGeom>
        </p:spPr>
      </p:pic>
      <p:sp>
        <p:nvSpPr>
          <p:cNvPr id="3" name="Content Placeholder 2"/>
          <p:cNvSpPr>
            <a:spLocks noGrp="1"/>
          </p:cNvSpPr>
          <p:nvPr>
            <p:ph sz="quarter" idx="10"/>
          </p:nvPr>
        </p:nvSpPr>
        <p:spPr>
          <a:xfrm>
            <a:off x="228597" y="1435816"/>
            <a:ext cx="8430755" cy="1930016"/>
          </a:xfrm>
          <a:prstGeom prst="rect">
            <a:avLst/>
          </a:prstGeom>
        </p:spPr>
        <p:txBody>
          <a:bodyPr/>
          <a:lstStyle/>
          <a:p>
            <a:pPr marL="0" indent="0">
              <a:lnSpc>
                <a:spcPts val="2300"/>
              </a:lnSpc>
              <a:spcBef>
                <a:spcPts val="0"/>
              </a:spcBef>
              <a:spcAft>
                <a:spcPts val="1200"/>
              </a:spcAft>
              <a:buNone/>
            </a:pPr>
            <a:r>
              <a:rPr lang="en-US" sz="1600" b="0" dirty="0" smtClean="0">
                <a:latin typeface="Franklin Gothic Medium" pitchFamily="34" charset="0"/>
              </a:rPr>
              <a:t>This is a how a CIF Catalog item Detail view is displayed in the catalog interface.</a:t>
            </a:r>
          </a:p>
        </p:txBody>
      </p:sp>
      <p:sp>
        <p:nvSpPr>
          <p:cNvPr id="2" name="Title 1"/>
          <p:cNvSpPr>
            <a:spLocks noGrp="1"/>
          </p:cNvSpPr>
          <p:nvPr>
            <p:ph type="title"/>
          </p:nvPr>
        </p:nvSpPr>
        <p:spPr/>
        <p:txBody>
          <a:bodyPr/>
          <a:lstStyle/>
          <a:p>
            <a:pPr algn="r"/>
            <a:r>
              <a:rPr lang="en-US" dirty="0" smtClean="0">
                <a:latin typeface="Franklin Gothic Demi" pitchFamily="34" charset="0"/>
              </a:rPr>
              <a:t>User Interface</a:t>
            </a:r>
            <a:endParaRPr lang="en-US" dirty="0">
              <a:latin typeface="Franklin Gothic Demi" pitchFamily="34" charset="0"/>
            </a:endParaRPr>
          </a:p>
        </p:txBody>
      </p:sp>
      <p:sp>
        <p:nvSpPr>
          <p:cNvPr id="10" name="TextBox 9"/>
          <p:cNvSpPr txBox="1"/>
          <p:nvPr/>
        </p:nvSpPr>
        <p:spPr>
          <a:xfrm>
            <a:off x="462230" y="4010037"/>
            <a:ext cx="1653763" cy="1815882"/>
          </a:xfrm>
          <a:prstGeom prst="rect">
            <a:avLst/>
          </a:prstGeom>
          <a:noFill/>
        </p:spPr>
        <p:txBody>
          <a:bodyPr wrap="square" rtlCol="0">
            <a:spAutoFit/>
          </a:bodyPr>
          <a:lstStyle/>
          <a:p>
            <a:r>
              <a:rPr lang="en-US" sz="1600" b="1" dirty="0" smtClean="0">
                <a:latin typeface="Franklin Gothic Book" pitchFamily="34" charset="0"/>
              </a:rPr>
              <a:t>Additional fields are displayed here including</a:t>
            </a:r>
            <a:br>
              <a:rPr lang="en-US" sz="1600" b="1" dirty="0" smtClean="0">
                <a:latin typeface="Franklin Gothic Book" pitchFamily="34" charset="0"/>
              </a:rPr>
            </a:br>
            <a:r>
              <a:rPr lang="en-US" sz="1600" b="1" dirty="0" smtClean="0">
                <a:latin typeface="Franklin Gothic Book" pitchFamily="34" charset="0"/>
              </a:rPr>
              <a:t>optional links to the supplier and manufacturer’s</a:t>
            </a:r>
          </a:p>
          <a:p>
            <a:r>
              <a:rPr lang="en-US" sz="1600" b="1" dirty="0">
                <a:latin typeface="Franklin Gothic Book" pitchFamily="34" charset="0"/>
              </a:rPr>
              <a:t>w</a:t>
            </a:r>
            <a:r>
              <a:rPr lang="en-US" sz="1600" b="1" dirty="0" smtClean="0">
                <a:latin typeface="Franklin Gothic Book" pitchFamily="34" charset="0"/>
              </a:rPr>
              <a:t>eb sites</a:t>
            </a:r>
            <a:endParaRPr lang="en-US" sz="1600" b="1" dirty="0">
              <a:latin typeface="Franklin Gothic Book" pitchFamily="34" charset="0"/>
            </a:endParaRPr>
          </a:p>
        </p:txBody>
      </p:sp>
      <p:sp>
        <p:nvSpPr>
          <p:cNvPr id="24" name="TextBox 23"/>
          <p:cNvSpPr txBox="1"/>
          <p:nvPr/>
        </p:nvSpPr>
        <p:spPr>
          <a:xfrm>
            <a:off x="6197985" y="2039941"/>
            <a:ext cx="2358338" cy="338554"/>
          </a:xfrm>
          <a:prstGeom prst="rect">
            <a:avLst/>
          </a:prstGeom>
          <a:noFill/>
        </p:spPr>
        <p:txBody>
          <a:bodyPr wrap="none" rtlCol="0">
            <a:spAutoFit/>
          </a:bodyPr>
          <a:lstStyle/>
          <a:p>
            <a:r>
              <a:rPr lang="en-US" sz="1600" b="1" dirty="0" smtClean="0">
                <a:latin typeface="Franklin Gothic Book" pitchFamily="34" charset="0"/>
              </a:rPr>
              <a:t>Commodity breadcrumbs</a:t>
            </a:r>
          </a:p>
        </p:txBody>
      </p:sp>
      <p:cxnSp>
        <p:nvCxnSpPr>
          <p:cNvPr id="36" name="Straight Arrow Connector 35"/>
          <p:cNvCxnSpPr>
            <a:stCxn id="24" idx="1"/>
          </p:cNvCxnSpPr>
          <p:nvPr/>
        </p:nvCxnSpPr>
        <p:spPr>
          <a:xfrm flipH="1">
            <a:off x="5623531" y="2209218"/>
            <a:ext cx="574454" cy="247261"/>
          </a:xfrm>
          <a:prstGeom prst="straightConnector1">
            <a:avLst/>
          </a:prstGeom>
          <a:ln w="635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endCxn id="22" idx="1"/>
          </p:cNvCxnSpPr>
          <p:nvPr/>
        </p:nvCxnSpPr>
        <p:spPr>
          <a:xfrm>
            <a:off x="3371161" y="4946573"/>
            <a:ext cx="1026627" cy="387708"/>
          </a:xfrm>
          <a:prstGeom prst="straightConnector1">
            <a:avLst/>
          </a:prstGeom>
          <a:ln w="63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3" name="Right Bracket 12"/>
          <p:cNvSpPr/>
          <p:nvPr/>
        </p:nvSpPr>
        <p:spPr>
          <a:xfrm>
            <a:off x="6780079" y="4631892"/>
            <a:ext cx="73152" cy="1374629"/>
          </a:xfrm>
          <a:prstGeom prst="rightBracket">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2" name="Left Bracket 21"/>
          <p:cNvSpPr/>
          <p:nvPr/>
        </p:nvSpPr>
        <p:spPr>
          <a:xfrm>
            <a:off x="4397788" y="4631892"/>
            <a:ext cx="100496" cy="1404777"/>
          </a:xfrm>
          <a:prstGeom prst="leftBracket">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32999968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198810" y="1425273"/>
            <a:ext cx="7939043" cy="4525963"/>
          </a:xfrm>
          <a:prstGeom prst="rect">
            <a:avLst/>
          </a:prstGeom>
        </p:spPr>
        <p:txBody>
          <a:bodyPr/>
          <a:lstStyle/>
          <a:p>
            <a:pPr marL="176213" indent="-176213">
              <a:lnSpc>
                <a:spcPts val="2300"/>
              </a:lnSpc>
              <a:spcBef>
                <a:spcPts val="0"/>
              </a:spcBef>
              <a:spcAft>
                <a:spcPts val="1200"/>
              </a:spcAft>
              <a:buFont typeface="Wingdings" pitchFamily="2" charset="2"/>
              <a:buChar char="§"/>
            </a:pPr>
            <a:r>
              <a:rPr lang="en-US" sz="1600" b="0" dirty="0" smtClean="0">
                <a:latin typeface="Franklin Gothic Medium" pitchFamily="34" charset="0"/>
              </a:rPr>
              <a:t>Login to the Ariba Network</a:t>
            </a:r>
          </a:p>
          <a:p>
            <a:pPr marL="228600" lvl="1" indent="-228600">
              <a:lnSpc>
                <a:spcPts val="1700"/>
              </a:lnSpc>
              <a:spcBef>
                <a:spcPts val="0"/>
              </a:spcBef>
              <a:spcAft>
                <a:spcPts val="200"/>
              </a:spcAft>
              <a:buSzPct val="100000"/>
              <a:buFont typeface="Wingdings" pitchFamily="2" charset="2"/>
              <a:buChar char="§"/>
            </a:pPr>
            <a:r>
              <a:rPr lang="en-US" sz="1600" dirty="0">
                <a:latin typeface="Franklin Gothic Medium" pitchFamily="34" charset="0"/>
              </a:rPr>
              <a:t>Go to: </a:t>
            </a:r>
            <a:r>
              <a:rPr lang="en-US" sz="1600" dirty="0">
                <a:latin typeface="Franklin Gothic Medium" pitchFamily="34" charset="0"/>
                <a:hlinkClick r:id="rId2"/>
              </a:rPr>
              <a:t>http://</a:t>
            </a:r>
            <a:r>
              <a:rPr lang="en-US" sz="1600" dirty="0" smtClean="0">
                <a:latin typeface="Franklin Gothic Medium" pitchFamily="34" charset="0"/>
                <a:hlinkClick r:id="rId2"/>
              </a:rPr>
              <a:t>supplier.ariba.com</a:t>
            </a:r>
            <a:endParaRPr lang="en-US" sz="1600" dirty="0" smtClean="0">
              <a:latin typeface="Franklin Gothic Medium" pitchFamily="34" charset="0"/>
            </a:endParaRPr>
          </a:p>
          <a:p>
            <a:pPr marL="228600" lvl="1" indent="-228600">
              <a:lnSpc>
                <a:spcPts val="1700"/>
              </a:lnSpc>
              <a:spcBef>
                <a:spcPts val="0"/>
              </a:spcBef>
              <a:spcAft>
                <a:spcPts val="200"/>
              </a:spcAft>
              <a:buSzPct val="100000"/>
              <a:buFont typeface="Wingdings" pitchFamily="2" charset="2"/>
              <a:buChar char="§"/>
            </a:pPr>
            <a:r>
              <a:rPr lang="en-US" sz="1600" dirty="0" smtClean="0">
                <a:latin typeface="Franklin Gothic Medium" pitchFamily="34" charset="0"/>
              </a:rPr>
              <a:t>Log in with your Username and Password</a:t>
            </a:r>
            <a:endParaRPr lang="en-US" sz="1600" dirty="0">
              <a:latin typeface="Franklin Gothic Medium" pitchFamily="34" charset="0"/>
            </a:endParaRPr>
          </a:p>
        </p:txBody>
      </p:sp>
      <p:sp>
        <p:nvSpPr>
          <p:cNvPr id="2" name="Title 1"/>
          <p:cNvSpPr>
            <a:spLocks noGrp="1"/>
          </p:cNvSpPr>
          <p:nvPr>
            <p:ph type="title"/>
          </p:nvPr>
        </p:nvSpPr>
        <p:spPr/>
        <p:txBody>
          <a:bodyPr/>
          <a:lstStyle/>
          <a:p>
            <a:pPr algn="r"/>
            <a:r>
              <a:rPr lang="en-US" dirty="0">
                <a:latin typeface="Franklin Gothic Demi" pitchFamily="34" charset="0"/>
              </a:rPr>
              <a:t>Uploading Catalogs</a:t>
            </a:r>
          </a:p>
        </p:txBody>
      </p:sp>
      <p:grpSp>
        <p:nvGrpSpPr>
          <p:cNvPr id="5" name="Group 4"/>
          <p:cNvGrpSpPr/>
          <p:nvPr/>
        </p:nvGrpSpPr>
        <p:grpSpPr>
          <a:xfrm>
            <a:off x="1704113" y="2544345"/>
            <a:ext cx="4046692" cy="3008328"/>
            <a:chOff x="1704113" y="2544345"/>
            <a:chExt cx="4046692" cy="3008328"/>
          </a:xfrm>
        </p:grpSpPr>
        <p:pic>
          <p:nvPicPr>
            <p:cNvPr id="4" name="Picture 3"/>
            <p:cNvPicPr>
              <a:picLocks noChangeAspect="1"/>
            </p:cNvPicPr>
            <p:nvPr/>
          </p:nvPicPr>
          <p:blipFill>
            <a:blip r:embed="rId3"/>
            <a:stretch>
              <a:fillRect/>
            </a:stretch>
          </p:blipFill>
          <p:spPr>
            <a:xfrm>
              <a:off x="1704113" y="2544345"/>
              <a:ext cx="4046692" cy="3008328"/>
            </a:xfrm>
            <a:prstGeom prst="rect">
              <a:avLst/>
            </a:prstGeom>
          </p:spPr>
        </p:pic>
        <p:sp>
          <p:nvSpPr>
            <p:cNvPr id="8" name="Rectangle 7"/>
            <p:cNvSpPr/>
            <p:nvPr/>
          </p:nvSpPr>
          <p:spPr>
            <a:xfrm>
              <a:off x="2034619" y="3800041"/>
              <a:ext cx="2704699" cy="71226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4061673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201581" y="1427023"/>
            <a:ext cx="7939043" cy="4525963"/>
          </a:xfrm>
          <a:prstGeom prst="rect">
            <a:avLst/>
          </a:prstGeom>
        </p:spPr>
        <p:txBody>
          <a:bodyPr/>
          <a:lstStyle/>
          <a:p>
            <a:pPr marL="228600" indent="-228600">
              <a:lnSpc>
                <a:spcPts val="2300"/>
              </a:lnSpc>
              <a:spcBef>
                <a:spcPts val="0"/>
              </a:spcBef>
              <a:spcAft>
                <a:spcPts val="1200"/>
              </a:spcAft>
              <a:buFont typeface="Wingdings" pitchFamily="2" charset="2"/>
              <a:buChar char="§"/>
            </a:pPr>
            <a:r>
              <a:rPr lang="en-US" sz="2200" b="0" dirty="0" smtClean="0">
                <a:latin typeface="Franklin Gothic Medium" pitchFamily="34" charset="0"/>
              </a:rPr>
              <a:t>Switch to your Test Account</a:t>
            </a:r>
          </a:p>
          <a:p>
            <a:pPr marL="685800" lvl="1" indent="-228600">
              <a:lnSpc>
                <a:spcPts val="1700"/>
              </a:lnSpc>
              <a:spcBef>
                <a:spcPts val="0"/>
              </a:spcBef>
              <a:spcAft>
                <a:spcPts val="200"/>
              </a:spcAft>
              <a:buSzPct val="100000"/>
              <a:buFont typeface="Wingdings" pitchFamily="2" charset="2"/>
              <a:buChar char="§"/>
            </a:pPr>
            <a:r>
              <a:rPr lang="en-US" sz="1600" dirty="0" smtClean="0">
                <a:latin typeface="Franklin Gothic Medium" pitchFamily="34" charset="0"/>
              </a:rPr>
              <a:t>Your catalog should be loaded and tested in your Test Account</a:t>
            </a:r>
          </a:p>
          <a:p>
            <a:pPr marL="685800" lvl="1" indent="-228600">
              <a:lnSpc>
                <a:spcPts val="1700"/>
              </a:lnSpc>
              <a:spcBef>
                <a:spcPts val="0"/>
              </a:spcBef>
              <a:spcAft>
                <a:spcPts val="200"/>
              </a:spcAft>
              <a:buSzPct val="100000"/>
              <a:buFont typeface="Wingdings" pitchFamily="2" charset="2"/>
              <a:buChar char="§"/>
            </a:pPr>
            <a:r>
              <a:rPr lang="en-US" sz="1600" dirty="0" smtClean="0">
                <a:latin typeface="Franklin Gothic Medium" pitchFamily="34" charset="0"/>
              </a:rPr>
              <a:t>Click on your company name, then click “Switch To Test ID”</a:t>
            </a:r>
          </a:p>
          <a:p>
            <a:pPr lvl="1">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lvl="1">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lvl="1">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lvl="1">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lvl="1">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lvl="1">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lvl="1">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lvl="1">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lvl="1">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lvl="1">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lvl="1">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228600" lvl="1" indent="-228600">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228600" lvl="1" indent="-228600">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228600" lvl="1" indent="-228600">
              <a:lnSpc>
                <a:spcPts val="1700"/>
              </a:lnSpc>
              <a:spcBef>
                <a:spcPts val="0"/>
              </a:spcBef>
              <a:spcAft>
                <a:spcPts val="200"/>
              </a:spcAft>
              <a:buSzPct val="100000"/>
              <a:buFont typeface="Wingdings" pitchFamily="2" charset="2"/>
              <a:buChar char="§"/>
            </a:pPr>
            <a:r>
              <a:rPr lang="en-US" sz="1600" dirty="0" smtClean="0">
                <a:latin typeface="Franklin Gothic Medium" pitchFamily="34" charset="0"/>
              </a:rPr>
              <a:t>You will get a “Changing Account Mode” warning. Click “OK”</a:t>
            </a:r>
            <a:endParaRPr lang="en-US" sz="1600" dirty="0">
              <a:latin typeface="Franklin Gothic Medium" pitchFamily="34" charset="0"/>
            </a:endParaRPr>
          </a:p>
        </p:txBody>
      </p:sp>
      <p:sp>
        <p:nvSpPr>
          <p:cNvPr id="2" name="Title 1"/>
          <p:cNvSpPr>
            <a:spLocks noGrp="1"/>
          </p:cNvSpPr>
          <p:nvPr>
            <p:ph type="title"/>
          </p:nvPr>
        </p:nvSpPr>
        <p:spPr/>
        <p:txBody>
          <a:bodyPr/>
          <a:lstStyle/>
          <a:p>
            <a:pPr algn="r"/>
            <a:r>
              <a:rPr lang="en-US" dirty="0">
                <a:latin typeface="Franklin Gothic Demi" pitchFamily="34" charset="0"/>
              </a:rPr>
              <a:t>Uploading Catalogs</a:t>
            </a:r>
          </a:p>
        </p:txBody>
      </p:sp>
      <p:pic>
        <p:nvPicPr>
          <p:cNvPr id="4" name="Picture 3"/>
          <p:cNvPicPr>
            <a:picLocks noChangeAspect="1"/>
          </p:cNvPicPr>
          <p:nvPr/>
        </p:nvPicPr>
        <p:blipFill>
          <a:blip r:embed="rId2"/>
          <a:stretch>
            <a:fillRect/>
          </a:stretch>
        </p:blipFill>
        <p:spPr>
          <a:xfrm>
            <a:off x="1366311" y="2472803"/>
            <a:ext cx="5609581" cy="2639023"/>
          </a:xfrm>
          <a:prstGeom prst="rect">
            <a:avLst/>
          </a:prstGeom>
        </p:spPr>
      </p:pic>
    </p:spTree>
    <p:extLst>
      <p:ext uri="{BB962C8B-B14F-4D97-AF65-F5344CB8AC3E}">
        <p14:creationId xmlns:p14="http://schemas.microsoft.com/office/powerpoint/2010/main" val="84668780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562893" y="1678186"/>
            <a:ext cx="8257107" cy="4525963"/>
          </a:xfrm>
          <a:prstGeom prst="rect">
            <a:avLst/>
          </a:prstGeom>
        </p:spPr>
        <p:txBody>
          <a:bodyPr/>
          <a:lstStyle/>
          <a:p>
            <a:pPr marL="228600" indent="-228600">
              <a:lnSpc>
                <a:spcPts val="2300"/>
              </a:lnSpc>
              <a:spcBef>
                <a:spcPts val="0"/>
              </a:spcBef>
              <a:spcAft>
                <a:spcPts val="1200"/>
              </a:spcAft>
              <a:buFont typeface="Wingdings" pitchFamily="2" charset="2"/>
              <a:buChar char="§"/>
            </a:pPr>
            <a:r>
              <a:rPr lang="en-US" sz="2200" b="0" dirty="0" smtClean="0">
                <a:latin typeface="Franklin Gothic Medium" pitchFamily="34" charset="0"/>
              </a:rPr>
              <a:t>When uploading a catalog on the Ariba Network, there are four steps you will follow:</a:t>
            </a:r>
          </a:p>
          <a:p>
            <a:pPr marL="628650" lvl="1">
              <a:lnSpc>
                <a:spcPts val="1700"/>
              </a:lnSpc>
              <a:spcBef>
                <a:spcPts val="0"/>
              </a:spcBef>
              <a:spcAft>
                <a:spcPts val="1400"/>
              </a:spcAft>
              <a:buClr>
                <a:srgbClr val="FF1100"/>
              </a:buClr>
            </a:pPr>
            <a:r>
              <a:rPr lang="en-US" dirty="0" smtClean="0">
                <a:solidFill>
                  <a:srgbClr val="FF0000"/>
                </a:solidFill>
                <a:latin typeface="Franklin Gothic Demi" pitchFamily="34" charset="0"/>
              </a:rPr>
              <a:t>1. </a:t>
            </a:r>
            <a:r>
              <a:rPr lang="en-US" sz="1800" b="0" dirty="0" smtClean="0">
                <a:latin typeface="Franklin Gothic Demi" pitchFamily="34" charset="0"/>
              </a:rPr>
              <a:t>Uploading</a:t>
            </a:r>
            <a:r>
              <a:rPr lang="en-US" sz="1600" dirty="0" smtClean="0">
                <a:latin typeface="Franklin Gothic Medium Cond" pitchFamily="34" charset="0"/>
              </a:rPr>
              <a:t>—</a:t>
            </a:r>
            <a:r>
              <a:rPr lang="en-US" sz="1600" dirty="0" smtClean="0">
                <a:latin typeface="Franklin Gothic Medium Cond" pitchFamily="34" charset="0"/>
                <a:ea typeface="+mn-ea"/>
                <a:cs typeface="+mn-cs"/>
              </a:rPr>
              <a:t>Transfers the catalog file from your local drive to the Ariba </a:t>
            </a:r>
            <a:r>
              <a:rPr lang="en-US" sz="1600" b="0" dirty="0" smtClean="0">
                <a:latin typeface="Franklin Gothic Medium Cond" pitchFamily="34" charset="0"/>
              </a:rPr>
              <a:t>Network. During the upload process, you enter the catalog name (this becomes the “Subscription”) and descriptive text, and classify it so that buying organizations that are looking for specific products and services can find your catalog</a:t>
            </a:r>
            <a:endParaRPr lang="en-US" sz="1000" b="0" dirty="0" smtClean="0">
              <a:latin typeface="Franklin Gothic Medium Cond" pitchFamily="34" charset="0"/>
            </a:endParaRPr>
          </a:p>
          <a:p>
            <a:pPr marL="628650" lvl="1">
              <a:lnSpc>
                <a:spcPts val="1700"/>
              </a:lnSpc>
              <a:spcBef>
                <a:spcPts val="0"/>
              </a:spcBef>
              <a:spcAft>
                <a:spcPts val="1400"/>
              </a:spcAft>
              <a:buClr>
                <a:srgbClr val="FF1100"/>
              </a:buClr>
            </a:pPr>
            <a:r>
              <a:rPr lang="en-US" dirty="0" smtClean="0">
                <a:solidFill>
                  <a:srgbClr val="FF0000"/>
                </a:solidFill>
                <a:latin typeface="Franklin Gothic Demi" pitchFamily="34" charset="0"/>
              </a:rPr>
              <a:t>2. </a:t>
            </a:r>
            <a:r>
              <a:rPr lang="en-US" dirty="0" smtClean="0">
                <a:latin typeface="Franklin Gothic Demi" pitchFamily="34" charset="0"/>
              </a:rPr>
              <a:t>Setting visibility - </a:t>
            </a:r>
            <a:r>
              <a:rPr lang="en-US" sz="1600" dirty="0" smtClean="0">
                <a:latin typeface="Franklin Gothic Medium Cond" pitchFamily="34" charset="0"/>
                <a:ea typeface="+mn-ea"/>
                <a:cs typeface="+mn-cs"/>
              </a:rPr>
              <a:t>Allows </a:t>
            </a:r>
            <a:r>
              <a:rPr lang="en-US" sz="1600" dirty="0">
                <a:latin typeface="Franklin Gothic Medium Cond" pitchFamily="34" charset="0"/>
                <a:ea typeface="+mn-ea"/>
                <a:cs typeface="+mn-cs"/>
              </a:rPr>
              <a:t>you to specify whether the catalog version is </a:t>
            </a:r>
            <a:r>
              <a:rPr lang="en-US" sz="1600" b="0" dirty="0" smtClean="0">
                <a:latin typeface="Franklin Gothic Medium Cond" pitchFamily="34" charset="0"/>
              </a:rPr>
              <a:t>public </a:t>
            </a:r>
            <a:r>
              <a:rPr lang="en-US" sz="1600" b="0" dirty="0">
                <a:latin typeface="Franklin Gothic Medium Cond" pitchFamily="34" charset="0"/>
              </a:rPr>
              <a:t>or private, which determines which </a:t>
            </a:r>
            <a:r>
              <a:rPr lang="en-US" sz="1600" b="0" dirty="0" smtClean="0">
                <a:latin typeface="Franklin Gothic Medium Cond" pitchFamily="34" charset="0"/>
              </a:rPr>
              <a:t>of your customers can </a:t>
            </a:r>
            <a:r>
              <a:rPr lang="en-US" sz="1600" b="0" dirty="0">
                <a:latin typeface="Franklin Gothic Medium Cond" pitchFamily="34" charset="0"/>
              </a:rPr>
              <a:t>access </a:t>
            </a:r>
            <a:r>
              <a:rPr lang="en-US" sz="1600" b="0" dirty="0" smtClean="0">
                <a:latin typeface="Franklin Gothic Medium Cond" pitchFamily="34" charset="0"/>
              </a:rPr>
              <a:t>it</a:t>
            </a:r>
            <a:endParaRPr lang="en-US" sz="1000" b="0" dirty="0">
              <a:latin typeface="Franklin Gothic Medium Cond" pitchFamily="34" charset="0"/>
            </a:endParaRPr>
          </a:p>
          <a:p>
            <a:pPr marL="628650" lvl="1">
              <a:lnSpc>
                <a:spcPts val="1700"/>
              </a:lnSpc>
              <a:spcBef>
                <a:spcPts val="0"/>
              </a:spcBef>
              <a:spcAft>
                <a:spcPts val="300"/>
              </a:spcAft>
              <a:buClr>
                <a:srgbClr val="FF1100"/>
              </a:buClr>
            </a:pPr>
            <a:r>
              <a:rPr lang="en-US" sz="1800" dirty="0" smtClean="0">
                <a:solidFill>
                  <a:srgbClr val="FF0000"/>
                </a:solidFill>
                <a:latin typeface="Franklin Gothic Demi" pitchFamily="34" charset="0"/>
              </a:rPr>
              <a:t>3. </a:t>
            </a:r>
            <a:r>
              <a:rPr lang="en-US" sz="1800" dirty="0" smtClean="0">
                <a:latin typeface="Franklin Gothic Demi" pitchFamily="34" charset="0"/>
              </a:rPr>
              <a:t>Validating—</a:t>
            </a:r>
            <a:r>
              <a:rPr lang="en-US" sz="1600" dirty="0" smtClean="0">
                <a:latin typeface="Franklin Gothic Medium Cond" pitchFamily="34" charset="0"/>
                <a:ea typeface="+mn-ea"/>
                <a:cs typeface="+mn-cs"/>
              </a:rPr>
              <a:t>The </a:t>
            </a:r>
            <a:r>
              <a:rPr lang="en-US" sz="1600" dirty="0">
                <a:latin typeface="Franklin Gothic Medium Cond" pitchFamily="34" charset="0"/>
                <a:ea typeface="+mn-ea"/>
                <a:cs typeface="+mn-cs"/>
              </a:rPr>
              <a:t>Network c</a:t>
            </a:r>
            <a:r>
              <a:rPr lang="en-US" sz="1600" dirty="0" smtClean="0">
                <a:latin typeface="Franklin Gothic Medium Cond" pitchFamily="34" charset="0"/>
                <a:ea typeface="+mn-ea"/>
                <a:cs typeface="+mn-cs"/>
              </a:rPr>
              <a:t>hecks </a:t>
            </a:r>
            <a:r>
              <a:rPr lang="en-US" sz="1600" dirty="0">
                <a:latin typeface="Franklin Gothic Medium Cond" pitchFamily="34" charset="0"/>
                <a:ea typeface="+mn-ea"/>
                <a:cs typeface="+mn-cs"/>
              </a:rPr>
              <a:t>the catalog for syntactic and semantic errors, </a:t>
            </a:r>
            <a:r>
              <a:rPr lang="en-US" sz="1600" dirty="0" smtClean="0">
                <a:latin typeface="Franklin Gothic Medium Cond" pitchFamily="34" charset="0"/>
              </a:rPr>
              <a:t>checks </a:t>
            </a:r>
            <a:r>
              <a:rPr lang="en-US" sz="1600" dirty="0">
                <a:latin typeface="Franklin Gothic Medium Cond" pitchFamily="34" charset="0"/>
              </a:rPr>
              <a:t>for zero price </a:t>
            </a:r>
            <a:r>
              <a:rPr lang="en-US" sz="1600" dirty="0" smtClean="0">
                <a:latin typeface="Franklin Gothic Medium Cond" pitchFamily="34" charset="0"/>
              </a:rPr>
              <a:t>values </a:t>
            </a:r>
            <a:r>
              <a:rPr lang="en-US" sz="1600" b="0" dirty="0" smtClean="0">
                <a:latin typeface="Franklin Gothic Medium Cond" pitchFamily="34" charset="0"/>
              </a:rPr>
              <a:t>and does a </a:t>
            </a:r>
            <a:r>
              <a:rPr lang="en-US" sz="1600" b="0" dirty="0">
                <a:latin typeface="Franklin Gothic Medium Cond" pitchFamily="34" charset="0"/>
              </a:rPr>
              <a:t>high-level validation of UNSPSC </a:t>
            </a:r>
            <a:r>
              <a:rPr lang="en-US" sz="1600" b="0" dirty="0" smtClean="0">
                <a:latin typeface="Franklin Gothic Medium Cond" pitchFamily="34" charset="0"/>
              </a:rPr>
              <a:t>codes and </a:t>
            </a:r>
            <a:r>
              <a:rPr lang="en-US" sz="1600" b="0" dirty="0">
                <a:latin typeface="Franklin Gothic Medium Cond" pitchFamily="34" charset="0"/>
              </a:rPr>
              <a:t>Units of </a:t>
            </a:r>
            <a:r>
              <a:rPr lang="en-US" sz="1600" b="0" dirty="0" smtClean="0">
                <a:latin typeface="Franklin Gothic Medium Cond" pitchFamily="34" charset="0"/>
              </a:rPr>
              <a:t>Measure. </a:t>
            </a:r>
          </a:p>
          <a:p>
            <a:pPr marL="1151550" lvl="2" indent="-342900">
              <a:lnSpc>
                <a:spcPts val="1700"/>
              </a:lnSpc>
              <a:spcBef>
                <a:spcPts val="0"/>
              </a:spcBef>
              <a:spcAft>
                <a:spcPts val="300"/>
              </a:spcAft>
              <a:buClr>
                <a:srgbClr val="FF1100"/>
              </a:buClr>
              <a:buFont typeface="Wingdings" panose="05000000000000000000" pitchFamily="2" charset="2"/>
              <a:buChar char="Ø"/>
            </a:pPr>
            <a:r>
              <a:rPr lang="en-US" sz="1400" b="0" dirty="0" smtClean="0">
                <a:latin typeface="Franklin Gothic Medium Cond" pitchFamily="34" charset="0"/>
              </a:rPr>
              <a:t>(</a:t>
            </a:r>
            <a:r>
              <a:rPr lang="en-US" sz="1400" b="0" i="1" dirty="0">
                <a:latin typeface="Franklin Gothic Medium Cond" pitchFamily="34" charset="0"/>
              </a:rPr>
              <a:t>Note: </a:t>
            </a:r>
            <a:r>
              <a:rPr lang="en-US" sz="1400" b="0" i="1" dirty="0" smtClean="0">
                <a:latin typeface="Franklin Gothic Medium Cond" pitchFamily="34" charset="0"/>
              </a:rPr>
              <a:t> </a:t>
            </a:r>
            <a:r>
              <a:rPr lang="en-US" sz="1400" b="0" dirty="0" smtClean="0">
                <a:latin typeface="Franklin Gothic Medium Cond" pitchFamily="34" charset="0"/>
              </a:rPr>
              <a:t>Customer-specific validation </a:t>
            </a:r>
            <a:r>
              <a:rPr lang="en-US" sz="1400" b="0" dirty="0">
                <a:latin typeface="Franklin Gothic Medium Cond" pitchFamily="34" charset="0"/>
              </a:rPr>
              <a:t>rules for UNSPSC and UOM codes, and zero price values can be </a:t>
            </a:r>
            <a:r>
              <a:rPr lang="en-US" sz="1400" b="0" dirty="0" smtClean="0">
                <a:latin typeface="Franklin Gothic Medium Cond" pitchFamily="34" charset="0"/>
              </a:rPr>
              <a:t>more </a:t>
            </a:r>
            <a:r>
              <a:rPr lang="en-US" sz="1400" b="0" dirty="0">
                <a:latin typeface="Franklin Gothic Medium Cond" pitchFamily="34" charset="0"/>
              </a:rPr>
              <a:t>detailed and much more strict than the high-level network validations, </a:t>
            </a:r>
            <a:r>
              <a:rPr lang="en-US" sz="1400" b="0" dirty="0" smtClean="0">
                <a:latin typeface="Franklin Gothic Medium Cond" pitchFamily="34" charset="0"/>
              </a:rPr>
              <a:t>therefore </a:t>
            </a:r>
            <a:r>
              <a:rPr lang="en-US" sz="1400" b="0" dirty="0">
                <a:latin typeface="Franklin Gothic Medium Cond" pitchFamily="34" charset="0"/>
              </a:rPr>
              <a:t>your catalog may pass the network validations but fail </a:t>
            </a:r>
            <a:r>
              <a:rPr lang="en-US" sz="1400" b="0" dirty="0" smtClean="0">
                <a:latin typeface="Franklin Gothic Medium Cond" pitchFamily="34" charset="0"/>
              </a:rPr>
              <a:t>the </a:t>
            </a:r>
            <a:r>
              <a:rPr lang="en-US" sz="1400" b="0" dirty="0" err="1" smtClean="0">
                <a:latin typeface="Franklin Gothic Medium Cond" pitchFamily="34" charset="0"/>
              </a:rPr>
              <a:t>Csutomer</a:t>
            </a:r>
            <a:r>
              <a:rPr lang="en-US" sz="1400" b="0" dirty="0" smtClean="0">
                <a:latin typeface="Franklin Gothic Medium Cond" pitchFamily="34" charset="0"/>
              </a:rPr>
              <a:t>-specific </a:t>
            </a:r>
            <a:r>
              <a:rPr lang="en-US" sz="1400" b="0" dirty="0">
                <a:latin typeface="Franklin Gothic Medium Cond" pitchFamily="34" charset="0"/>
              </a:rPr>
              <a:t>validations for these same </a:t>
            </a:r>
            <a:r>
              <a:rPr lang="en-US" sz="1400" b="0" dirty="0" smtClean="0">
                <a:latin typeface="Franklin Gothic Medium Cond" pitchFamily="34" charset="0"/>
              </a:rPr>
              <a:t>items)</a:t>
            </a:r>
            <a:endParaRPr lang="en-US" sz="400" b="0" dirty="0">
              <a:latin typeface="Franklin Gothic Medium Cond" pitchFamily="34" charset="0"/>
            </a:endParaRPr>
          </a:p>
          <a:p>
            <a:pPr marL="633413" lvl="1">
              <a:lnSpc>
                <a:spcPts val="1700"/>
              </a:lnSpc>
              <a:spcBef>
                <a:spcPts val="0"/>
              </a:spcBef>
              <a:spcAft>
                <a:spcPts val="1400"/>
              </a:spcAft>
              <a:buClr>
                <a:srgbClr val="FF1100"/>
              </a:buClr>
            </a:pPr>
            <a:r>
              <a:rPr lang="en-US" sz="1800" dirty="0" smtClean="0">
                <a:solidFill>
                  <a:srgbClr val="FF0000"/>
                </a:solidFill>
                <a:latin typeface="Franklin Gothic Demi" pitchFamily="34" charset="0"/>
              </a:rPr>
              <a:t>4. </a:t>
            </a:r>
            <a:r>
              <a:rPr lang="en-US" sz="1800" dirty="0" smtClean="0">
                <a:latin typeface="Franklin Gothic Demi" pitchFamily="34" charset="0"/>
              </a:rPr>
              <a:t>Publishing</a:t>
            </a:r>
            <a:r>
              <a:rPr lang="en-US" sz="1600" dirty="0" smtClean="0">
                <a:latin typeface="Franklin Gothic Medium Cond" pitchFamily="34" charset="0"/>
              </a:rPr>
              <a:t>—F</a:t>
            </a:r>
            <a:r>
              <a:rPr lang="en-US" sz="1600" dirty="0" smtClean="0">
                <a:latin typeface="Franklin Gothic Medium Cond" pitchFamily="34" charset="0"/>
                <a:ea typeface="+mn-ea"/>
                <a:cs typeface="+mn-cs"/>
              </a:rPr>
              <a:t>reezes </a:t>
            </a:r>
            <a:r>
              <a:rPr lang="en-US" sz="1600" dirty="0">
                <a:latin typeface="Franklin Gothic Medium Cond" pitchFamily="34" charset="0"/>
                <a:ea typeface="+mn-ea"/>
                <a:cs typeface="+mn-cs"/>
              </a:rPr>
              <a:t>the current version and notifies </a:t>
            </a:r>
            <a:r>
              <a:rPr lang="en-US" sz="1600" dirty="0" smtClean="0">
                <a:latin typeface="Franklin Gothic Medium Cond" pitchFamily="34" charset="0"/>
                <a:ea typeface="+mn-ea"/>
                <a:cs typeface="+mn-cs"/>
              </a:rPr>
              <a:t>your customer of </a:t>
            </a:r>
            <a:r>
              <a:rPr lang="en-US" sz="1600" dirty="0">
                <a:latin typeface="Franklin Gothic Medium Cond" pitchFamily="34" charset="0"/>
                <a:ea typeface="+mn-ea"/>
                <a:cs typeface="+mn-cs"/>
              </a:rPr>
              <a:t>its </a:t>
            </a:r>
            <a:r>
              <a:rPr lang="en-US" sz="1600" b="0" dirty="0" smtClean="0">
                <a:latin typeface="Franklin Gothic Medium Cond" pitchFamily="34" charset="0"/>
              </a:rPr>
              <a:t>availability</a:t>
            </a:r>
            <a:endParaRPr lang="en-US" sz="1600" b="0" dirty="0">
              <a:latin typeface="Franklin Gothic Medium Cond" pitchFamily="34" charset="0"/>
            </a:endParaRPr>
          </a:p>
          <a:p>
            <a:pPr marL="457200" lvl="1" indent="0">
              <a:lnSpc>
                <a:spcPts val="2300"/>
              </a:lnSpc>
              <a:spcBef>
                <a:spcPts val="0"/>
              </a:spcBef>
              <a:spcAft>
                <a:spcPts val="200"/>
              </a:spcAft>
              <a:buSzPct val="100000"/>
              <a:buNone/>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pPr>
            <a:endParaRPr lang="en-US" sz="2000" dirty="0">
              <a:latin typeface="Franklin Gothic Medium" pitchFamily="34" charset="0"/>
            </a:endParaRPr>
          </a:p>
        </p:txBody>
      </p:sp>
      <p:sp>
        <p:nvSpPr>
          <p:cNvPr id="2" name="Title 1"/>
          <p:cNvSpPr>
            <a:spLocks noGrp="1"/>
          </p:cNvSpPr>
          <p:nvPr>
            <p:ph type="title"/>
          </p:nvPr>
        </p:nvSpPr>
        <p:spPr/>
        <p:txBody>
          <a:bodyPr/>
          <a:lstStyle/>
          <a:p>
            <a:pPr algn="r"/>
            <a:r>
              <a:rPr lang="en-US" dirty="0" smtClean="0">
                <a:latin typeface="Franklin Gothic Demi" pitchFamily="34" charset="0"/>
              </a:rPr>
              <a:t>Catalog Upload/Publish Process</a:t>
            </a:r>
            <a:endParaRPr lang="en-US" dirty="0">
              <a:latin typeface="Franklin Gothic Demi" pitchFamily="34" charset="0"/>
            </a:endParaRPr>
          </a:p>
        </p:txBody>
      </p:sp>
    </p:spTree>
    <p:extLst>
      <p:ext uri="{BB962C8B-B14F-4D97-AF65-F5344CB8AC3E}">
        <p14:creationId xmlns:p14="http://schemas.microsoft.com/office/powerpoint/2010/main" val="42680603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201310" y="1425273"/>
            <a:ext cx="7939043" cy="4525963"/>
          </a:xfrm>
          <a:prstGeom prst="rect">
            <a:avLst/>
          </a:prstGeom>
        </p:spPr>
        <p:txBody>
          <a:bodyPr/>
          <a:lstStyle/>
          <a:p>
            <a:pPr marL="228600" indent="-228600">
              <a:lnSpc>
                <a:spcPts val="2300"/>
              </a:lnSpc>
              <a:spcBef>
                <a:spcPts val="0"/>
              </a:spcBef>
              <a:spcAft>
                <a:spcPts val="1200"/>
              </a:spcAft>
              <a:buFont typeface="Wingdings" pitchFamily="2" charset="2"/>
              <a:buChar char="§"/>
            </a:pPr>
            <a:r>
              <a:rPr lang="en-US" sz="2200" b="0" dirty="0" smtClean="0">
                <a:latin typeface="Franklin Gothic Medium" pitchFamily="34" charset="0"/>
              </a:rPr>
              <a:t>Navigate to “Catalogs”</a:t>
            </a:r>
          </a:p>
          <a:p>
            <a:pPr marL="228600" indent="-228600">
              <a:lnSpc>
                <a:spcPts val="2300"/>
              </a:lnSpc>
              <a:spcBef>
                <a:spcPts val="0"/>
              </a:spcBef>
              <a:spcAft>
                <a:spcPts val="1200"/>
              </a:spcAft>
              <a:buFont typeface="Wingdings" pitchFamily="2" charset="2"/>
              <a:buChar char="§"/>
            </a:pPr>
            <a:r>
              <a:rPr lang="en-US" sz="2200" b="0" dirty="0" smtClean="0">
                <a:latin typeface="Franklin Gothic Medium" pitchFamily="34" charset="0"/>
              </a:rPr>
              <a:t>On the “Catalogs” screen, click “Create Standard”</a:t>
            </a:r>
          </a:p>
        </p:txBody>
      </p:sp>
      <p:sp>
        <p:nvSpPr>
          <p:cNvPr id="2" name="Title 1"/>
          <p:cNvSpPr>
            <a:spLocks noGrp="1"/>
          </p:cNvSpPr>
          <p:nvPr>
            <p:ph type="title"/>
          </p:nvPr>
        </p:nvSpPr>
        <p:spPr/>
        <p:txBody>
          <a:bodyPr/>
          <a:lstStyle/>
          <a:p>
            <a:pPr algn="r"/>
            <a:r>
              <a:rPr lang="en-US" dirty="0">
                <a:latin typeface="Franklin Gothic Demi" pitchFamily="34" charset="0"/>
              </a:rPr>
              <a:t>Uploading Catalogs</a:t>
            </a:r>
          </a:p>
        </p:txBody>
      </p:sp>
      <p:pic>
        <p:nvPicPr>
          <p:cNvPr id="4" name="Picture 3"/>
          <p:cNvPicPr>
            <a:picLocks noChangeAspect="1"/>
          </p:cNvPicPr>
          <p:nvPr/>
        </p:nvPicPr>
        <p:blipFill>
          <a:blip r:embed="rId2"/>
          <a:stretch>
            <a:fillRect/>
          </a:stretch>
        </p:blipFill>
        <p:spPr>
          <a:xfrm>
            <a:off x="368547" y="2580442"/>
            <a:ext cx="7604568" cy="3205541"/>
          </a:xfrm>
          <a:prstGeom prst="rect">
            <a:avLst/>
          </a:prstGeom>
        </p:spPr>
      </p:pic>
    </p:spTree>
    <p:extLst>
      <p:ext uri="{BB962C8B-B14F-4D97-AF65-F5344CB8AC3E}">
        <p14:creationId xmlns:p14="http://schemas.microsoft.com/office/powerpoint/2010/main" val="30549662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201310" y="1425273"/>
            <a:ext cx="7939043" cy="4525963"/>
          </a:xfrm>
          <a:prstGeom prst="rect">
            <a:avLst/>
          </a:prstGeom>
        </p:spPr>
        <p:txBody>
          <a:bodyPr/>
          <a:lstStyle/>
          <a:p>
            <a:pPr marL="228600" indent="-228600">
              <a:lnSpc>
                <a:spcPts val="2300"/>
              </a:lnSpc>
              <a:spcBef>
                <a:spcPts val="0"/>
              </a:spcBef>
              <a:spcAft>
                <a:spcPts val="1200"/>
              </a:spcAft>
              <a:buFont typeface="Wingdings" pitchFamily="2" charset="2"/>
              <a:buChar char="§"/>
            </a:pPr>
            <a:r>
              <a:rPr lang="en-US" sz="2200" b="0" dirty="0" smtClean="0">
                <a:latin typeface="Franklin Gothic Medium" pitchFamily="34" charset="0"/>
              </a:rPr>
              <a:t>Enter your Catalog </a:t>
            </a:r>
            <a:r>
              <a:rPr lang="en-US" sz="2200" b="0" dirty="0">
                <a:latin typeface="Franklin Gothic Medium" pitchFamily="34" charset="0"/>
              </a:rPr>
              <a:t>I</a:t>
            </a:r>
            <a:r>
              <a:rPr lang="en-US" sz="2200" b="0" dirty="0" smtClean="0">
                <a:latin typeface="Franklin Gothic Medium" pitchFamily="34" charset="0"/>
              </a:rPr>
              <a:t>nformation</a:t>
            </a:r>
          </a:p>
          <a:p>
            <a:pPr marL="685800" lvl="1" indent="-223838">
              <a:lnSpc>
                <a:spcPts val="1700"/>
              </a:lnSpc>
              <a:spcBef>
                <a:spcPts val="0"/>
              </a:spcBef>
              <a:spcAft>
                <a:spcPts val="200"/>
              </a:spcAft>
              <a:buSzPct val="100000"/>
              <a:buFont typeface="Wingdings" pitchFamily="2" charset="2"/>
              <a:buChar char="§"/>
            </a:pPr>
            <a:r>
              <a:rPr lang="en-US" sz="1600" dirty="0" smtClean="0">
                <a:latin typeface="Franklin Gothic Demi" pitchFamily="34" charset="0"/>
              </a:rPr>
              <a:t>Catalog Name: </a:t>
            </a:r>
            <a:r>
              <a:rPr lang="en-US" sz="1600" i="1" dirty="0" smtClean="0">
                <a:latin typeface="Franklin Gothic Medium" pitchFamily="34" charset="0"/>
              </a:rPr>
              <a:t>For example: </a:t>
            </a:r>
            <a:r>
              <a:rPr lang="en-US" sz="1600" dirty="0" smtClean="0">
                <a:latin typeface="Courier New" pitchFamily="49" charset="0"/>
                <a:cs typeface="Courier New" pitchFamily="49" charset="0"/>
              </a:rPr>
              <a:t>Supplier</a:t>
            </a:r>
            <a:r>
              <a:rPr lang="en-US" sz="1600" dirty="0">
                <a:latin typeface="Courier New" pitchFamily="49" charset="0"/>
                <a:cs typeface="Courier New" pitchFamily="49" charset="0"/>
              </a:rPr>
              <a:t> </a:t>
            </a:r>
            <a:r>
              <a:rPr lang="en-US" sz="1600" dirty="0" err="1" smtClean="0">
                <a:latin typeface="Courier New" pitchFamily="49" charset="0"/>
                <a:cs typeface="Courier New" pitchFamily="49" charset="0"/>
              </a:rPr>
              <a:t>Name.</a:t>
            </a:r>
            <a:r>
              <a:rPr lang="en-US" sz="1600" dirty="0" err="1" smtClean="0">
                <a:latin typeface="Franklin Gothic Medium" pitchFamily="34" charset="0"/>
              </a:rPr>
              <a:t>This</a:t>
            </a:r>
            <a:r>
              <a:rPr lang="en-US" sz="1600" dirty="0" smtClean="0">
                <a:latin typeface="Franklin Gothic Medium" pitchFamily="34" charset="0"/>
              </a:rPr>
              <a:t> </a:t>
            </a:r>
            <a:r>
              <a:rPr lang="en-US" sz="1600" dirty="0">
                <a:latin typeface="Franklin Gothic Medium" pitchFamily="34" charset="0"/>
              </a:rPr>
              <a:t>becomes the </a:t>
            </a:r>
            <a:r>
              <a:rPr lang="en-US" sz="1600" dirty="0" smtClean="0">
                <a:latin typeface="Franklin Gothic Medium" pitchFamily="34" charset="0"/>
              </a:rPr>
              <a:t>“Subscription Name” </a:t>
            </a:r>
            <a:r>
              <a:rPr lang="en-US" sz="1600" dirty="0">
                <a:latin typeface="Franklin Gothic Medium" pitchFamily="34" charset="0"/>
              </a:rPr>
              <a:t>for this catalog that will not </a:t>
            </a:r>
            <a:r>
              <a:rPr lang="en-US" sz="1600" dirty="0" smtClean="0">
                <a:latin typeface="Franklin Gothic Medium" pitchFamily="34" charset="0"/>
              </a:rPr>
              <a:t>change</a:t>
            </a:r>
            <a:endParaRPr lang="en-US" sz="1600" dirty="0">
              <a:latin typeface="Franklin Gothic Medium" pitchFamily="34" charset="0"/>
            </a:endParaRPr>
          </a:p>
          <a:p>
            <a:pPr marL="685800" lvl="1" indent="-223838">
              <a:lnSpc>
                <a:spcPts val="1700"/>
              </a:lnSpc>
              <a:spcBef>
                <a:spcPts val="0"/>
              </a:spcBef>
              <a:spcAft>
                <a:spcPts val="200"/>
              </a:spcAft>
              <a:buSzPct val="100000"/>
              <a:buFont typeface="Wingdings" pitchFamily="2" charset="2"/>
              <a:buChar char="§"/>
            </a:pPr>
            <a:r>
              <a:rPr lang="en-US" sz="1600" dirty="0" smtClean="0">
                <a:latin typeface="Franklin Gothic Demi" pitchFamily="34" charset="0"/>
              </a:rPr>
              <a:t>Description: </a:t>
            </a:r>
            <a:r>
              <a:rPr lang="en-US" sz="1600" dirty="0" smtClean="0">
                <a:latin typeface="Franklin Gothic Medium" pitchFamily="34" charset="0"/>
              </a:rPr>
              <a:t>Brief description of </a:t>
            </a:r>
            <a:r>
              <a:rPr lang="en-US" sz="1600" dirty="0">
                <a:latin typeface="Franklin Gothic Medium" pitchFamily="34" charset="0"/>
              </a:rPr>
              <a:t>the content of your </a:t>
            </a:r>
            <a:r>
              <a:rPr lang="en-US" sz="1600" dirty="0" smtClean="0">
                <a:latin typeface="Franklin Gothic Medium" pitchFamily="34" charset="0"/>
              </a:rPr>
              <a:t>catalog</a:t>
            </a:r>
          </a:p>
          <a:p>
            <a:pPr marL="685800" lvl="1" indent="-223838">
              <a:lnSpc>
                <a:spcPts val="1700"/>
              </a:lnSpc>
              <a:spcBef>
                <a:spcPts val="0"/>
              </a:spcBef>
              <a:spcAft>
                <a:spcPts val="200"/>
              </a:spcAft>
              <a:buSzPct val="100000"/>
              <a:buFont typeface="Wingdings" pitchFamily="2" charset="2"/>
              <a:buChar char="§"/>
            </a:pPr>
            <a:r>
              <a:rPr lang="en-US" sz="1600" b="0" dirty="0" smtClean="0">
                <a:latin typeface="Franklin Gothic Demi" pitchFamily="34" charset="0"/>
              </a:rPr>
              <a:t>Commodities</a:t>
            </a:r>
            <a:r>
              <a:rPr lang="en-US" sz="1600" b="0" dirty="0">
                <a:latin typeface="Franklin Gothic Demi" pitchFamily="34" charset="0"/>
              </a:rPr>
              <a:t>: </a:t>
            </a:r>
            <a:r>
              <a:rPr lang="en-US" sz="1600" i="1" dirty="0">
                <a:latin typeface="Franklin Gothic Medium" pitchFamily="34" charset="0"/>
              </a:rPr>
              <a:t>(Optional) </a:t>
            </a:r>
            <a:r>
              <a:rPr lang="fr-FR" sz="1600" dirty="0">
                <a:latin typeface="Franklin Gothic Medium" pitchFamily="34" charset="0"/>
              </a:rPr>
              <a:t>The UNSPSC code </a:t>
            </a:r>
            <a:r>
              <a:rPr lang="fr-FR" sz="1600" dirty="0" smtClean="0">
                <a:latin typeface="Franklin Gothic Medium" pitchFamily="34" charset="0"/>
              </a:rPr>
              <a:t>corresponding </a:t>
            </a:r>
            <a:r>
              <a:rPr lang="fr-FR" sz="1600" dirty="0">
                <a:latin typeface="Franklin Gothic Medium" pitchFamily="34" charset="0"/>
              </a:rPr>
              <a:t>to the </a:t>
            </a:r>
            <a:r>
              <a:rPr lang="fr-FR" sz="1600" dirty="0" smtClean="0">
                <a:latin typeface="Franklin Gothic Medium" pitchFamily="34" charset="0"/>
              </a:rPr>
              <a:t>items family/ group </a:t>
            </a:r>
            <a:r>
              <a:rPr lang="fr-FR" sz="1600" dirty="0">
                <a:latin typeface="Franklin Gothic Medium" pitchFamily="34" charset="0"/>
              </a:rPr>
              <a:t>of your catalog.</a:t>
            </a:r>
            <a:endParaRPr lang="en-US" sz="16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marL="685800" lvl="1" indent="-228600">
              <a:lnSpc>
                <a:spcPts val="2300"/>
              </a:lnSpc>
              <a:spcBef>
                <a:spcPts val="1400"/>
              </a:spcBef>
              <a:spcAft>
                <a:spcPts val="200"/>
              </a:spcAft>
              <a:buSzPct val="100000"/>
              <a:buFont typeface="Wingdings" pitchFamily="2" charset="2"/>
              <a:buChar char="§"/>
            </a:pPr>
            <a:r>
              <a:rPr lang="en-US" sz="1600" dirty="0" smtClean="0">
                <a:latin typeface="Franklin Gothic Medium" pitchFamily="34" charset="0"/>
              </a:rPr>
              <a:t>When you complete this screen, click “Next”</a:t>
            </a:r>
            <a:endParaRPr lang="en-US" sz="1600" dirty="0">
              <a:latin typeface="Franklin Gothic Medium" pitchFamily="34" charset="0"/>
            </a:endParaRPr>
          </a:p>
        </p:txBody>
      </p:sp>
      <p:sp>
        <p:nvSpPr>
          <p:cNvPr id="2" name="Title 1"/>
          <p:cNvSpPr>
            <a:spLocks noGrp="1"/>
          </p:cNvSpPr>
          <p:nvPr>
            <p:ph type="title"/>
          </p:nvPr>
        </p:nvSpPr>
        <p:spPr/>
        <p:txBody>
          <a:bodyPr/>
          <a:lstStyle/>
          <a:p>
            <a:pPr algn="r"/>
            <a:r>
              <a:rPr lang="en-US" dirty="0">
                <a:latin typeface="Franklin Gothic Demi" pitchFamily="34" charset="0"/>
              </a:rPr>
              <a:t>Uploading Catalogs</a:t>
            </a:r>
          </a:p>
        </p:txBody>
      </p:sp>
      <p:pic>
        <p:nvPicPr>
          <p:cNvPr id="5" name="Picture 4"/>
          <p:cNvPicPr>
            <a:picLocks noChangeAspect="1"/>
          </p:cNvPicPr>
          <p:nvPr/>
        </p:nvPicPr>
        <p:blipFill>
          <a:blip r:embed="rId2"/>
          <a:stretch>
            <a:fillRect/>
          </a:stretch>
        </p:blipFill>
        <p:spPr>
          <a:xfrm>
            <a:off x="620889" y="3115733"/>
            <a:ext cx="7834489" cy="2915531"/>
          </a:xfrm>
          <a:prstGeom prst="rect">
            <a:avLst/>
          </a:prstGeom>
        </p:spPr>
      </p:pic>
    </p:spTree>
    <p:extLst>
      <p:ext uri="{BB962C8B-B14F-4D97-AF65-F5344CB8AC3E}">
        <p14:creationId xmlns:p14="http://schemas.microsoft.com/office/powerpoint/2010/main" val="234367482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201310" y="1425273"/>
            <a:ext cx="7939043" cy="4525963"/>
          </a:xfrm>
          <a:prstGeom prst="rect">
            <a:avLst/>
          </a:prstGeom>
        </p:spPr>
        <p:txBody>
          <a:bodyPr/>
          <a:lstStyle/>
          <a:p>
            <a:pPr marL="228600" indent="-228600">
              <a:lnSpc>
                <a:spcPts val="2300"/>
              </a:lnSpc>
              <a:spcBef>
                <a:spcPts val="0"/>
              </a:spcBef>
              <a:spcAft>
                <a:spcPts val="1200"/>
              </a:spcAft>
              <a:buFont typeface="Wingdings" pitchFamily="2" charset="2"/>
              <a:buChar char="§"/>
            </a:pPr>
            <a:r>
              <a:rPr lang="en-US" sz="2200" b="0" dirty="0" smtClean="0">
                <a:latin typeface="Franklin Gothic Medium" pitchFamily="34" charset="0"/>
              </a:rPr>
              <a:t>Setting Visibility for Catalog Subscriptions</a:t>
            </a:r>
          </a:p>
          <a:p>
            <a:pPr marL="685800" lvl="1" indent="-223838">
              <a:lnSpc>
                <a:spcPts val="1700"/>
              </a:lnSpc>
              <a:spcBef>
                <a:spcPts val="0"/>
              </a:spcBef>
              <a:spcAft>
                <a:spcPts val="200"/>
              </a:spcAft>
              <a:buSzPct val="100000"/>
              <a:buFont typeface="Wingdings" pitchFamily="2" charset="2"/>
              <a:buChar char="§"/>
            </a:pPr>
            <a:r>
              <a:rPr lang="en-US" sz="1600" dirty="0" smtClean="0">
                <a:latin typeface="Franklin Gothic Medium" pitchFamily="34" charset="0"/>
              </a:rPr>
              <a:t>Set the Visibility to “Private”</a:t>
            </a:r>
          </a:p>
          <a:p>
            <a:pPr marL="685800" lvl="1" indent="-223838">
              <a:lnSpc>
                <a:spcPts val="1300"/>
              </a:lnSpc>
              <a:spcBef>
                <a:spcPts val="0"/>
              </a:spcBef>
              <a:spcAft>
                <a:spcPts val="200"/>
              </a:spcAft>
              <a:buSzPct val="100000"/>
              <a:buFont typeface="Wingdings" pitchFamily="2" charset="2"/>
              <a:buChar char="§"/>
            </a:pPr>
            <a:r>
              <a:rPr lang="en-US" sz="1600" dirty="0" smtClean="0">
                <a:latin typeface="Franklin Gothic Medium" pitchFamily="34" charset="0"/>
              </a:rPr>
              <a:t>Select </a:t>
            </a:r>
            <a:r>
              <a:rPr lang="en-US" sz="1600" dirty="0" smtClean="0">
                <a:latin typeface="Franklin Gothic Medium" pitchFamily="34" charset="0"/>
              </a:rPr>
              <a:t>Dollar Tree </a:t>
            </a:r>
            <a:r>
              <a:rPr lang="en-US" sz="1600" dirty="0" smtClean="0">
                <a:latin typeface="Franklin Gothic Medium" pitchFamily="34" charset="0"/>
              </a:rPr>
              <a:t>from the “Customers” list</a:t>
            </a:r>
          </a:p>
          <a:p>
            <a:pPr marL="1025525" lvl="2" indent="-163513">
              <a:lnSpc>
                <a:spcPts val="1300"/>
              </a:lnSpc>
              <a:spcBef>
                <a:spcPts val="0"/>
              </a:spcBef>
              <a:spcAft>
                <a:spcPts val="400"/>
              </a:spcAft>
              <a:buSzPct val="100000"/>
              <a:buFont typeface="Wingdings" pitchFamily="2" charset="2"/>
              <a:buChar char="§"/>
            </a:pPr>
            <a:r>
              <a:rPr lang="en-US" sz="1200" dirty="0" smtClean="0">
                <a:latin typeface="Franklin Gothic Medium" pitchFamily="34" charset="0"/>
              </a:rPr>
              <a:t>If the Customer does not appear, it means that they have not established a relationship with your company yet. This is required prior to uploading catalog to them</a:t>
            </a:r>
          </a:p>
          <a:p>
            <a:pPr marL="685800" lvl="1" indent="-223838">
              <a:lnSpc>
                <a:spcPts val="1700"/>
              </a:lnSpc>
              <a:spcBef>
                <a:spcPts val="0"/>
              </a:spcBef>
              <a:spcAft>
                <a:spcPts val="200"/>
              </a:spcAft>
              <a:buSzPct val="100000"/>
              <a:buFont typeface="Wingdings" pitchFamily="2" charset="2"/>
              <a:buChar char="§"/>
            </a:pPr>
            <a:r>
              <a:rPr lang="en-US" sz="1600" b="0" dirty="0" smtClean="0">
                <a:latin typeface="Franklin Gothic Medium" pitchFamily="34" charset="0"/>
              </a:rPr>
              <a:t>Click “Next”</a:t>
            </a:r>
            <a:endParaRPr lang="fr-FR" sz="1600" b="0" dirty="0">
              <a:latin typeface="Franklin Gothic Medium" pitchFamily="34" charset="0"/>
            </a:endParaRPr>
          </a:p>
          <a:p>
            <a:pPr marL="457200" lvl="1" indent="0">
              <a:lnSpc>
                <a:spcPts val="2300"/>
              </a:lnSpc>
              <a:spcBef>
                <a:spcPts val="0"/>
              </a:spcBef>
              <a:spcAft>
                <a:spcPts val="200"/>
              </a:spcAft>
              <a:buSzPct val="100000"/>
              <a:buNone/>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p:txBody>
      </p:sp>
      <p:sp>
        <p:nvSpPr>
          <p:cNvPr id="2" name="Title 1"/>
          <p:cNvSpPr>
            <a:spLocks noGrp="1"/>
          </p:cNvSpPr>
          <p:nvPr>
            <p:ph type="title"/>
          </p:nvPr>
        </p:nvSpPr>
        <p:spPr/>
        <p:txBody>
          <a:bodyPr/>
          <a:lstStyle/>
          <a:p>
            <a:pPr algn="r"/>
            <a:r>
              <a:rPr lang="en-US" b="0" dirty="0">
                <a:latin typeface="Franklin Gothic Demi" pitchFamily="34" charset="0"/>
              </a:rPr>
              <a:t>Uploading Catalogs</a:t>
            </a:r>
          </a:p>
        </p:txBody>
      </p:sp>
      <p:pic>
        <p:nvPicPr>
          <p:cNvPr id="5" name="Picture 4"/>
          <p:cNvPicPr>
            <a:picLocks noChangeAspect="1"/>
          </p:cNvPicPr>
          <p:nvPr/>
        </p:nvPicPr>
        <p:blipFill>
          <a:blip r:embed="rId2"/>
          <a:stretch>
            <a:fillRect/>
          </a:stretch>
        </p:blipFill>
        <p:spPr>
          <a:xfrm>
            <a:off x="324000" y="3134719"/>
            <a:ext cx="8358274" cy="2816517"/>
          </a:xfrm>
          <a:prstGeom prst="rect">
            <a:avLst/>
          </a:prstGeom>
        </p:spPr>
      </p:pic>
    </p:spTree>
    <p:extLst>
      <p:ext uri="{BB962C8B-B14F-4D97-AF65-F5344CB8AC3E}">
        <p14:creationId xmlns:p14="http://schemas.microsoft.com/office/powerpoint/2010/main" val="37749032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188247" y="1438336"/>
            <a:ext cx="7939043" cy="4525963"/>
          </a:xfrm>
          <a:prstGeom prst="rect">
            <a:avLst/>
          </a:prstGeom>
        </p:spPr>
        <p:txBody>
          <a:bodyPr/>
          <a:lstStyle/>
          <a:p>
            <a:pPr marL="228600" indent="-228600">
              <a:lnSpc>
                <a:spcPts val="2300"/>
              </a:lnSpc>
              <a:spcBef>
                <a:spcPts val="0"/>
              </a:spcBef>
              <a:spcAft>
                <a:spcPts val="1200"/>
              </a:spcAft>
              <a:buFont typeface="Wingdings" pitchFamily="2" charset="2"/>
              <a:buChar char="§"/>
            </a:pPr>
            <a:r>
              <a:rPr lang="en-US" sz="2200" b="0" dirty="0" smtClean="0">
                <a:latin typeface="Franklin Gothic Medium" pitchFamily="34" charset="0"/>
              </a:rPr>
              <a:t>Validating and Publishing Catalogs</a:t>
            </a:r>
          </a:p>
          <a:p>
            <a:pPr marL="685800" lvl="1" indent="-223838">
              <a:lnSpc>
                <a:spcPts val="1700"/>
              </a:lnSpc>
              <a:spcBef>
                <a:spcPts val="0"/>
              </a:spcBef>
              <a:spcAft>
                <a:spcPts val="200"/>
              </a:spcAft>
              <a:buSzPct val="100000"/>
              <a:buFont typeface="Wingdings" pitchFamily="2" charset="2"/>
              <a:buChar char="§"/>
            </a:pPr>
            <a:r>
              <a:rPr lang="en-US" sz="1600" dirty="0" smtClean="0">
                <a:latin typeface="Franklin Gothic Medium" pitchFamily="34" charset="0"/>
              </a:rPr>
              <a:t>Select your catalog file, by clicking “Browse” and pointing to your file</a:t>
            </a:r>
          </a:p>
          <a:p>
            <a:pPr marL="1025525" lvl="2" indent="-163513">
              <a:lnSpc>
                <a:spcPts val="1300"/>
              </a:lnSpc>
              <a:spcBef>
                <a:spcPts val="0"/>
              </a:spcBef>
              <a:spcAft>
                <a:spcPts val="200"/>
              </a:spcAft>
              <a:buSzPct val="100000"/>
              <a:buFont typeface="Wingdings" pitchFamily="2" charset="2"/>
              <a:buChar char="§"/>
            </a:pPr>
            <a:r>
              <a:rPr lang="en-US" sz="1200" dirty="0" smtClean="0">
                <a:latin typeface="Franklin Gothic Medium" pitchFamily="34" charset="0"/>
              </a:rPr>
              <a:t>Your Excel or Zip file must not exceed 1 Mb</a:t>
            </a:r>
          </a:p>
          <a:p>
            <a:pPr marL="1025525" lvl="2" indent="-163513">
              <a:lnSpc>
                <a:spcPts val="1300"/>
              </a:lnSpc>
              <a:spcBef>
                <a:spcPts val="0"/>
              </a:spcBef>
              <a:spcAft>
                <a:spcPts val="400"/>
              </a:spcAft>
              <a:buSzPct val="100000"/>
              <a:buFont typeface="Wingdings" pitchFamily="2" charset="2"/>
              <a:buChar char="§"/>
            </a:pPr>
            <a:r>
              <a:rPr lang="en-US" sz="1200" dirty="0" smtClean="0">
                <a:latin typeface="Franklin Gothic Medium" pitchFamily="34" charset="0"/>
              </a:rPr>
              <a:t>If your Excel file is too large, you will need to convert your Excel file to CIF.</a:t>
            </a:r>
          </a:p>
          <a:p>
            <a:pPr marL="685800" lvl="1" indent="-223838">
              <a:lnSpc>
                <a:spcPts val="1700"/>
              </a:lnSpc>
              <a:spcBef>
                <a:spcPts val="0"/>
              </a:spcBef>
              <a:spcAft>
                <a:spcPts val="200"/>
              </a:spcAft>
              <a:buSzPct val="100000"/>
              <a:buFont typeface="Wingdings" pitchFamily="2" charset="2"/>
              <a:buChar char="§"/>
            </a:pPr>
            <a:r>
              <a:rPr lang="en-US" sz="1600" b="0" dirty="0" smtClean="0">
                <a:latin typeface="Franklin Gothic Medium" pitchFamily="34" charset="0"/>
              </a:rPr>
              <a:t>After you have selected your catalog file, click “Validate and Publish”</a:t>
            </a: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b="0" dirty="0" smtClean="0">
              <a:solidFill>
                <a:schemeClr val="bg2"/>
              </a:solidFill>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b="0" dirty="0" smtClean="0">
              <a:solidFill>
                <a:schemeClr val="bg2"/>
              </a:solidFill>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b="0" dirty="0" smtClean="0">
              <a:solidFill>
                <a:schemeClr val="bg2"/>
              </a:solidFill>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b="0" dirty="0" smtClean="0">
              <a:solidFill>
                <a:schemeClr val="bg2"/>
              </a:solidFill>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b="0" dirty="0" smtClean="0">
              <a:solidFill>
                <a:schemeClr val="bg2"/>
              </a:solidFill>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85800" lvl="1" indent="-223838">
              <a:lnSpc>
                <a:spcPts val="1700"/>
              </a:lnSpc>
              <a:spcBef>
                <a:spcPts val="0"/>
              </a:spcBef>
              <a:spcAft>
                <a:spcPts val="200"/>
              </a:spcAft>
              <a:buSzPct val="100000"/>
              <a:buFont typeface="Wingdings" pitchFamily="2" charset="2"/>
              <a:buChar char="§"/>
            </a:pPr>
            <a:r>
              <a:rPr lang="en-US" sz="1600" b="0" dirty="0" smtClean="0">
                <a:latin typeface="Franklin Gothic Medium" pitchFamily="34" charset="0"/>
              </a:rPr>
              <a:t>As your catalog loads, the status will read “Validating”. </a:t>
            </a:r>
            <a:r>
              <a:rPr lang="en-US" sz="1600" dirty="0">
                <a:latin typeface="Franklin Gothic Medium" pitchFamily="34" charset="0"/>
              </a:rPr>
              <a:t>C</a:t>
            </a:r>
            <a:r>
              <a:rPr lang="en-US" sz="1600" b="0" dirty="0" smtClean="0">
                <a:latin typeface="Franklin Gothic Medium" pitchFamily="34" charset="0"/>
              </a:rPr>
              <a:t>lick the “Refresh” button at the bottom of the screen to see the status change</a:t>
            </a:r>
            <a:endParaRPr lang="fr-FR" sz="1600" b="0" dirty="0">
              <a:latin typeface="Franklin Gothic Medium" pitchFamily="34" charset="0"/>
            </a:endParaRPr>
          </a:p>
          <a:p>
            <a:pPr marL="457200" lvl="1" indent="0">
              <a:lnSpc>
                <a:spcPts val="2300"/>
              </a:lnSpc>
              <a:spcBef>
                <a:spcPts val="0"/>
              </a:spcBef>
              <a:spcAft>
                <a:spcPts val="200"/>
              </a:spcAft>
              <a:buSzPct val="100000"/>
              <a:buNone/>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marL="457200" lvl="1" indent="0">
              <a:lnSpc>
                <a:spcPts val="2300"/>
              </a:lnSpc>
              <a:spcBef>
                <a:spcPts val="0"/>
              </a:spcBef>
              <a:spcAft>
                <a:spcPts val="200"/>
              </a:spcAft>
              <a:buSzPct val="100000"/>
              <a:buNone/>
            </a:pPr>
            <a:endParaRPr lang="en-US" sz="2000" dirty="0">
              <a:latin typeface="Franklin Gothic Medium" pitchFamily="34" charset="0"/>
            </a:endParaRPr>
          </a:p>
        </p:txBody>
      </p:sp>
      <p:sp>
        <p:nvSpPr>
          <p:cNvPr id="2" name="Title 1"/>
          <p:cNvSpPr>
            <a:spLocks noGrp="1"/>
          </p:cNvSpPr>
          <p:nvPr>
            <p:ph type="title"/>
          </p:nvPr>
        </p:nvSpPr>
        <p:spPr/>
        <p:txBody>
          <a:bodyPr/>
          <a:lstStyle/>
          <a:p>
            <a:pPr algn="r"/>
            <a:r>
              <a:rPr lang="en-US" b="0" dirty="0">
                <a:latin typeface="Franklin Gothic Demi" pitchFamily="34" charset="0"/>
              </a:rPr>
              <a:t>Uploading Catalogs</a:t>
            </a:r>
          </a:p>
        </p:txBody>
      </p:sp>
      <p:pic>
        <p:nvPicPr>
          <p:cNvPr id="4" name="Picture 3"/>
          <p:cNvPicPr>
            <a:picLocks noChangeAspect="1"/>
          </p:cNvPicPr>
          <p:nvPr/>
        </p:nvPicPr>
        <p:blipFill>
          <a:blip r:embed="rId2"/>
          <a:stretch>
            <a:fillRect/>
          </a:stretch>
        </p:blipFill>
        <p:spPr>
          <a:xfrm>
            <a:off x="523702" y="3025833"/>
            <a:ext cx="8104909" cy="2312410"/>
          </a:xfrm>
          <a:prstGeom prst="rect">
            <a:avLst/>
          </a:prstGeom>
        </p:spPr>
      </p:pic>
    </p:spTree>
    <p:extLst>
      <p:ext uri="{BB962C8B-B14F-4D97-AF65-F5344CB8AC3E}">
        <p14:creationId xmlns:p14="http://schemas.microsoft.com/office/powerpoint/2010/main" val="297466589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201310" y="1425273"/>
            <a:ext cx="7939043" cy="4525963"/>
          </a:xfrm>
          <a:prstGeom prst="rect">
            <a:avLst/>
          </a:prstGeom>
        </p:spPr>
        <p:txBody>
          <a:bodyPr/>
          <a:lstStyle/>
          <a:p>
            <a:pPr marL="228600" indent="-228600">
              <a:lnSpc>
                <a:spcPts val="2300"/>
              </a:lnSpc>
              <a:spcBef>
                <a:spcPts val="0"/>
              </a:spcBef>
              <a:spcAft>
                <a:spcPts val="1200"/>
              </a:spcAft>
              <a:buFont typeface="Wingdings" pitchFamily="2" charset="2"/>
              <a:buChar char="§"/>
            </a:pPr>
            <a:r>
              <a:rPr lang="en-US" sz="2200" b="0" dirty="0" smtClean="0">
                <a:latin typeface="Franklin Gothic Medium" pitchFamily="34" charset="0"/>
              </a:rPr>
              <a:t>Network Catalog Validation</a:t>
            </a:r>
          </a:p>
          <a:p>
            <a:pPr marL="685800" lvl="1" indent="-223838">
              <a:lnSpc>
                <a:spcPts val="1700"/>
              </a:lnSpc>
              <a:spcBef>
                <a:spcPts val="0"/>
              </a:spcBef>
              <a:spcAft>
                <a:spcPts val="200"/>
              </a:spcAft>
              <a:buSzPct val="100000"/>
              <a:buFont typeface="Wingdings" pitchFamily="2" charset="2"/>
              <a:buChar char="§"/>
            </a:pPr>
            <a:r>
              <a:rPr lang="en-US" sz="1600" dirty="0">
                <a:latin typeface="Franklin Gothic Medium" pitchFamily="34" charset="0"/>
              </a:rPr>
              <a:t>After </a:t>
            </a:r>
            <a:r>
              <a:rPr lang="en-US" sz="1600" dirty="0" smtClean="0">
                <a:latin typeface="Franklin Gothic Medium" pitchFamily="34" charset="0"/>
              </a:rPr>
              <a:t>the Network </a:t>
            </a:r>
            <a:r>
              <a:rPr lang="en-US" sz="1600" dirty="0">
                <a:latin typeface="Franklin Gothic Medium" pitchFamily="34" charset="0"/>
              </a:rPr>
              <a:t>completes validation, it </a:t>
            </a:r>
            <a:r>
              <a:rPr lang="en-US" sz="1600" dirty="0" smtClean="0">
                <a:latin typeface="Franklin Gothic Medium" pitchFamily="34" charset="0"/>
              </a:rPr>
              <a:t>changes </a:t>
            </a:r>
            <a:r>
              <a:rPr lang="en-US" sz="1600" dirty="0">
                <a:latin typeface="Franklin Gothic Medium" pitchFamily="34" charset="0"/>
              </a:rPr>
              <a:t>the catalog status from “Validating” to one of the following </a:t>
            </a:r>
            <a:r>
              <a:rPr lang="en-US" sz="1600" dirty="0" smtClean="0">
                <a:latin typeface="Franklin Gothic Medium" pitchFamily="34" charset="0"/>
              </a:rPr>
              <a:t>statuses</a:t>
            </a:r>
            <a:r>
              <a:rPr lang="en-US" sz="1600" dirty="0">
                <a:latin typeface="Franklin Gothic Medium" pitchFamily="34" charset="0"/>
              </a:rPr>
              <a:t>:</a:t>
            </a:r>
          </a:p>
          <a:p>
            <a:pPr marL="1025525" lvl="2" indent="-163513">
              <a:lnSpc>
                <a:spcPts val="1300"/>
              </a:lnSpc>
              <a:spcBef>
                <a:spcPts val="0"/>
              </a:spcBef>
              <a:spcAft>
                <a:spcPts val="200"/>
              </a:spcAft>
              <a:buSzPct val="100000"/>
              <a:buFont typeface="Wingdings" pitchFamily="2" charset="2"/>
              <a:buChar char="§"/>
            </a:pPr>
            <a:r>
              <a:rPr lang="en-US" sz="1200" dirty="0" smtClean="0">
                <a:latin typeface="Franklin Gothic Demi" pitchFamily="34" charset="0"/>
              </a:rPr>
              <a:t>Published or Pending Buyer Validation—</a:t>
            </a:r>
            <a:r>
              <a:rPr lang="en-US" sz="1200" dirty="0" smtClean="0">
                <a:latin typeface="Franklin Gothic Medium" pitchFamily="34" charset="0"/>
              </a:rPr>
              <a:t>your </a:t>
            </a:r>
            <a:r>
              <a:rPr lang="en-US" sz="1200" dirty="0">
                <a:latin typeface="Franklin Gothic Medium" pitchFamily="34" charset="0"/>
              </a:rPr>
              <a:t>catalog is </a:t>
            </a:r>
            <a:r>
              <a:rPr lang="en-US" sz="1200" dirty="0" smtClean="0">
                <a:latin typeface="Franklin Gothic Medium" pitchFamily="34" charset="0"/>
              </a:rPr>
              <a:t>error-free </a:t>
            </a:r>
            <a:endParaRPr lang="en-US" sz="1200" dirty="0">
              <a:latin typeface="Franklin Gothic Medium" pitchFamily="34" charset="0"/>
            </a:endParaRPr>
          </a:p>
          <a:p>
            <a:pPr marL="1025525" lvl="2" indent="-163513">
              <a:lnSpc>
                <a:spcPts val="1300"/>
              </a:lnSpc>
              <a:spcBef>
                <a:spcPts val="0"/>
              </a:spcBef>
              <a:spcAft>
                <a:spcPts val="200"/>
              </a:spcAft>
              <a:buSzPct val="100000"/>
              <a:buFont typeface="Wingdings" pitchFamily="2" charset="2"/>
              <a:buChar char="§"/>
            </a:pPr>
            <a:r>
              <a:rPr lang="en-US" sz="1200" dirty="0" smtClean="0">
                <a:latin typeface="Franklin Gothic Demi" pitchFamily="34" charset="0"/>
              </a:rPr>
              <a:t>Errors Found by Ariba Network —</a:t>
            </a:r>
            <a:r>
              <a:rPr lang="en-US" sz="1200" dirty="0" smtClean="0">
                <a:latin typeface="Franklin Gothic Medium" pitchFamily="34" charset="0"/>
              </a:rPr>
              <a:t>the Network detected </a:t>
            </a:r>
            <a:r>
              <a:rPr lang="en-US" sz="1200" dirty="0" smtClean="0">
                <a:latin typeface="Franklin Gothic Medium" pitchFamily="34" charset="0"/>
              </a:rPr>
              <a:t>catalog </a:t>
            </a:r>
            <a:r>
              <a:rPr lang="en-US" sz="1200" dirty="0">
                <a:latin typeface="Franklin Gothic Medium" pitchFamily="34" charset="0"/>
              </a:rPr>
              <a:t>content that violates syntactic validation rules, standards-based semantic validation rules, or a </a:t>
            </a:r>
            <a:r>
              <a:rPr lang="en-US" sz="1200" dirty="0" smtClean="0">
                <a:latin typeface="Franklin Gothic Medium" pitchFamily="34" charset="0"/>
              </a:rPr>
              <a:t>customer’s catalog </a:t>
            </a:r>
            <a:r>
              <a:rPr lang="en-US" sz="1200" dirty="0" smtClean="0">
                <a:latin typeface="Franklin Gothic Medium" pitchFamily="34" charset="0"/>
              </a:rPr>
              <a:t>rules</a:t>
            </a:r>
          </a:p>
          <a:p>
            <a:pPr marL="1025525" lvl="2" indent="-163513">
              <a:lnSpc>
                <a:spcPts val="1300"/>
              </a:lnSpc>
              <a:spcBef>
                <a:spcPts val="0"/>
              </a:spcBef>
              <a:spcAft>
                <a:spcPts val="200"/>
              </a:spcAft>
              <a:buSzPct val="100000"/>
              <a:buFont typeface="Wingdings" pitchFamily="2" charset="2"/>
              <a:buChar char="§"/>
            </a:pPr>
            <a:r>
              <a:rPr lang="en-US" sz="1200" dirty="0" smtClean="0">
                <a:latin typeface="Franklin Gothic Demi" pitchFamily="34" charset="0"/>
              </a:rPr>
              <a:t>Bad Format—</a:t>
            </a:r>
            <a:r>
              <a:rPr lang="en-US" sz="1200" dirty="0" smtClean="0">
                <a:latin typeface="Franklin Gothic Medium" pitchFamily="34" charset="0"/>
              </a:rPr>
              <a:t>your catalog failed the file validation check. Audit the file for problems in format</a:t>
            </a:r>
          </a:p>
          <a:p>
            <a:pPr marL="685800" lvl="1" indent="-223838">
              <a:lnSpc>
                <a:spcPts val="1700"/>
              </a:lnSpc>
              <a:spcBef>
                <a:spcPts val="0"/>
              </a:spcBef>
              <a:spcAft>
                <a:spcPts val="200"/>
              </a:spcAft>
              <a:buSzPct val="100000"/>
              <a:buFont typeface="Wingdings" pitchFamily="2" charset="2"/>
              <a:buChar char="§"/>
            </a:pPr>
            <a:r>
              <a:rPr lang="en-US" sz="1600" dirty="0" smtClean="0">
                <a:latin typeface="Franklin Gothic Medium" pitchFamily="34" charset="0"/>
              </a:rPr>
              <a:t>A </a:t>
            </a:r>
            <a:r>
              <a:rPr lang="en-US" sz="1600" dirty="0">
                <a:latin typeface="Franklin Gothic Medium" pitchFamily="34" charset="0"/>
              </a:rPr>
              <a:t>catalog with </a:t>
            </a:r>
            <a:r>
              <a:rPr lang="en-US" sz="1600" dirty="0" smtClean="0">
                <a:latin typeface="Franklin Gothic Medium" pitchFamily="34" charset="0"/>
              </a:rPr>
              <a:t>an error </a:t>
            </a:r>
            <a:r>
              <a:rPr lang="en-US" sz="1600" dirty="0">
                <a:latin typeface="Franklin Gothic Medium" pitchFamily="34" charset="0"/>
              </a:rPr>
              <a:t>status </a:t>
            </a:r>
            <a:r>
              <a:rPr lang="en-US" sz="1600" dirty="0" smtClean="0">
                <a:latin typeface="Franklin Gothic Medium" pitchFamily="34" charset="0"/>
              </a:rPr>
              <a:t>means </a:t>
            </a:r>
            <a:r>
              <a:rPr lang="en-US" sz="1600" dirty="0">
                <a:latin typeface="Franklin Gothic Medium" pitchFamily="34" charset="0"/>
              </a:rPr>
              <a:t>you need to review the error results and correct them before going on</a:t>
            </a:r>
          </a:p>
          <a:p>
            <a:pPr marL="625475" lvl="1" indent="-163513">
              <a:lnSpc>
                <a:spcPts val="1300"/>
              </a:lnSpc>
              <a:spcBef>
                <a:spcPts val="0"/>
              </a:spcBef>
              <a:spcAft>
                <a:spcPts val="200"/>
              </a:spcAft>
              <a:buSzPct val="100000"/>
              <a:buFont typeface="Wingdings" pitchFamily="2" charset="2"/>
              <a:buChar char="§"/>
            </a:pPr>
            <a:endParaRPr lang="en-US"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marL="457200" lvl="1" indent="0">
              <a:lnSpc>
                <a:spcPts val="2300"/>
              </a:lnSpc>
              <a:spcBef>
                <a:spcPts val="0"/>
              </a:spcBef>
              <a:spcAft>
                <a:spcPts val="200"/>
              </a:spcAft>
              <a:buSzPct val="100000"/>
              <a:buNone/>
            </a:pPr>
            <a:endParaRPr lang="en-US" sz="2000" dirty="0">
              <a:latin typeface="Franklin Gothic Medium" pitchFamily="34" charset="0"/>
            </a:endParaRPr>
          </a:p>
        </p:txBody>
      </p:sp>
      <p:sp>
        <p:nvSpPr>
          <p:cNvPr id="2" name="Title 1"/>
          <p:cNvSpPr>
            <a:spLocks noGrp="1"/>
          </p:cNvSpPr>
          <p:nvPr>
            <p:ph type="title"/>
          </p:nvPr>
        </p:nvSpPr>
        <p:spPr/>
        <p:txBody>
          <a:bodyPr/>
          <a:lstStyle/>
          <a:p>
            <a:pPr algn="r"/>
            <a:r>
              <a:rPr lang="en-US" b="0" dirty="0">
                <a:latin typeface="Franklin Gothic Demi" pitchFamily="34" charset="0"/>
              </a:rPr>
              <a:t>Uploading Catalogs</a:t>
            </a:r>
          </a:p>
        </p:txBody>
      </p:sp>
      <p:pic>
        <p:nvPicPr>
          <p:cNvPr id="5" name="Picture 4"/>
          <p:cNvPicPr>
            <a:picLocks noChangeAspect="1"/>
          </p:cNvPicPr>
          <p:nvPr/>
        </p:nvPicPr>
        <p:blipFill>
          <a:blip r:embed="rId2"/>
          <a:stretch>
            <a:fillRect/>
          </a:stretch>
        </p:blipFill>
        <p:spPr>
          <a:xfrm>
            <a:off x="324000" y="3726765"/>
            <a:ext cx="8337862" cy="2478304"/>
          </a:xfrm>
          <a:prstGeom prst="rect">
            <a:avLst/>
          </a:prstGeom>
        </p:spPr>
      </p:pic>
    </p:spTree>
    <p:extLst>
      <p:ext uri="{BB962C8B-B14F-4D97-AF65-F5344CB8AC3E}">
        <p14:creationId xmlns:p14="http://schemas.microsoft.com/office/powerpoint/2010/main" val="309719575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201310" y="1425273"/>
            <a:ext cx="7939043" cy="4525963"/>
          </a:xfrm>
          <a:prstGeom prst="rect">
            <a:avLst/>
          </a:prstGeom>
        </p:spPr>
        <p:txBody>
          <a:bodyPr/>
          <a:lstStyle/>
          <a:p>
            <a:pPr marL="228600" indent="-228600">
              <a:lnSpc>
                <a:spcPts val="2300"/>
              </a:lnSpc>
              <a:spcBef>
                <a:spcPts val="0"/>
              </a:spcBef>
              <a:spcAft>
                <a:spcPts val="1200"/>
              </a:spcAft>
              <a:buFont typeface="Wingdings" pitchFamily="2" charset="2"/>
              <a:buChar char="§"/>
            </a:pPr>
            <a:r>
              <a:rPr lang="en-US" sz="2200" b="0" dirty="0" smtClean="0">
                <a:latin typeface="Franklin Gothic Medium" pitchFamily="34" charset="0"/>
              </a:rPr>
              <a:t>Correcting Validation Errors</a:t>
            </a:r>
          </a:p>
          <a:p>
            <a:pPr marL="685800" lvl="1" indent="-223838">
              <a:lnSpc>
                <a:spcPts val="1700"/>
              </a:lnSpc>
              <a:spcBef>
                <a:spcPts val="0"/>
              </a:spcBef>
              <a:spcAft>
                <a:spcPts val="200"/>
              </a:spcAft>
              <a:buSzPct val="100000"/>
              <a:buFont typeface="Wingdings" pitchFamily="2" charset="2"/>
              <a:buChar char="§"/>
            </a:pPr>
            <a:r>
              <a:rPr lang="en-US" sz="1600" dirty="0" smtClean="0">
                <a:latin typeface="Franklin Gothic Medium" pitchFamily="34" charset="0"/>
              </a:rPr>
              <a:t>To see the error detail, click on the “</a:t>
            </a:r>
            <a:r>
              <a:rPr lang="en-US" sz="1600" u="sng" dirty="0" smtClean="0">
                <a:latin typeface="Franklin Gothic Medium" pitchFamily="34" charset="0"/>
              </a:rPr>
              <a:t>Errors Found</a:t>
            </a:r>
            <a:r>
              <a:rPr lang="en-US" sz="1600" dirty="0" smtClean="0">
                <a:latin typeface="Franklin Gothic Medium" pitchFamily="34" charset="0"/>
              </a:rPr>
              <a:t>” hyperlink:</a:t>
            </a:r>
          </a:p>
        </p:txBody>
      </p:sp>
      <p:sp>
        <p:nvSpPr>
          <p:cNvPr id="2" name="Title 1"/>
          <p:cNvSpPr>
            <a:spLocks noGrp="1"/>
          </p:cNvSpPr>
          <p:nvPr>
            <p:ph type="title"/>
          </p:nvPr>
        </p:nvSpPr>
        <p:spPr/>
        <p:txBody>
          <a:bodyPr/>
          <a:lstStyle/>
          <a:p>
            <a:pPr algn="r"/>
            <a:r>
              <a:rPr lang="en-US" b="0" dirty="0">
                <a:latin typeface="Franklin Gothic Demi" pitchFamily="34" charset="0"/>
              </a:rPr>
              <a:t>Uploading Catalogs</a:t>
            </a:r>
          </a:p>
        </p:txBody>
      </p:sp>
      <p:pic>
        <p:nvPicPr>
          <p:cNvPr id="5" name="Picture 4"/>
          <p:cNvPicPr>
            <a:picLocks noChangeAspect="1"/>
          </p:cNvPicPr>
          <p:nvPr/>
        </p:nvPicPr>
        <p:blipFill>
          <a:blip r:embed="rId2"/>
          <a:stretch>
            <a:fillRect/>
          </a:stretch>
        </p:blipFill>
        <p:spPr>
          <a:xfrm>
            <a:off x="324001" y="2598822"/>
            <a:ext cx="8496000" cy="2509660"/>
          </a:xfrm>
          <a:prstGeom prst="rect">
            <a:avLst/>
          </a:prstGeom>
        </p:spPr>
      </p:pic>
    </p:spTree>
    <p:extLst>
      <p:ext uri="{BB962C8B-B14F-4D97-AF65-F5344CB8AC3E}">
        <p14:creationId xmlns:p14="http://schemas.microsoft.com/office/powerpoint/2010/main" val="29680541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214373" y="1425273"/>
            <a:ext cx="7939043" cy="4525963"/>
          </a:xfrm>
          <a:prstGeom prst="rect">
            <a:avLst/>
          </a:prstGeom>
        </p:spPr>
        <p:txBody>
          <a:bodyPr/>
          <a:lstStyle/>
          <a:p>
            <a:pPr marL="228600" indent="-228600">
              <a:lnSpc>
                <a:spcPts val="2300"/>
              </a:lnSpc>
              <a:spcBef>
                <a:spcPts val="0"/>
              </a:spcBef>
              <a:spcAft>
                <a:spcPts val="1200"/>
              </a:spcAft>
              <a:buFont typeface="Wingdings" pitchFamily="2" charset="2"/>
              <a:buChar char="§"/>
            </a:pPr>
            <a:r>
              <a:rPr lang="en-US" sz="2200" b="0" dirty="0" smtClean="0">
                <a:latin typeface="Franklin Gothic Medium" pitchFamily="34" charset="0"/>
              </a:rPr>
              <a:t>Viewing Validation Errors</a:t>
            </a:r>
          </a:p>
          <a:p>
            <a:pPr marL="685800" lvl="1" indent="-223838">
              <a:lnSpc>
                <a:spcPts val="1700"/>
              </a:lnSpc>
              <a:spcBef>
                <a:spcPts val="0"/>
              </a:spcBef>
              <a:spcAft>
                <a:spcPts val="200"/>
              </a:spcAft>
              <a:buSzPct val="100000"/>
              <a:buFont typeface="Wingdings" pitchFamily="2" charset="2"/>
              <a:buChar char="§"/>
            </a:pPr>
            <a:r>
              <a:rPr lang="en-US" sz="1600" dirty="0" smtClean="0">
                <a:latin typeface="Franklin Gothic Medium" pitchFamily="34" charset="0"/>
              </a:rPr>
              <a:t>The Network displays Description, Field and Line Number for each error</a:t>
            </a: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s-MX"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s-MX"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s-MX"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85800" lvl="1" indent="-223838">
              <a:lnSpc>
                <a:spcPts val="1700"/>
              </a:lnSpc>
              <a:spcBef>
                <a:spcPts val="0"/>
              </a:spcBef>
              <a:spcAft>
                <a:spcPts val="200"/>
              </a:spcAft>
              <a:buSzPct val="100000"/>
              <a:buFont typeface="Wingdings" pitchFamily="2" charset="2"/>
              <a:buChar char="§"/>
            </a:pPr>
            <a:r>
              <a:rPr lang="en-US" sz="1600" dirty="0" smtClean="0">
                <a:latin typeface="Franklin Gothic Medium" pitchFamily="34" charset="0"/>
              </a:rPr>
              <a:t>To correct issues, go back to the original Excel catalog file, make the corrections, then upload the catalog file</a:t>
            </a:r>
          </a:p>
          <a:p>
            <a:pPr marL="457200" lvl="1" indent="0">
              <a:lnSpc>
                <a:spcPts val="2300"/>
              </a:lnSpc>
              <a:spcBef>
                <a:spcPts val="0"/>
              </a:spcBef>
              <a:spcAft>
                <a:spcPts val="200"/>
              </a:spcAft>
              <a:buSzPct val="100000"/>
              <a:buNone/>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marL="457200" lvl="1" indent="0">
              <a:lnSpc>
                <a:spcPts val="2300"/>
              </a:lnSpc>
              <a:spcBef>
                <a:spcPts val="0"/>
              </a:spcBef>
              <a:spcAft>
                <a:spcPts val="200"/>
              </a:spcAft>
              <a:buSzPct val="100000"/>
              <a:buNone/>
            </a:pPr>
            <a:endParaRPr lang="en-US" sz="2000" dirty="0">
              <a:latin typeface="Franklin Gothic Medium" pitchFamily="34" charset="0"/>
            </a:endParaRPr>
          </a:p>
        </p:txBody>
      </p:sp>
      <p:sp>
        <p:nvSpPr>
          <p:cNvPr id="2" name="Title 1"/>
          <p:cNvSpPr>
            <a:spLocks noGrp="1"/>
          </p:cNvSpPr>
          <p:nvPr>
            <p:ph type="title"/>
          </p:nvPr>
        </p:nvSpPr>
        <p:spPr/>
        <p:txBody>
          <a:bodyPr/>
          <a:lstStyle/>
          <a:p>
            <a:pPr algn="r"/>
            <a:r>
              <a:rPr lang="en-US" b="0" dirty="0">
                <a:latin typeface="Franklin Gothic Demi" pitchFamily="34" charset="0"/>
              </a:rPr>
              <a:t>Uploading Catalogs</a:t>
            </a:r>
          </a:p>
        </p:txBody>
      </p:sp>
      <p:pic>
        <p:nvPicPr>
          <p:cNvPr id="4" name="Picture 3"/>
          <p:cNvPicPr>
            <a:picLocks noChangeAspect="1"/>
          </p:cNvPicPr>
          <p:nvPr/>
        </p:nvPicPr>
        <p:blipFill>
          <a:blip r:embed="rId2"/>
          <a:stretch>
            <a:fillRect/>
          </a:stretch>
        </p:blipFill>
        <p:spPr>
          <a:xfrm>
            <a:off x="324000" y="2184400"/>
            <a:ext cx="8006729" cy="2552699"/>
          </a:xfrm>
          <a:prstGeom prst="rect">
            <a:avLst/>
          </a:prstGeom>
        </p:spPr>
      </p:pic>
    </p:spTree>
    <p:extLst>
      <p:ext uri="{BB962C8B-B14F-4D97-AF65-F5344CB8AC3E}">
        <p14:creationId xmlns:p14="http://schemas.microsoft.com/office/powerpoint/2010/main" val="250582315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201310" y="1438336"/>
            <a:ext cx="7939043" cy="4525963"/>
          </a:xfrm>
          <a:prstGeom prst="rect">
            <a:avLst/>
          </a:prstGeom>
        </p:spPr>
        <p:txBody>
          <a:bodyPr/>
          <a:lstStyle/>
          <a:p>
            <a:pPr marL="228600" indent="-228600">
              <a:lnSpc>
                <a:spcPts val="2300"/>
              </a:lnSpc>
              <a:spcBef>
                <a:spcPts val="0"/>
              </a:spcBef>
              <a:spcAft>
                <a:spcPts val="1200"/>
              </a:spcAft>
              <a:buFont typeface="Wingdings" pitchFamily="2" charset="2"/>
              <a:buChar char="§"/>
            </a:pPr>
            <a:r>
              <a:rPr lang="en-US" sz="2200" b="0" dirty="0" smtClean="0">
                <a:latin typeface="Franklin Gothic Medium" pitchFamily="34" charset="0"/>
              </a:rPr>
              <a:t>Customer Approval</a:t>
            </a:r>
          </a:p>
          <a:p>
            <a:pPr marL="685800" lvl="1" indent="-223838">
              <a:lnSpc>
                <a:spcPts val="1700"/>
              </a:lnSpc>
              <a:spcBef>
                <a:spcPts val="0"/>
              </a:spcBef>
              <a:spcAft>
                <a:spcPts val="600"/>
              </a:spcAft>
              <a:buSzPct val="100000"/>
              <a:buFont typeface="Wingdings" pitchFamily="2" charset="2"/>
              <a:buChar char="§"/>
            </a:pPr>
            <a:r>
              <a:rPr lang="en-US" sz="1600" dirty="0" smtClean="0">
                <a:latin typeface="Franklin Gothic Medium" pitchFamily="34" charset="0"/>
              </a:rPr>
              <a:t>When your catalog passes the Network upload validation, your customer is then notified to audit, validate and approve your catalog. The Network may show any of these statuses: </a:t>
            </a:r>
            <a:r>
              <a:rPr lang="en-US" sz="1600" i="1" dirty="0" smtClean="0">
                <a:latin typeface="Franklin Gothic Medium" pitchFamily="34" charset="0"/>
              </a:rPr>
              <a:t>“Published”</a:t>
            </a:r>
            <a:r>
              <a:rPr lang="en-US" sz="1600" dirty="0" smtClean="0">
                <a:latin typeface="Franklin Gothic Medium" pitchFamily="34" charset="0"/>
              </a:rPr>
              <a:t>, </a:t>
            </a:r>
            <a:r>
              <a:rPr lang="en-US" sz="1600" i="1" dirty="0" smtClean="0">
                <a:latin typeface="Franklin Gothic Medium" pitchFamily="34" charset="0"/>
              </a:rPr>
              <a:t>“Validated by Customer” </a:t>
            </a:r>
            <a:r>
              <a:rPr lang="en-US" sz="1600" dirty="0" smtClean="0">
                <a:latin typeface="Franklin Gothic Medium" pitchFamily="34" charset="0"/>
              </a:rPr>
              <a:t>or </a:t>
            </a:r>
            <a:r>
              <a:rPr lang="en-US" sz="1600" i="1" dirty="0" smtClean="0">
                <a:latin typeface="Franklin Gothic Medium" pitchFamily="34" charset="0"/>
              </a:rPr>
              <a:t>“Pending Buyer Validation”</a:t>
            </a:r>
            <a:r>
              <a:rPr lang="en-US" sz="1600" dirty="0" smtClean="0">
                <a:latin typeface="Franklin Gothic Medium" pitchFamily="34" charset="0"/>
              </a:rPr>
              <a:t>—</a:t>
            </a:r>
            <a:r>
              <a:rPr lang="en-US" sz="1600" dirty="0" smtClean="0">
                <a:latin typeface="Franklin Gothic Demi" panose="020B0703020102020204" pitchFamily="34" charset="0"/>
              </a:rPr>
              <a:t>these are all valid statuses</a:t>
            </a:r>
          </a:p>
          <a:p>
            <a:pPr marL="625475" lvl="1" indent="-163513">
              <a:lnSpc>
                <a:spcPts val="1700"/>
              </a:lnSpc>
              <a:spcBef>
                <a:spcPts val="0"/>
              </a:spcBef>
              <a:spcAft>
                <a:spcPts val="600"/>
              </a:spcAft>
              <a:buSzPct val="100000"/>
              <a:buFont typeface="Wingdings" pitchFamily="2" charset="2"/>
              <a:buChar char="§"/>
            </a:pPr>
            <a:r>
              <a:rPr lang="en-US" sz="1600" b="0" dirty="0" smtClean="0">
                <a:latin typeface="Franklin Gothic Medium" pitchFamily="34" charset="0"/>
              </a:rPr>
              <a:t>Each customer may have specific validation rules—and these rules may be more strict than the standard Network rules</a:t>
            </a:r>
          </a:p>
          <a:p>
            <a:pPr marL="685800" lvl="1" indent="-223838">
              <a:lnSpc>
                <a:spcPts val="1700"/>
              </a:lnSpc>
              <a:spcBef>
                <a:spcPts val="0"/>
              </a:spcBef>
              <a:spcAft>
                <a:spcPts val="600"/>
              </a:spcAft>
              <a:buSzPct val="100000"/>
              <a:buFont typeface="Wingdings" pitchFamily="2" charset="2"/>
              <a:buChar char="§"/>
            </a:pPr>
            <a:r>
              <a:rPr lang="en-US" sz="1600" dirty="0" smtClean="0">
                <a:latin typeface="Franklin Gothic Medium" pitchFamily="34" charset="0"/>
              </a:rPr>
              <a:t>If your customer finds anything in your catalog file that requires your attention, you will be notified by e-Mail</a:t>
            </a:r>
          </a:p>
          <a:p>
            <a:pPr marL="1025525" lvl="2" indent="-163513">
              <a:lnSpc>
                <a:spcPts val="1300"/>
              </a:lnSpc>
              <a:spcBef>
                <a:spcPts val="0"/>
              </a:spcBef>
              <a:spcAft>
                <a:spcPts val="200"/>
              </a:spcAft>
              <a:buSzPct val="100000"/>
              <a:buFont typeface="Wingdings" pitchFamily="2" charset="2"/>
              <a:buChar char="§"/>
            </a:pPr>
            <a:r>
              <a:rPr lang="en-US" sz="1200" b="0" dirty="0" smtClean="0">
                <a:latin typeface="Franklin Gothic Medium" pitchFamily="34" charset="0"/>
              </a:rPr>
              <a:t>Corrections are made to the original Excel file, then the catalog file </a:t>
            </a:r>
            <a:r>
              <a:rPr lang="en-US" sz="1200" dirty="0" smtClean="0">
                <a:latin typeface="Franklin Gothic Medium" pitchFamily="34" charset="0"/>
              </a:rPr>
              <a:t>will be </a:t>
            </a:r>
            <a:r>
              <a:rPr lang="en-US" sz="1200" b="0" dirty="0" smtClean="0">
                <a:latin typeface="Franklin Gothic Medium" pitchFamily="34" charset="0"/>
              </a:rPr>
              <a:t>updated</a:t>
            </a:r>
          </a:p>
          <a:p>
            <a:pPr marL="1025525" lvl="2" indent="-163513">
              <a:lnSpc>
                <a:spcPts val="1300"/>
              </a:lnSpc>
              <a:spcBef>
                <a:spcPts val="0"/>
              </a:spcBef>
              <a:spcAft>
                <a:spcPts val="200"/>
              </a:spcAft>
              <a:buSzPct val="100000"/>
              <a:buFont typeface="Wingdings" pitchFamily="2" charset="2"/>
              <a:buChar char="§"/>
            </a:pPr>
            <a:r>
              <a:rPr lang="en-US" sz="1200" dirty="0" smtClean="0">
                <a:latin typeface="Franklin Gothic Medium" pitchFamily="34" charset="0"/>
              </a:rPr>
              <a:t>Each catalog must pass both the Network validation, and the customer audit before it can be loaded into the customer’s buying application and be available for their Users</a:t>
            </a:r>
            <a:endParaRPr lang="fr-FR" sz="1200" b="0" dirty="0">
              <a:solidFill>
                <a:schemeClr val="bg2"/>
              </a:solidFill>
              <a:latin typeface="Franklin Gothic Medium" pitchFamily="34" charset="0"/>
            </a:endParaRPr>
          </a:p>
          <a:p>
            <a:pPr marL="457200" lvl="1" indent="0">
              <a:lnSpc>
                <a:spcPts val="2300"/>
              </a:lnSpc>
              <a:spcBef>
                <a:spcPts val="0"/>
              </a:spcBef>
              <a:spcAft>
                <a:spcPts val="200"/>
              </a:spcAft>
              <a:buSzPct val="100000"/>
              <a:buNone/>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marL="457200" lvl="1" indent="0">
              <a:lnSpc>
                <a:spcPts val="2300"/>
              </a:lnSpc>
              <a:spcBef>
                <a:spcPts val="0"/>
              </a:spcBef>
              <a:spcAft>
                <a:spcPts val="200"/>
              </a:spcAft>
              <a:buSzPct val="100000"/>
              <a:buNone/>
            </a:pPr>
            <a:endParaRPr lang="en-US" sz="2000" dirty="0">
              <a:latin typeface="Franklin Gothic Medium" pitchFamily="34" charset="0"/>
            </a:endParaRPr>
          </a:p>
        </p:txBody>
      </p:sp>
      <p:sp>
        <p:nvSpPr>
          <p:cNvPr id="2" name="Title 1"/>
          <p:cNvSpPr>
            <a:spLocks noGrp="1"/>
          </p:cNvSpPr>
          <p:nvPr>
            <p:ph type="title"/>
          </p:nvPr>
        </p:nvSpPr>
        <p:spPr/>
        <p:txBody>
          <a:bodyPr/>
          <a:lstStyle/>
          <a:p>
            <a:pPr algn="r"/>
            <a:r>
              <a:rPr lang="en-US" b="0" dirty="0">
                <a:latin typeface="Franklin Gothic Demi" pitchFamily="34" charset="0"/>
              </a:rPr>
              <a:t>Uploading Catalogs</a:t>
            </a:r>
          </a:p>
        </p:txBody>
      </p:sp>
    </p:spTree>
    <p:extLst>
      <p:ext uri="{BB962C8B-B14F-4D97-AF65-F5344CB8AC3E}">
        <p14:creationId xmlns:p14="http://schemas.microsoft.com/office/powerpoint/2010/main" val="352122909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173649" y="1440107"/>
            <a:ext cx="8257107" cy="4525963"/>
          </a:xfrm>
          <a:prstGeom prst="rect">
            <a:avLst/>
          </a:prstGeom>
        </p:spPr>
        <p:txBody>
          <a:bodyPr/>
          <a:lstStyle/>
          <a:p>
            <a:pPr marL="61912" indent="0">
              <a:lnSpc>
                <a:spcPts val="2300"/>
              </a:lnSpc>
              <a:spcBef>
                <a:spcPts val="0"/>
              </a:spcBef>
              <a:spcAft>
                <a:spcPts val="1200"/>
              </a:spcAft>
              <a:buSzPct val="100000"/>
              <a:buNone/>
            </a:pPr>
            <a:r>
              <a:rPr lang="en-US" b="0" dirty="0" smtClean="0">
                <a:latin typeface="Franklin Gothic Medium" pitchFamily="34" charset="0"/>
              </a:rPr>
              <a:t>To update an existing Catalog, the steps are almost the same as uploading a new catalog for </a:t>
            </a:r>
            <a:r>
              <a:rPr lang="en-US" b="0" dirty="0" smtClean="0">
                <a:latin typeface="Franklin Gothic Medium" pitchFamily="34" charset="0"/>
              </a:rPr>
              <a:t>Dollar Tree. </a:t>
            </a:r>
            <a:endParaRPr lang="en-US" b="0" dirty="0" smtClean="0">
              <a:latin typeface="Franklin Gothic Medium" pitchFamily="34" charset="0"/>
            </a:endParaRPr>
          </a:p>
          <a:p>
            <a:pPr marL="346075" indent="-231775">
              <a:lnSpc>
                <a:spcPts val="2300"/>
              </a:lnSpc>
              <a:spcBef>
                <a:spcPts val="0"/>
              </a:spcBef>
              <a:spcAft>
                <a:spcPts val="1200"/>
              </a:spcAft>
              <a:buSzPct val="100000"/>
              <a:buFont typeface="Wingdings" pitchFamily="2" charset="2"/>
              <a:buChar char="§"/>
            </a:pPr>
            <a:r>
              <a:rPr lang="en-US" b="0" dirty="0" smtClean="0">
                <a:latin typeface="Franklin Gothic Medium" pitchFamily="34" charset="0"/>
              </a:rPr>
              <a:t>Log </a:t>
            </a:r>
            <a:r>
              <a:rPr lang="en-US" b="0" dirty="0">
                <a:latin typeface="Franklin Gothic Medium" pitchFamily="34" charset="0"/>
              </a:rPr>
              <a:t>into your Ariba Network account</a:t>
            </a:r>
          </a:p>
          <a:p>
            <a:pPr marL="346075" indent="-231775">
              <a:lnSpc>
                <a:spcPts val="1700"/>
              </a:lnSpc>
              <a:spcBef>
                <a:spcPts val="0"/>
              </a:spcBef>
              <a:spcAft>
                <a:spcPts val="1200"/>
              </a:spcAft>
              <a:buSzPct val="100000"/>
              <a:buFont typeface="Wingdings" pitchFamily="2" charset="2"/>
              <a:buChar char="§"/>
            </a:pPr>
            <a:r>
              <a:rPr lang="en-US" b="0" dirty="0">
                <a:latin typeface="Franklin Gothic Medium" pitchFamily="34" charset="0"/>
              </a:rPr>
              <a:t>Navigate to “</a:t>
            </a:r>
            <a:r>
              <a:rPr lang="en-US" b="0" dirty="0" smtClean="0">
                <a:latin typeface="Franklin Gothic Medium" pitchFamily="34" charset="0"/>
              </a:rPr>
              <a:t>Catalogs”</a:t>
            </a:r>
          </a:p>
          <a:p>
            <a:pPr marL="346075" indent="-231775">
              <a:lnSpc>
                <a:spcPts val="1700"/>
              </a:lnSpc>
              <a:spcBef>
                <a:spcPts val="0"/>
              </a:spcBef>
              <a:spcAft>
                <a:spcPts val="600"/>
              </a:spcAft>
              <a:buSzPct val="100000"/>
              <a:buFont typeface="Wingdings" pitchFamily="2" charset="2"/>
              <a:buChar char="§"/>
            </a:pPr>
            <a:r>
              <a:rPr lang="en-US" b="0" dirty="0" smtClean="0">
                <a:latin typeface="Franklin Gothic Medium" pitchFamily="34" charset="0"/>
              </a:rPr>
              <a:t>Update the Catalog</a:t>
            </a:r>
          </a:p>
          <a:p>
            <a:pPr marL="685800" lvl="1" indent="-223838">
              <a:lnSpc>
                <a:spcPts val="1700"/>
              </a:lnSpc>
              <a:spcBef>
                <a:spcPts val="0"/>
              </a:spcBef>
              <a:spcAft>
                <a:spcPts val="200"/>
              </a:spcAft>
              <a:buSzPct val="100000"/>
              <a:buFont typeface="Wingdings" pitchFamily="2" charset="2"/>
              <a:buChar char="§"/>
            </a:pPr>
            <a:r>
              <a:rPr lang="en-US" sz="1600" dirty="0" smtClean="0">
                <a:latin typeface="Franklin Gothic Medium" pitchFamily="34" charset="0"/>
              </a:rPr>
              <a:t>When updating a catalog, </a:t>
            </a:r>
            <a:r>
              <a:rPr lang="en-US" sz="1600" dirty="0" smtClean="0">
                <a:solidFill>
                  <a:srgbClr val="FF0000"/>
                </a:solidFill>
                <a:latin typeface="Franklin Gothic Medium" pitchFamily="34" charset="0"/>
              </a:rPr>
              <a:t>do not create a new subscription </a:t>
            </a:r>
            <a:r>
              <a:rPr lang="en-US" sz="1600" dirty="0" smtClean="0">
                <a:latin typeface="Franklin Gothic Medium" pitchFamily="34" charset="0"/>
              </a:rPr>
              <a:t>—it is important to keep the same Catalog/Subscription Name. The file name can be different:</a:t>
            </a: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346075" indent="-284163">
              <a:lnSpc>
                <a:spcPts val="1700"/>
              </a:lnSpc>
              <a:spcBef>
                <a:spcPts val="0"/>
              </a:spcBef>
              <a:spcAft>
                <a:spcPts val="200"/>
              </a:spcAft>
              <a:buSzPct val="100000"/>
              <a:buFont typeface="Wingdings" pitchFamily="2" charset="2"/>
              <a:buChar char="§"/>
            </a:pPr>
            <a:endParaRPr lang="en-US" sz="2200" b="0" dirty="0">
              <a:latin typeface="Franklin Gothic Medium" pitchFamily="34" charset="0"/>
            </a:endParaRPr>
          </a:p>
        </p:txBody>
      </p:sp>
      <p:sp>
        <p:nvSpPr>
          <p:cNvPr id="2" name="Title 1"/>
          <p:cNvSpPr>
            <a:spLocks noGrp="1"/>
          </p:cNvSpPr>
          <p:nvPr>
            <p:ph type="title"/>
          </p:nvPr>
        </p:nvSpPr>
        <p:spPr/>
        <p:txBody>
          <a:bodyPr/>
          <a:lstStyle/>
          <a:p>
            <a:pPr algn="r"/>
            <a:r>
              <a:rPr lang="en-US" b="0" dirty="0" smtClean="0">
                <a:latin typeface="Franklin Gothic Demi" pitchFamily="34" charset="0"/>
              </a:rPr>
              <a:t>Updating </a:t>
            </a:r>
            <a:r>
              <a:rPr lang="en-US" b="0" dirty="0">
                <a:latin typeface="Franklin Gothic Demi" pitchFamily="34" charset="0"/>
              </a:rPr>
              <a:t>Catalogs</a:t>
            </a:r>
          </a:p>
        </p:txBody>
      </p:sp>
      <p:cxnSp>
        <p:nvCxnSpPr>
          <p:cNvPr id="7" name="Straight Arrow Connector 6"/>
          <p:cNvCxnSpPr/>
          <p:nvPr/>
        </p:nvCxnSpPr>
        <p:spPr>
          <a:xfrm flipH="1">
            <a:off x="3403600" y="3776114"/>
            <a:ext cx="5116" cy="325986"/>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rotWithShape="1">
          <a:blip r:embed="rId2"/>
          <a:srcRect t="3698"/>
          <a:stretch/>
        </p:blipFill>
        <p:spPr>
          <a:xfrm>
            <a:off x="382131" y="4094823"/>
            <a:ext cx="8048625" cy="1871247"/>
          </a:xfrm>
          <a:prstGeom prst="rect">
            <a:avLst/>
          </a:prstGeom>
        </p:spPr>
      </p:pic>
    </p:spTree>
    <p:extLst>
      <p:ext uri="{BB962C8B-B14F-4D97-AF65-F5344CB8AC3E}">
        <p14:creationId xmlns:p14="http://schemas.microsoft.com/office/powerpoint/2010/main" val="104458680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632389" y="1242391"/>
            <a:ext cx="7939043" cy="4525963"/>
          </a:xfrm>
          <a:prstGeom prst="rect">
            <a:avLst/>
          </a:prstGeom>
        </p:spPr>
        <p:txBody>
          <a:bodyPr/>
          <a:lstStyle/>
          <a:p>
            <a:pPr marL="228600" indent="-228600">
              <a:lnSpc>
                <a:spcPts val="2300"/>
              </a:lnSpc>
              <a:spcBef>
                <a:spcPts val="0"/>
              </a:spcBef>
              <a:spcAft>
                <a:spcPts val="900"/>
              </a:spcAft>
              <a:buFont typeface="Wingdings" pitchFamily="2" charset="2"/>
              <a:buChar char="§"/>
            </a:pPr>
            <a:r>
              <a:rPr lang="en-US" sz="2000" b="0" dirty="0" smtClean="0">
                <a:latin typeface="Franklin Gothic Medium" pitchFamily="34" charset="0"/>
              </a:rPr>
              <a:t>Find the Subscription you wish to Edit</a:t>
            </a:r>
          </a:p>
          <a:p>
            <a:pPr marL="685800" lvl="1" indent="-223838">
              <a:lnSpc>
                <a:spcPts val="1700"/>
              </a:lnSpc>
              <a:spcBef>
                <a:spcPts val="0"/>
              </a:spcBef>
              <a:spcAft>
                <a:spcPts val="200"/>
              </a:spcAft>
              <a:buSzPct val="100000"/>
              <a:buFont typeface="Wingdings" pitchFamily="2" charset="2"/>
              <a:buChar char="§"/>
            </a:pPr>
            <a:r>
              <a:rPr lang="en-US" sz="1600" dirty="0" smtClean="0">
                <a:latin typeface="Franklin Gothic Medium" pitchFamily="34" charset="0"/>
              </a:rPr>
              <a:t>Click on the radio button to select the Subscription</a:t>
            </a: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461962" lvl="1" indent="0">
              <a:lnSpc>
                <a:spcPts val="1700"/>
              </a:lnSpc>
              <a:spcBef>
                <a:spcPts val="0"/>
              </a:spcBef>
              <a:spcAft>
                <a:spcPts val="600"/>
              </a:spcAft>
              <a:buSzPct val="100000"/>
              <a:buNone/>
            </a:pPr>
            <a:endParaRPr lang="en-US" sz="1600" dirty="0">
              <a:latin typeface="Franklin Gothic Medium" pitchFamily="34" charset="0"/>
            </a:endParaRPr>
          </a:p>
          <a:p>
            <a:pPr marL="685800" lvl="1" indent="-223838">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85800" lvl="1" indent="-223838">
              <a:lnSpc>
                <a:spcPts val="1700"/>
              </a:lnSpc>
              <a:spcBef>
                <a:spcPts val="0"/>
              </a:spcBef>
              <a:spcAft>
                <a:spcPts val="200"/>
              </a:spcAft>
              <a:buSzPct val="100000"/>
              <a:buFont typeface="Wingdings" pitchFamily="2" charset="2"/>
              <a:buChar char="§"/>
            </a:pPr>
            <a:r>
              <a:rPr lang="en-US" sz="1600" dirty="0" smtClean="0">
                <a:latin typeface="Franklin Gothic Medium" pitchFamily="34" charset="0"/>
              </a:rPr>
              <a:t>Click “View/Edit”</a:t>
            </a: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85800" lvl="1" indent="-223838">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85800" lvl="1" indent="-223838">
              <a:lnSpc>
                <a:spcPts val="1700"/>
              </a:lnSpc>
              <a:spcBef>
                <a:spcPts val="0"/>
              </a:spcBef>
              <a:spcAft>
                <a:spcPts val="200"/>
              </a:spcAft>
              <a:buSzPct val="100000"/>
              <a:buFont typeface="Wingdings" pitchFamily="2" charset="2"/>
              <a:buChar char="§"/>
            </a:pPr>
            <a:r>
              <a:rPr lang="en-US" sz="1600" dirty="0" smtClean="0">
                <a:latin typeface="Franklin Gothic Medium" pitchFamily="34" charset="0"/>
              </a:rPr>
              <a:t>Enter a description if you wish, then click “Next”</a:t>
            </a: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346075" indent="-284163">
              <a:lnSpc>
                <a:spcPts val="1700"/>
              </a:lnSpc>
              <a:spcBef>
                <a:spcPts val="0"/>
              </a:spcBef>
              <a:spcAft>
                <a:spcPts val="200"/>
              </a:spcAft>
              <a:buSzPct val="100000"/>
              <a:buFont typeface="Wingdings" pitchFamily="2" charset="2"/>
              <a:buChar char="§"/>
            </a:pPr>
            <a:endParaRPr lang="en-US" sz="2200" b="0" dirty="0">
              <a:latin typeface="Franklin Gothic Medium" pitchFamily="34" charset="0"/>
            </a:endParaRPr>
          </a:p>
        </p:txBody>
      </p:sp>
      <p:sp>
        <p:nvSpPr>
          <p:cNvPr id="2" name="Title 1"/>
          <p:cNvSpPr>
            <a:spLocks noGrp="1"/>
          </p:cNvSpPr>
          <p:nvPr>
            <p:ph type="title"/>
          </p:nvPr>
        </p:nvSpPr>
        <p:spPr/>
        <p:txBody>
          <a:bodyPr/>
          <a:lstStyle/>
          <a:p>
            <a:pPr algn="r"/>
            <a:r>
              <a:rPr lang="en-US" b="0" dirty="0" smtClean="0">
                <a:latin typeface="Franklin Gothic Demi" pitchFamily="34" charset="0"/>
              </a:rPr>
              <a:t>Updating </a:t>
            </a:r>
            <a:r>
              <a:rPr lang="en-US" b="0" dirty="0">
                <a:latin typeface="Franklin Gothic Demi" pitchFamily="34" charset="0"/>
              </a:rPr>
              <a:t>Catalogs</a:t>
            </a:r>
          </a:p>
        </p:txBody>
      </p:sp>
      <p:pic>
        <p:nvPicPr>
          <p:cNvPr id="4" name="Picture 3"/>
          <p:cNvPicPr>
            <a:picLocks noChangeAspect="1"/>
          </p:cNvPicPr>
          <p:nvPr/>
        </p:nvPicPr>
        <p:blipFill>
          <a:blip r:embed="rId2"/>
          <a:stretch>
            <a:fillRect/>
          </a:stretch>
        </p:blipFill>
        <p:spPr>
          <a:xfrm>
            <a:off x="257249" y="1843508"/>
            <a:ext cx="8629501" cy="1025479"/>
          </a:xfrm>
          <a:prstGeom prst="rect">
            <a:avLst/>
          </a:prstGeom>
        </p:spPr>
      </p:pic>
      <p:pic>
        <p:nvPicPr>
          <p:cNvPr id="5" name="Picture 4"/>
          <p:cNvPicPr>
            <a:picLocks noChangeAspect="1"/>
          </p:cNvPicPr>
          <p:nvPr/>
        </p:nvPicPr>
        <p:blipFill>
          <a:blip r:embed="rId3"/>
          <a:stretch>
            <a:fillRect/>
          </a:stretch>
        </p:blipFill>
        <p:spPr>
          <a:xfrm>
            <a:off x="324000" y="2852128"/>
            <a:ext cx="8562750" cy="617976"/>
          </a:xfrm>
          <a:prstGeom prst="rect">
            <a:avLst/>
          </a:prstGeom>
        </p:spPr>
      </p:pic>
      <p:pic>
        <p:nvPicPr>
          <p:cNvPr id="7" name="Picture 6"/>
          <p:cNvPicPr>
            <a:picLocks noChangeAspect="1"/>
          </p:cNvPicPr>
          <p:nvPr/>
        </p:nvPicPr>
        <p:blipFill>
          <a:blip r:embed="rId4"/>
          <a:stretch>
            <a:fillRect/>
          </a:stretch>
        </p:blipFill>
        <p:spPr>
          <a:xfrm>
            <a:off x="257249" y="3877607"/>
            <a:ext cx="8629501" cy="2242045"/>
          </a:xfrm>
          <a:prstGeom prst="rect">
            <a:avLst/>
          </a:prstGeom>
        </p:spPr>
      </p:pic>
    </p:spTree>
    <p:extLst>
      <p:ext uri="{BB962C8B-B14F-4D97-AF65-F5344CB8AC3E}">
        <p14:creationId xmlns:p14="http://schemas.microsoft.com/office/powerpoint/2010/main" val="376163331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460985" y="1435822"/>
            <a:ext cx="7939043" cy="4525963"/>
          </a:xfrm>
          <a:prstGeom prst="rect">
            <a:avLst/>
          </a:prstGeom>
        </p:spPr>
        <p:txBody>
          <a:bodyPr/>
          <a:lstStyle/>
          <a:p>
            <a:pPr marL="685800" lvl="1" indent="-223838">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85800" lvl="1" indent="-223838">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85800" lvl="1" indent="-223838">
              <a:lnSpc>
                <a:spcPts val="1700"/>
              </a:lnSpc>
              <a:spcBef>
                <a:spcPts val="0"/>
              </a:spcBef>
              <a:spcAft>
                <a:spcPts val="200"/>
              </a:spcAft>
              <a:buSzPct val="100000"/>
              <a:buFont typeface="Wingdings" pitchFamily="2" charset="2"/>
              <a:buChar char="§"/>
            </a:pPr>
            <a:r>
              <a:rPr lang="en-US" sz="1600" dirty="0" smtClean="0">
                <a:latin typeface="Franklin Gothic Medium" pitchFamily="34" charset="0"/>
              </a:rPr>
              <a:t>The Network will display the current catalog (if it is under 4Mb). Click “</a:t>
            </a:r>
            <a:r>
              <a:rPr lang="en-US" sz="1600" dirty="0">
                <a:latin typeface="Franklin Gothic Medium" pitchFamily="34" charset="0"/>
              </a:rPr>
              <a:t>U</a:t>
            </a:r>
            <a:r>
              <a:rPr lang="en-US" sz="1600" dirty="0" smtClean="0">
                <a:latin typeface="Franklin Gothic Medium" pitchFamily="34" charset="0"/>
              </a:rPr>
              <a:t>pload Catalog File”</a:t>
            </a: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s-MX"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s-MX"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s-MX"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85800" lvl="1" indent="-223838">
              <a:lnSpc>
                <a:spcPts val="1700"/>
              </a:lnSpc>
              <a:spcBef>
                <a:spcPts val="400"/>
              </a:spcBef>
              <a:spcAft>
                <a:spcPts val="200"/>
              </a:spcAft>
              <a:buSzPct val="100000"/>
              <a:buFont typeface="Wingdings" pitchFamily="2" charset="2"/>
              <a:buChar char="§"/>
            </a:pPr>
            <a:r>
              <a:rPr lang="en-US" sz="1600" dirty="0" smtClean="0">
                <a:latin typeface="Franklin Gothic Medium" pitchFamily="34" charset="0"/>
              </a:rPr>
              <a:t>The update process now follows the process for uploading a new catalog</a:t>
            </a: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smtClean="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346075" indent="-284163">
              <a:lnSpc>
                <a:spcPts val="1700"/>
              </a:lnSpc>
              <a:spcBef>
                <a:spcPts val="0"/>
              </a:spcBef>
              <a:spcAft>
                <a:spcPts val="200"/>
              </a:spcAft>
              <a:buSzPct val="100000"/>
              <a:buFont typeface="Wingdings" pitchFamily="2" charset="2"/>
              <a:buChar char="§"/>
            </a:pPr>
            <a:endParaRPr lang="en-US" sz="2200" b="0" dirty="0">
              <a:latin typeface="Franklin Gothic Medium" pitchFamily="34" charset="0"/>
            </a:endParaRPr>
          </a:p>
        </p:txBody>
      </p:sp>
      <p:sp>
        <p:nvSpPr>
          <p:cNvPr id="2" name="Title 1"/>
          <p:cNvSpPr>
            <a:spLocks noGrp="1"/>
          </p:cNvSpPr>
          <p:nvPr>
            <p:ph type="title"/>
          </p:nvPr>
        </p:nvSpPr>
        <p:spPr/>
        <p:txBody>
          <a:bodyPr/>
          <a:lstStyle/>
          <a:p>
            <a:pPr algn="r"/>
            <a:r>
              <a:rPr lang="en-US" b="0" dirty="0" smtClean="0">
                <a:latin typeface="Franklin Gothic Demi" pitchFamily="34" charset="0"/>
              </a:rPr>
              <a:t>Updating </a:t>
            </a:r>
            <a:r>
              <a:rPr lang="en-US" b="0" dirty="0">
                <a:latin typeface="Franklin Gothic Demi" pitchFamily="34" charset="0"/>
              </a:rPr>
              <a:t>Catalogs</a:t>
            </a:r>
          </a:p>
        </p:txBody>
      </p:sp>
      <p:pic>
        <p:nvPicPr>
          <p:cNvPr id="4" name="Picture 3"/>
          <p:cNvPicPr>
            <a:picLocks noChangeAspect="1"/>
          </p:cNvPicPr>
          <p:nvPr/>
        </p:nvPicPr>
        <p:blipFill>
          <a:blip r:embed="rId2"/>
          <a:stretch>
            <a:fillRect/>
          </a:stretch>
        </p:blipFill>
        <p:spPr>
          <a:xfrm>
            <a:off x="324000" y="2425700"/>
            <a:ext cx="8439329" cy="1400103"/>
          </a:xfrm>
          <a:prstGeom prst="rect">
            <a:avLst/>
          </a:prstGeom>
        </p:spPr>
      </p:pic>
    </p:spTree>
    <p:extLst>
      <p:ext uri="{BB962C8B-B14F-4D97-AF65-F5344CB8AC3E}">
        <p14:creationId xmlns:p14="http://schemas.microsoft.com/office/powerpoint/2010/main" val="207745615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468805" y="1436080"/>
            <a:ext cx="7939043" cy="4525963"/>
          </a:xfrm>
          <a:prstGeom prst="rect">
            <a:avLst/>
          </a:prstGeom>
        </p:spPr>
        <p:txBody>
          <a:bodyPr/>
          <a:lstStyle/>
          <a:p>
            <a:pPr marL="228600" indent="-228600">
              <a:lnSpc>
                <a:spcPts val="2300"/>
              </a:lnSpc>
              <a:spcBef>
                <a:spcPts val="0"/>
              </a:spcBef>
              <a:spcAft>
                <a:spcPts val="1200"/>
              </a:spcAft>
              <a:buFont typeface="Wingdings" pitchFamily="2" charset="2"/>
              <a:buChar char="§"/>
            </a:pPr>
            <a:r>
              <a:rPr lang="en-US" sz="2200" b="0" dirty="0" smtClean="0">
                <a:latin typeface="Franklin Gothic Medium" pitchFamily="34" charset="0"/>
              </a:rPr>
              <a:t>Validating and Publishing Catalogs</a:t>
            </a:r>
          </a:p>
          <a:p>
            <a:pPr marL="685800" lvl="1" indent="-223838">
              <a:lnSpc>
                <a:spcPts val="1700"/>
              </a:lnSpc>
              <a:spcBef>
                <a:spcPts val="0"/>
              </a:spcBef>
              <a:spcAft>
                <a:spcPts val="200"/>
              </a:spcAft>
              <a:buSzPct val="100000"/>
              <a:buFont typeface="Wingdings" pitchFamily="2" charset="2"/>
              <a:buChar char="§"/>
            </a:pPr>
            <a:r>
              <a:rPr lang="en-US" sz="1600" dirty="0" smtClean="0">
                <a:latin typeface="Franklin Gothic Medium" pitchFamily="34" charset="0"/>
              </a:rPr>
              <a:t>Select your catalog file, by clicking “Browse” and pointing to your file</a:t>
            </a:r>
          </a:p>
          <a:p>
            <a:pPr marL="1025525" lvl="2" indent="-163513">
              <a:lnSpc>
                <a:spcPts val="1300"/>
              </a:lnSpc>
              <a:spcBef>
                <a:spcPts val="0"/>
              </a:spcBef>
              <a:spcAft>
                <a:spcPts val="200"/>
              </a:spcAft>
              <a:buSzPct val="100000"/>
              <a:buFont typeface="Wingdings" pitchFamily="2" charset="2"/>
              <a:buChar char="§"/>
            </a:pPr>
            <a:r>
              <a:rPr lang="en-US" sz="1200" dirty="0" smtClean="0">
                <a:latin typeface="Franklin Gothic Medium" pitchFamily="34" charset="0"/>
              </a:rPr>
              <a:t>Your Excel or Zip file must not exceed 1 Mb</a:t>
            </a:r>
          </a:p>
          <a:p>
            <a:pPr marL="1025525" lvl="2" indent="-163513">
              <a:lnSpc>
                <a:spcPts val="1300"/>
              </a:lnSpc>
              <a:spcBef>
                <a:spcPts val="0"/>
              </a:spcBef>
              <a:spcAft>
                <a:spcPts val="400"/>
              </a:spcAft>
              <a:buSzPct val="100000"/>
              <a:buFont typeface="Wingdings" pitchFamily="2" charset="2"/>
              <a:buChar char="§"/>
            </a:pPr>
            <a:r>
              <a:rPr lang="en-US" sz="1200" dirty="0" smtClean="0">
                <a:latin typeface="Franklin Gothic Medium" pitchFamily="34" charset="0"/>
              </a:rPr>
              <a:t>If your Excel file is too large, see the Appendix—“How to convert an Excel file to CIF”</a:t>
            </a:r>
          </a:p>
          <a:p>
            <a:pPr marL="625475" lvl="1" indent="-163513">
              <a:lnSpc>
                <a:spcPts val="1700"/>
              </a:lnSpc>
              <a:spcBef>
                <a:spcPts val="0"/>
              </a:spcBef>
              <a:spcAft>
                <a:spcPts val="200"/>
              </a:spcAft>
              <a:buSzPct val="100000"/>
              <a:buFont typeface="Wingdings" pitchFamily="2" charset="2"/>
              <a:buChar char="§"/>
            </a:pPr>
            <a:r>
              <a:rPr lang="en-US" sz="1600" b="0" dirty="0" smtClean="0">
                <a:latin typeface="Franklin Gothic Medium" pitchFamily="34" charset="0"/>
              </a:rPr>
              <a:t>After you have selected your catalog file, click “Validate and Publish”</a:t>
            </a: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b="0" dirty="0" smtClean="0">
              <a:solidFill>
                <a:schemeClr val="bg2"/>
              </a:solidFill>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b="0" dirty="0" smtClean="0">
              <a:solidFill>
                <a:schemeClr val="bg2"/>
              </a:solidFill>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b="0" dirty="0" smtClean="0">
              <a:solidFill>
                <a:schemeClr val="bg2"/>
              </a:solidFill>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b="0" dirty="0" smtClean="0">
              <a:solidFill>
                <a:schemeClr val="bg2"/>
              </a:solidFill>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b="0" dirty="0" smtClean="0">
              <a:solidFill>
                <a:schemeClr val="bg2"/>
              </a:solidFill>
              <a:latin typeface="Franklin Gothic Medium" pitchFamily="34" charset="0"/>
            </a:endParaRPr>
          </a:p>
          <a:p>
            <a:pPr marL="625475" lvl="1" indent="-163513">
              <a:lnSpc>
                <a:spcPts val="1700"/>
              </a:lnSpc>
              <a:spcBef>
                <a:spcPts val="0"/>
              </a:spcBef>
              <a:spcAft>
                <a:spcPts val="200"/>
              </a:spcAft>
              <a:buSzPct val="100000"/>
              <a:buFont typeface="Wingdings" pitchFamily="2" charset="2"/>
              <a:buChar char="§"/>
            </a:pPr>
            <a:endParaRPr lang="en-US" sz="1600" dirty="0">
              <a:latin typeface="Franklin Gothic Medium" pitchFamily="34" charset="0"/>
            </a:endParaRPr>
          </a:p>
          <a:p>
            <a:pPr marL="685800" lvl="1" indent="-223838">
              <a:lnSpc>
                <a:spcPts val="1700"/>
              </a:lnSpc>
              <a:spcBef>
                <a:spcPts val="0"/>
              </a:spcBef>
              <a:spcAft>
                <a:spcPts val="200"/>
              </a:spcAft>
              <a:buSzPct val="100000"/>
              <a:buFont typeface="Wingdings" pitchFamily="2" charset="2"/>
              <a:buChar char="§"/>
            </a:pPr>
            <a:r>
              <a:rPr lang="en-US" sz="1600" b="0" dirty="0" smtClean="0">
                <a:latin typeface="Franklin Gothic Medium" pitchFamily="34" charset="0"/>
              </a:rPr>
              <a:t>As your catalog loads, the status will read “Validating”. </a:t>
            </a:r>
            <a:r>
              <a:rPr lang="en-US" sz="1600" dirty="0">
                <a:latin typeface="Franklin Gothic Medium" pitchFamily="34" charset="0"/>
              </a:rPr>
              <a:t>C</a:t>
            </a:r>
            <a:r>
              <a:rPr lang="en-US" sz="1600" b="0" dirty="0" smtClean="0">
                <a:latin typeface="Franklin Gothic Medium" pitchFamily="34" charset="0"/>
              </a:rPr>
              <a:t>lick the “Refresh” button at the bottom of the screen to see the status change</a:t>
            </a:r>
            <a:endParaRPr lang="fr-FR" sz="1600" b="0" dirty="0">
              <a:latin typeface="Franklin Gothic Medium" pitchFamily="34" charset="0"/>
            </a:endParaRPr>
          </a:p>
          <a:p>
            <a:pPr marL="457200" lvl="1" indent="0">
              <a:lnSpc>
                <a:spcPts val="2300"/>
              </a:lnSpc>
              <a:spcBef>
                <a:spcPts val="0"/>
              </a:spcBef>
              <a:spcAft>
                <a:spcPts val="200"/>
              </a:spcAft>
              <a:buSzPct val="100000"/>
              <a:buNone/>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a:latin typeface="Franklin Gothic Medium" pitchFamily="34" charset="0"/>
            </a:endParaRPr>
          </a:p>
          <a:p>
            <a:pPr lvl="1">
              <a:lnSpc>
                <a:spcPts val="2300"/>
              </a:lnSpc>
              <a:spcBef>
                <a:spcPts val="0"/>
              </a:spcBef>
              <a:spcAft>
                <a:spcPts val="200"/>
              </a:spcAft>
              <a:buSzPct val="100000"/>
              <a:buFont typeface="Wingdings" pitchFamily="2" charset="2"/>
              <a:buChar char="§"/>
            </a:pPr>
            <a:endParaRPr lang="en-US" sz="2000" dirty="0" smtClean="0">
              <a:latin typeface="Franklin Gothic Medium" pitchFamily="34" charset="0"/>
            </a:endParaRPr>
          </a:p>
          <a:p>
            <a:pPr marL="457200" lvl="1" indent="0">
              <a:lnSpc>
                <a:spcPts val="2300"/>
              </a:lnSpc>
              <a:spcBef>
                <a:spcPts val="0"/>
              </a:spcBef>
              <a:spcAft>
                <a:spcPts val="200"/>
              </a:spcAft>
              <a:buSzPct val="100000"/>
              <a:buNone/>
            </a:pPr>
            <a:endParaRPr lang="en-US" sz="2000" dirty="0">
              <a:latin typeface="Franklin Gothic Medium" pitchFamily="34" charset="0"/>
            </a:endParaRPr>
          </a:p>
        </p:txBody>
      </p:sp>
      <p:sp>
        <p:nvSpPr>
          <p:cNvPr id="2" name="Title 1"/>
          <p:cNvSpPr>
            <a:spLocks noGrp="1"/>
          </p:cNvSpPr>
          <p:nvPr>
            <p:ph type="title"/>
          </p:nvPr>
        </p:nvSpPr>
        <p:spPr/>
        <p:txBody>
          <a:bodyPr/>
          <a:lstStyle/>
          <a:p>
            <a:pPr algn="r"/>
            <a:r>
              <a:rPr lang="en-US" b="0" dirty="0" smtClean="0">
                <a:latin typeface="Franklin Gothic Demi" pitchFamily="34" charset="0"/>
              </a:rPr>
              <a:t>Updating </a:t>
            </a:r>
            <a:r>
              <a:rPr lang="en-US" b="0" dirty="0">
                <a:latin typeface="Franklin Gothic Demi" pitchFamily="34" charset="0"/>
              </a:rPr>
              <a:t>Catalogs</a:t>
            </a:r>
          </a:p>
        </p:txBody>
      </p:sp>
      <p:pic>
        <p:nvPicPr>
          <p:cNvPr id="4" name="Picture 3"/>
          <p:cNvPicPr>
            <a:picLocks noChangeAspect="1"/>
          </p:cNvPicPr>
          <p:nvPr/>
        </p:nvPicPr>
        <p:blipFill>
          <a:blip r:embed="rId2"/>
          <a:stretch>
            <a:fillRect/>
          </a:stretch>
        </p:blipFill>
        <p:spPr>
          <a:xfrm>
            <a:off x="468805" y="2848102"/>
            <a:ext cx="8057112" cy="2259768"/>
          </a:xfrm>
          <a:prstGeom prst="rect">
            <a:avLst/>
          </a:prstGeom>
        </p:spPr>
      </p:pic>
    </p:spTree>
    <p:extLst>
      <p:ext uri="{BB962C8B-B14F-4D97-AF65-F5344CB8AC3E}">
        <p14:creationId xmlns:p14="http://schemas.microsoft.com/office/powerpoint/2010/main" val="278254808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r>
              <a:rPr lang="en-US" b="0" dirty="0" smtClean="0">
                <a:latin typeface="Franklin Gothic Demi" panose="020B0703020102020204" pitchFamily="34" charset="0"/>
              </a:rPr>
              <a:t>Questions?</a:t>
            </a:r>
            <a:endParaRPr lang="en-US" b="0" dirty="0">
              <a:latin typeface="Franklin Gothic Demi" panose="020B0703020102020204" pitchFamily="34" charset="0"/>
            </a:endParaRPr>
          </a:p>
        </p:txBody>
      </p:sp>
      <p:sp>
        <p:nvSpPr>
          <p:cNvPr id="7" name="Text Placeholder 6"/>
          <p:cNvSpPr>
            <a:spLocks noGrp="1"/>
          </p:cNvSpPr>
          <p:nvPr>
            <p:ph type="body" sz="quarter" idx="10"/>
          </p:nvPr>
        </p:nvSpPr>
        <p:spPr>
          <a:xfrm>
            <a:off x="265003" y="4981254"/>
            <a:ext cx="8442935" cy="1002322"/>
          </a:xfrm>
        </p:spPr>
        <p:txBody>
          <a:bodyPr/>
          <a:lstStyle/>
          <a:p>
            <a:pPr>
              <a:spcBef>
                <a:spcPts val="0"/>
              </a:spcBef>
            </a:pPr>
            <a:r>
              <a:rPr lang="es-MX" smtClean="0"/>
              <a:t>Flavio Valdez</a:t>
            </a:r>
            <a:endParaRPr lang="en-US" smtClean="0"/>
          </a:p>
          <a:p>
            <a:pPr>
              <a:spcBef>
                <a:spcPts val="0"/>
              </a:spcBef>
            </a:pPr>
            <a:r>
              <a:rPr lang="en-US" smtClean="0"/>
              <a:t>1.412.222.6330 </a:t>
            </a:r>
            <a:r>
              <a:rPr lang="es-MX" smtClean="0"/>
              <a:t> </a:t>
            </a:r>
            <a:r>
              <a:rPr lang="es-MX" dirty="0" smtClean="0"/>
              <a:t>(Central Time)</a:t>
            </a:r>
          </a:p>
          <a:p>
            <a:pPr>
              <a:spcBef>
                <a:spcPts val="0"/>
              </a:spcBef>
            </a:pPr>
            <a:r>
              <a:rPr lang="en-US" dirty="0"/>
              <a:t>f</a:t>
            </a:r>
            <a:r>
              <a:rPr lang="en-US" dirty="0" smtClean="0"/>
              <a:t>lavio.valdez@sap.com</a:t>
            </a:r>
          </a:p>
          <a:p>
            <a:pPr>
              <a:spcBef>
                <a:spcPts val="0"/>
              </a:spcBef>
            </a:pPr>
            <a:r>
              <a:rPr lang="en-US" u="sng" dirty="0" smtClean="0">
                <a:solidFill>
                  <a:schemeClr val="bg1">
                    <a:lumMod val="50000"/>
                  </a:schemeClr>
                </a:solidFill>
              </a:rPr>
              <a:t>AskAribaCatalog@ariba.com</a:t>
            </a:r>
            <a:endParaRPr lang="en-US" u="sng" dirty="0">
              <a:solidFill>
                <a:schemeClr val="bg1">
                  <a:lumMod val="50000"/>
                </a:schemeClr>
              </a:solidFill>
            </a:endParaRPr>
          </a:p>
          <a:p>
            <a:pPr>
              <a:spcBef>
                <a:spcPts val="0"/>
              </a:spcBef>
            </a:pPr>
            <a:endParaRPr lang="en-US" dirty="0" smtClean="0"/>
          </a:p>
        </p:txBody>
      </p:sp>
    </p:spTree>
    <p:extLst>
      <p:ext uri="{BB962C8B-B14F-4D97-AF65-F5344CB8AC3E}">
        <p14:creationId xmlns:p14="http://schemas.microsoft.com/office/powerpoint/2010/main" val="2920754250"/>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1_SAP_2013_v1.0">
  <a:themeElements>
    <a:clrScheme name="SAP_Colors2011_1.1">
      <a:dk1>
        <a:srgbClr val="000000"/>
      </a:dk1>
      <a:lt1>
        <a:srgbClr val="FFFFFF"/>
      </a:lt1>
      <a:dk2>
        <a:srgbClr val="0076CB"/>
      </a:dk2>
      <a:lt2>
        <a:srgbClr val="CCCCCC"/>
      </a:lt2>
      <a:accent1>
        <a:srgbClr val="F0AB00"/>
      </a:accent1>
      <a:accent2>
        <a:srgbClr val="666666"/>
      </a:accent2>
      <a:accent3>
        <a:srgbClr val="0076CB"/>
      </a:accent3>
      <a:accent4>
        <a:srgbClr val="4FB81C"/>
      </a:accent4>
      <a:accent5>
        <a:srgbClr val="E35500"/>
      </a:accent5>
      <a:accent6>
        <a:srgbClr val="760A85"/>
      </a:accent6>
      <a:hlink>
        <a:srgbClr val="666666"/>
      </a:hlink>
      <a:folHlink>
        <a:srgbClr val="CCCCCC"/>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solidFill>
          <a:schemeClr val="accent1"/>
        </a:solidFill>
        <a:ln w="6350" algn="ctr">
          <a:noFill/>
          <a:miter lim="800000"/>
          <a:headEnd/>
          <a:tailEnd/>
        </a:ln>
      </a:spPr>
      <a:bodyPr lIns="90000" tIns="72000" rIns="90000" bIns="72000" rtlCol="0" anchor="ctr"/>
      <a:lstStyle>
        <a:defPPr marR="0" algn="ctr" defTabSz="914400" eaLnBrk="1" fontAlgn="base" latinLnBrk="0" hangingPunct="1">
          <a:lnSpc>
            <a:spcPct val="100000"/>
          </a:lnSpc>
          <a:spcBef>
            <a:spcPct val="50000"/>
          </a:spcBef>
          <a:spcAft>
            <a:spcPct val="0"/>
          </a:spcAft>
          <a:buClr>
            <a:srgbClr val="F0AB00"/>
          </a:buClr>
          <a:buSzPct val="80000"/>
          <a:tabLst/>
          <a:defRPr kumimoji="0" b="0" i="0" u="none" strike="noStrike" kern="0" cap="none" spc="0" normalizeH="0" baseline="0" noProof="0" dirty="0" smtClean="0">
            <a:ln>
              <a:noFill/>
            </a:ln>
            <a:effectLst/>
            <a:uLnTx/>
            <a:uFillTx/>
            <a:ea typeface="Arial Unicode MS" pitchFamily="34" charset="-128"/>
            <a:cs typeface="Arial Unicode MS" pitchFamily="34" charset="-128"/>
          </a:defRPr>
        </a:defPPr>
      </a:lstStyle>
    </a:spDef>
    <a:lnDef>
      <a:spPr>
        <a:ln w="635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fontAlgn="base">
          <a:spcBef>
            <a:spcPct val="500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theme>
</file>

<file path=ppt/theme/theme2.xml><?xml version="1.0" encoding="utf-8"?>
<a:theme xmlns:a="http://schemas.openxmlformats.org/drawingml/2006/main" name="SAP_2013_v1.0">
  <a:themeElements>
    <a:clrScheme name="SAP_Colors2011_1.1">
      <a:dk1>
        <a:srgbClr val="000000"/>
      </a:dk1>
      <a:lt1>
        <a:srgbClr val="FFFFFF"/>
      </a:lt1>
      <a:dk2>
        <a:srgbClr val="0076CB"/>
      </a:dk2>
      <a:lt2>
        <a:srgbClr val="CCCCCC"/>
      </a:lt2>
      <a:accent1>
        <a:srgbClr val="F0AB00"/>
      </a:accent1>
      <a:accent2>
        <a:srgbClr val="666666"/>
      </a:accent2>
      <a:accent3>
        <a:srgbClr val="0076CB"/>
      </a:accent3>
      <a:accent4>
        <a:srgbClr val="4FB81C"/>
      </a:accent4>
      <a:accent5>
        <a:srgbClr val="E35500"/>
      </a:accent5>
      <a:accent6>
        <a:srgbClr val="760A85"/>
      </a:accent6>
      <a:hlink>
        <a:srgbClr val="666666"/>
      </a:hlink>
      <a:folHlink>
        <a:srgbClr val="CCCCCC"/>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solidFill>
          <a:schemeClr val="accent1"/>
        </a:solidFill>
        <a:ln w="6350" algn="ctr">
          <a:noFill/>
          <a:miter lim="800000"/>
          <a:headEnd/>
          <a:tailEnd/>
        </a:ln>
      </a:spPr>
      <a:bodyPr lIns="90000" tIns="72000" rIns="90000" bIns="72000" rtlCol="0" anchor="ctr"/>
      <a:lstStyle>
        <a:defPPr marR="0" algn="ctr" defTabSz="914400" eaLnBrk="1" fontAlgn="base" latinLnBrk="0" hangingPunct="1">
          <a:lnSpc>
            <a:spcPct val="100000"/>
          </a:lnSpc>
          <a:spcBef>
            <a:spcPct val="50000"/>
          </a:spcBef>
          <a:spcAft>
            <a:spcPct val="0"/>
          </a:spcAft>
          <a:buClr>
            <a:srgbClr val="F0AB00"/>
          </a:buClr>
          <a:buSzPct val="80000"/>
          <a:tabLst/>
          <a:defRPr kumimoji="0" b="0" i="0" u="none" strike="noStrike" kern="0" cap="none" spc="0" normalizeH="0" baseline="0" noProof="0" dirty="0" smtClean="0">
            <a:ln>
              <a:noFill/>
            </a:ln>
            <a:effectLst/>
            <a:uLnTx/>
            <a:uFillTx/>
            <a:ea typeface="Arial Unicode MS" pitchFamily="34" charset="-128"/>
            <a:cs typeface="Arial Unicode MS" pitchFamily="34" charset="-128"/>
          </a:defRPr>
        </a:defPPr>
      </a:lstStyle>
    </a:spDef>
    <a:lnDef>
      <a:spPr>
        <a:ln w="635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fontAlgn="base">
          <a:spcBef>
            <a:spcPct val="500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theme>
</file>

<file path=ppt/theme/theme3.xml><?xml version="1.0" encoding="utf-8"?>
<a:theme xmlns:a="http://schemas.openxmlformats.org/drawingml/2006/main" name="SAP_Ariba_2016_4x3_white">
  <a:themeElements>
    <a:clrScheme name="SAP_Colors2011_1.1">
      <a:dk1>
        <a:srgbClr val="000000"/>
      </a:dk1>
      <a:lt1>
        <a:srgbClr val="FFFFFF"/>
      </a:lt1>
      <a:dk2>
        <a:srgbClr val="0076CB"/>
      </a:dk2>
      <a:lt2>
        <a:srgbClr val="CCCCCC"/>
      </a:lt2>
      <a:accent1>
        <a:srgbClr val="F0AB00"/>
      </a:accent1>
      <a:accent2>
        <a:srgbClr val="666666"/>
      </a:accent2>
      <a:accent3>
        <a:srgbClr val="0076CB"/>
      </a:accent3>
      <a:accent4>
        <a:srgbClr val="4FB81C"/>
      </a:accent4>
      <a:accent5>
        <a:srgbClr val="E35500"/>
      </a:accent5>
      <a:accent6>
        <a:srgbClr val="760A85"/>
      </a:accent6>
      <a:hlink>
        <a:srgbClr val="666666"/>
      </a:hlink>
      <a:folHlink>
        <a:srgbClr val="CCCCCC"/>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solidFill>
          <a:schemeClr val="accent1"/>
        </a:solidFill>
        <a:ln w="6350" algn="ctr">
          <a:noFill/>
          <a:miter lim="800000"/>
          <a:headEnd/>
          <a:tailEnd/>
        </a:ln>
      </a:spPr>
      <a:bodyPr lIns="90000" tIns="72000" rIns="90000" bIns="72000" rtlCol="0" anchor="ctr"/>
      <a:lstStyle>
        <a:defPPr marR="0" algn="ctr" defTabSz="914400" eaLnBrk="1" fontAlgn="base" latinLnBrk="0" hangingPunct="1">
          <a:lnSpc>
            <a:spcPct val="100000"/>
          </a:lnSpc>
          <a:spcBef>
            <a:spcPct val="50000"/>
          </a:spcBef>
          <a:spcAft>
            <a:spcPct val="0"/>
          </a:spcAft>
          <a:buClr>
            <a:srgbClr val="F0AB00"/>
          </a:buClr>
          <a:buSzPct val="80000"/>
          <a:tabLst/>
          <a:defRPr kumimoji="0" b="0" i="0" u="none" strike="noStrike" kern="0" cap="none" spc="0" normalizeH="0" baseline="0" noProof="0" dirty="0" smtClean="0">
            <a:ln>
              <a:noFill/>
            </a:ln>
            <a:effectLst/>
            <a:uLnTx/>
            <a:uFillTx/>
            <a:ea typeface="Arial Unicode MS" pitchFamily="34" charset="-128"/>
            <a:cs typeface="Arial Unicode MS" pitchFamily="34" charset="-128"/>
          </a:defRPr>
        </a:defPPr>
      </a:lstStyle>
    </a:spDef>
    <a:lnDef>
      <a:spPr>
        <a:ln w="635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fontAlgn="base">
          <a:spcBef>
            <a:spcPts val="6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extLst>
    <a:ext uri="{05A4C25C-085E-4340-85A3-A5531E510DB2}">
      <thm15:themeFamily xmlns:thm15="http://schemas.microsoft.com/office/thememl/2012/main" name="SAP_4x3" id="{7066FEE9-A681-45D3-8800-1F18BD7979F4}" vid="{3F6294EC-20FA-4CAC-BEA1-A5114A8605BB}"/>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Facebook Catalog Management Kick Off</Template>
  <TotalTime>5391</TotalTime>
  <Words>2765</Words>
  <Application>Microsoft Office PowerPoint</Application>
  <PresentationFormat>On-screen Show (4:3)</PresentationFormat>
  <Paragraphs>535</Paragraphs>
  <Slides>35</Slides>
  <Notes>15</Notes>
  <HiddenSlides>0</HiddenSlides>
  <MMClips>0</MMClips>
  <ScaleCrop>false</ScaleCrop>
  <HeadingPairs>
    <vt:vector size="6" baseType="variant">
      <vt:variant>
        <vt:lpstr>Fonts Used</vt:lpstr>
      </vt:variant>
      <vt:variant>
        <vt:i4>14</vt:i4>
      </vt:variant>
      <vt:variant>
        <vt:lpstr>Theme</vt:lpstr>
      </vt:variant>
      <vt:variant>
        <vt:i4>3</vt:i4>
      </vt:variant>
      <vt:variant>
        <vt:lpstr>Slide Titles</vt:lpstr>
      </vt:variant>
      <vt:variant>
        <vt:i4>35</vt:i4>
      </vt:variant>
    </vt:vector>
  </HeadingPairs>
  <TitlesOfParts>
    <vt:vector size="52" baseType="lpstr">
      <vt:lpstr>Arial</vt:lpstr>
      <vt:lpstr>Courier New</vt:lpstr>
      <vt:lpstr>Franklin Gothic Book</vt:lpstr>
      <vt:lpstr>Arial Black</vt:lpstr>
      <vt:lpstr>Lato</vt:lpstr>
      <vt:lpstr>Arial Narrow</vt:lpstr>
      <vt:lpstr>Arial Unicode MS</vt:lpstr>
      <vt:lpstr>Franklin Gothic Medium Cond</vt:lpstr>
      <vt:lpstr>Wingdings</vt:lpstr>
      <vt:lpstr>Franklin Gothic Medium</vt:lpstr>
      <vt:lpstr>MS PGothic</vt:lpstr>
      <vt:lpstr>Symbol</vt:lpstr>
      <vt:lpstr>Franklin Gothic Demi Cond</vt:lpstr>
      <vt:lpstr>Franklin Gothic Demi</vt:lpstr>
      <vt:lpstr>1_SAP_2013_v1.0</vt:lpstr>
      <vt:lpstr>SAP_2013_v1.0</vt:lpstr>
      <vt:lpstr>SAP_Ariba_2016_4x3_white</vt:lpstr>
      <vt:lpstr>Ariba Catalogs Creating and Uploading Catalogs for Dollar Tree</vt:lpstr>
      <vt:lpstr>Session Agenda</vt:lpstr>
      <vt:lpstr>General Catalog Information</vt:lpstr>
      <vt:lpstr>General Catalog and Enablement Information</vt:lpstr>
      <vt:lpstr>CIF Catalog</vt:lpstr>
      <vt:lpstr>CIF Catalog—cont’d</vt:lpstr>
      <vt:lpstr>CIF Catalog—cont’d</vt:lpstr>
      <vt:lpstr>CIF Catalog Creation</vt:lpstr>
      <vt:lpstr>CIF Catalog Creation</vt:lpstr>
      <vt:lpstr>CIF Catalog Creation</vt:lpstr>
      <vt:lpstr>CIF Catalog Creation</vt:lpstr>
      <vt:lpstr>CIF Catalog Creation</vt:lpstr>
      <vt:lpstr>CIF Catalog Creation</vt:lpstr>
      <vt:lpstr>CIF Catalog Creation</vt:lpstr>
      <vt:lpstr>Image field </vt:lpstr>
      <vt:lpstr>Image field</vt:lpstr>
      <vt:lpstr>Catalog User Interface</vt:lpstr>
      <vt:lpstr>User Interface</vt:lpstr>
      <vt:lpstr>User Interface</vt:lpstr>
      <vt:lpstr>Uploading Catalogs</vt:lpstr>
      <vt:lpstr>Uploading Catalogs</vt:lpstr>
      <vt:lpstr>Catalog Upload/Publish Process</vt:lpstr>
      <vt:lpstr>Uploading Catalogs</vt:lpstr>
      <vt:lpstr>Uploading Catalogs</vt:lpstr>
      <vt:lpstr>Uploading Catalogs</vt:lpstr>
      <vt:lpstr>Uploading Catalogs</vt:lpstr>
      <vt:lpstr>Uploading Catalogs</vt:lpstr>
      <vt:lpstr>Uploading Catalogs</vt:lpstr>
      <vt:lpstr>Uploading Catalogs</vt:lpstr>
      <vt:lpstr>Uploading Catalogs</vt:lpstr>
      <vt:lpstr>Updating Catalogs</vt:lpstr>
      <vt:lpstr>Updating Catalogs</vt:lpstr>
      <vt:lpstr>Updating Catalogs</vt:lpstr>
      <vt:lpstr>Updating Catalogs</vt:lpstr>
      <vt:lpstr>Questions?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Ariba Catalog Management</dc:title>
  <dc:creator>Mark Davis</dc:creator>
  <cp:lastModifiedBy>Macias, Adriana (external - Service)</cp:lastModifiedBy>
  <cp:revision>206</cp:revision>
  <dcterms:created xsi:type="dcterms:W3CDTF">2012-12-19T21:33:48Z</dcterms:created>
  <dcterms:modified xsi:type="dcterms:W3CDTF">2016-03-29T17:45:34Z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ies>
</file>