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6" r:id="rId17"/>
    <p:sldId id="275" r:id="rId18"/>
    <p:sldId id="261" r:id="rId19"/>
    <p:sldId id="262" r:id="rId20"/>
    <p:sldId id="263" r:id="rId21"/>
    <p:sldId id="264" r:id="rId22"/>
    <p:sldId id="277" r:id="rId23"/>
    <p:sldId id="278" r:id="rId24"/>
    <p:sldId id="27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E7B837-99BA-B4D0-5D34-05AF9E2995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2EA801-C51D-542A-7F73-25DA91EA376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A9D6CC-9809-601E-8CA2-03D93F724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E06886-EB76-ADC7-D874-9870C6CB6C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2714A7-8D65-6DDE-086F-BAEDA4F2B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1239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3A3754-B54A-B330-1ACB-3556F37E79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29D39D-19C7-8A92-7B9C-9932487043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392657-5B14-7FF9-A144-73584EF6E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2CC112-8899-F579-F9D0-72B3D91A13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9896C0-4DF9-672D-CC57-FF99FA5450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6169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A8FB07-FA1F-88DF-8D5A-965B85913C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8C6578-9F6A-5F50-1BF1-9376CE7B3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B6320-5653-CD4D-F1BF-938D3023B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F99319-C187-26F7-F5C3-7FD2E0B07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5F7BDC-5048-135D-5BA9-B8F3FF2055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29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50311-81B9-B944-6DF6-004437EAB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FBB8FE-2A14-0A92-51E4-D5A25880BBC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1D0773-DC14-892A-43E7-241D030F8D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D4325E7-C746-008C-F658-784799986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3542AC4-C9BE-1FE5-C7FD-29E3C55993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A26087-45A3-2BEB-3AD0-ED431247C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611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CD904-A85D-EFE4-CAFE-47DBC82352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D1D263-AEBB-4221-6192-3DB34FBFC8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AB0FBB-A0A5-2994-3B91-D4852E3E19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6365A97-42C4-72AD-8FFC-0CFC4ABEEE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0B96D73-BD0D-3564-359B-F706A767DC2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CDD83EB-B977-6EC9-520A-54ACF25BFB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9B6681D-8247-EACB-5D34-AC326C463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39AE3B-2D1E-AF47-7CDF-6A132C426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60727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7A97D-B7A4-E007-D732-6A5C2D9394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75F59D-685E-DEFB-65CB-BE0E5A007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85A670-02B5-9AAC-22C6-452661FF0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32EF775-C0C4-F2C9-2389-C8027DCF3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45757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79F3089-36D2-7633-A996-E8CA32682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45F0E8-8A0F-391B-3C67-666422AAAB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9032E5-8328-782D-0BAF-568597B75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399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25CB4-F6AD-29A2-17E9-212AF949A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EAF175-6968-DEAE-1C79-80FA5F86AC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135B7A-B76D-D893-666C-3A4D05CAC3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AC5351-4686-0EA3-9B08-5CF4412FF4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5D3E46-2F89-AE2A-9728-1ABA33C0E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8493BDF-0528-8E8A-0637-F0FA33579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2201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09056B-3B5F-4EE0-97D6-2410D061A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E3BD594-4ED8-6595-8040-41F567FAC22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C5D556-6E48-CE24-A528-745C548B7D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77EE32-7B64-4364-F252-6A3B629DD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42346F-C1E5-6D9D-C6CA-19031F1DF9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B38A83-4E3C-7539-9BE4-6884671D4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64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61E31-545D-7AA4-5849-04AEA3AF21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9245A2E-A475-9332-5F1E-8B029CFBD3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9A3907-D30B-6178-169C-6AD2BD6A6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52EE7A-9F0F-5941-8E79-E8AFB6152F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56220E-BF56-97F7-5141-48CC8C91B7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887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3485FD-A10F-3635-7785-2F66A904F8F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274E1B0-FB97-B390-AC33-07FDB6EDA52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233187-2FC1-6C93-9B08-7737E482A4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B3847A-2D77-2660-A310-2F64E94189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041197A-DC35-325A-2F73-99AFA7DCF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234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4B5385-6D07-D167-A3FF-F6DEEC3966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43EE58-1227-FD27-934C-C8BC8A7E4D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BFCB99-5800-5D0F-6505-EA428950A76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494A80-0A44-456F-B913-2F2BDCA9E7A6}" type="datetimeFigureOut">
              <a:rPr lang="en-US" smtClean="0"/>
              <a:t>3/12/2024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94FC5A-D9C7-92E9-8844-FF641DCA97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EEAE41-0B81-6AAF-30A1-516447FD4A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7AB50F-0728-469B-A517-9CD2469D728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263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blue and green background with white text&#10;&#10;Description automatically generated">
            <a:extLst>
              <a:ext uri="{FF2B5EF4-FFF2-40B4-BE49-F238E27FC236}">
                <a16:creationId xmlns:a16="http://schemas.microsoft.com/office/drawing/2014/main" id="{59477F7E-D096-2FF4-8158-4FA9E83BD9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9654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document&#10;&#10;Description automatically generated">
            <a:extLst>
              <a:ext uri="{FF2B5EF4-FFF2-40B4-BE49-F238E27FC236}">
                <a16:creationId xmlns:a16="http://schemas.microsoft.com/office/drawing/2014/main" id="{AC9973EF-08AE-5ADA-4B35-976D9CEE6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125" y="952500"/>
            <a:ext cx="1146175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6559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-up of a document&#10;&#10;Description automatically generated">
            <a:extLst>
              <a:ext uri="{FF2B5EF4-FFF2-40B4-BE49-F238E27FC236}">
                <a16:creationId xmlns:a16="http://schemas.microsoft.com/office/drawing/2014/main" id="{61E92C77-D09D-FEAE-6F31-DAC2DD924F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400" y="952500"/>
            <a:ext cx="116332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6292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hat&#10;&#10;Description automatically generated">
            <a:extLst>
              <a:ext uri="{FF2B5EF4-FFF2-40B4-BE49-F238E27FC236}">
                <a16:creationId xmlns:a16="http://schemas.microsoft.com/office/drawing/2014/main" id="{0DB78CC9-2547-8AF4-5E14-8C715F369C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787400"/>
            <a:ext cx="11963400" cy="52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4354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E41326AD-77BB-94B8-8CE3-3BA0220A64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787400"/>
            <a:ext cx="11963400" cy="52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33952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8C209A98-3BCC-9C09-8C65-CB1A17BC35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75" y="781050"/>
            <a:ext cx="1203325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84474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2BC516DB-D3EE-8579-EF73-7D6B96A095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25" y="815975"/>
            <a:ext cx="12045950" cy="5226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3831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83C165E-C85A-5EB1-7E75-4E4FF27169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300" y="787400"/>
            <a:ext cx="11963400" cy="528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214432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84A08A58-8B06-AA6D-EB79-48440C919B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150" y="742950"/>
            <a:ext cx="115697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36308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AA5A016A-F4C9-BCCE-DBB9-10EC224869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25" y="733425"/>
            <a:ext cx="11588750" cy="5391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557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C9A878B7-D1B5-F83D-D2EA-9BF047C95E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752475"/>
            <a:ext cx="12039600" cy="53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14670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BF5DA353-3362-BF1D-094B-41D018645A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" y="742950"/>
            <a:ext cx="120269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202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DB484C27-9126-3E22-9E5B-112D4EB4BB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" y="742950"/>
            <a:ext cx="120269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789499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5CE00E61-B5E8-2C4D-ADDF-9B53CCB923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" y="742950"/>
            <a:ext cx="120269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6776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2F302513-AA9E-91F0-D934-53E4A5FD99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6125"/>
            <a:ext cx="12192000" cy="536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71658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and holding a phone&#10;&#10;Description automatically generated">
            <a:extLst>
              <a:ext uri="{FF2B5EF4-FFF2-40B4-BE49-F238E27FC236}">
                <a16:creationId xmlns:a16="http://schemas.microsoft.com/office/drawing/2014/main" id="{6D5A2936-34D9-8FD5-0E4F-C35B72C495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6125"/>
            <a:ext cx="12192000" cy="536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4434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hand holding a phone&#10;&#10;Description automatically generated">
            <a:extLst>
              <a:ext uri="{FF2B5EF4-FFF2-40B4-BE49-F238E27FC236}">
                <a16:creationId xmlns:a16="http://schemas.microsoft.com/office/drawing/2014/main" id="{9D3E0C18-D5F1-3146-5A87-8BE5C9CC73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6125"/>
            <a:ext cx="12192000" cy="536575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4B4E1AB7-EC71-A7F9-3511-23D54190BB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742950"/>
            <a:ext cx="120396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034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693F8E45-C9FA-AB0B-2D39-61F1A827AA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742950"/>
            <a:ext cx="120396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42351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4CEA8B9E-8C31-C961-0FCF-86E75BBA67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75" y="758825"/>
            <a:ext cx="12033250" cy="5340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95866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7A0AB452-058C-E6D0-A3B5-C9FFA63BA2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75" y="723900"/>
            <a:ext cx="12033250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8025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Description automatically generated">
            <a:extLst>
              <a:ext uri="{FF2B5EF4-FFF2-40B4-BE49-F238E27FC236}">
                <a16:creationId xmlns:a16="http://schemas.microsoft.com/office/drawing/2014/main" id="{E5EF8F85-34BD-18F0-07F3-5993E7C09F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6125"/>
            <a:ext cx="12192000" cy="536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00042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A544D4CA-285C-E9EE-CB81-C4EE6D988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46125"/>
            <a:ext cx="12192000" cy="5365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2767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478BB577-C0E7-6845-349C-2BDB6FAF5D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00" y="742950"/>
            <a:ext cx="11988800" cy="537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228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39569AA4-3FF8-5C56-C30F-B210B9294D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00" y="781050"/>
            <a:ext cx="12014200" cy="529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07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Widescreen</PresentationFormat>
  <Paragraphs>0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Karla Maria</dc:creator>
  <cp:lastModifiedBy>Karla Maria</cp:lastModifiedBy>
  <cp:revision>1</cp:revision>
  <dcterms:created xsi:type="dcterms:W3CDTF">2024-03-12T17:03:39Z</dcterms:created>
  <dcterms:modified xsi:type="dcterms:W3CDTF">2024-03-12T17:09:44Z</dcterms:modified>
</cp:coreProperties>
</file>